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9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A789-C1CD-FD4B-8049-6B088A3297CA}" type="datetimeFigureOut">
              <a:rPr lang="en-GB" smtClean="0"/>
              <a:pPr/>
              <a:t>1/5/19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C05C-598C-D94A-B901-D79FDF0D1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A789-C1CD-FD4B-8049-6B088A3297CA}" type="datetimeFigureOut">
              <a:rPr lang="en-GB" smtClean="0"/>
              <a:pPr/>
              <a:t>1/5/19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C05C-598C-D94A-B901-D79FDF0D1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A789-C1CD-FD4B-8049-6B088A3297CA}" type="datetimeFigureOut">
              <a:rPr lang="en-GB" smtClean="0"/>
              <a:pPr/>
              <a:t>1/5/19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C05C-598C-D94A-B901-D79FDF0D1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A789-C1CD-FD4B-8049-6B088A3297CA}" type="datetimeFigureOut">
              <a:rPr lang="en-GB" smtClean="0"/>
              <a:pPr/>
              <a:t>1/5/19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C05C-598C-D94A-B901-D79FDF0D1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A789-C1CD-FD4B-8049-6B088A3297CA}" type="datetimeFigureOut">
              <a:rPr lang="en-GB" smtClean="0"/>
              <a:pPr/>
              <a:t>1/5/19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C05C-598C-D94A-B901-D79FDF0D1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A789-C1CD-FD4B-8049-6B088A3297CA}" type="datetimeFigureOut">
              <a:rPr lang="en-GB" smtClean="0"/>
              <a:pPr/>
              <a:t>1/5/19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C05C-598C-D94A-B901-D79FDF0D1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A789-C1CD-FD4B-8049-6B088A3297CA}" type="datetimeFigureOut">
              <a:rPr lang="en-GB" smtClean="0"/>
              <a:pPr/>
              <a:t>1/5/19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C05C-598C-D94A-B901-D79FDF0D1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A789-C1CD-FD4B-8049-6B088A3297CA}" type="datetimeFigureOut">
              <a:rPr lang="en-GB" smtClean="0"/>
              <a:pPr/>
              <a:t>1/5/19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C05C-598C-D94A-B901-D79FDF0D1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A789-C1CD-FD4B-8049-6B088A3297CA}" type="datetimeFigureOut">
              <a:rPr lang="en-GB" smtClean="0"/>
              <a:pPr/>
              <a:t>1/5/19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C05C-598C-D94A-B901-D79FDF0D1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A789-C1CD-FD4B-8049-6B088A3297CA}" type="datetimeFigureOut">
              <a:rPr lang="en-GB" smtClean="0"/>
              <a:pPr/>
              <a:t>1/5/19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C05C-598C-D94A-B901-D79FDF0D1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A789-C1CD-FD4B-8049-6B088A3297CA}" type="datetimeFigureOut">
              <a:rPr lang="en-GB" smtClean="0"/>
              <a:pPr/>
              <a:t>1/5/19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7C05C-598C-D94A-B901-D79FDF0D1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A789-C1CD-FD4B-8049-6B088A3297CA}" type="datetimeFigureOut">
              <a:rPr lang="en-GB" smtClean="0"/>
              <a:pPr/>
              <a:t>1/5/19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7C05C-598C-D94A-B901-D79FDF0D16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Shakespeare’s seven ages &amp; Maslow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292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86871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</a:p>
                    <a:p>
                      <a:pPr algn="ctr"/>
                      <a:r>
                        <a:rPr lang="en-GB" dirty="0" smtClean="0"/>
                        <a:t>Infant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</a:p>
                    <a:p>
                      <a:pPr algn="ctr"/>
                      <a:r>
                        <a:rPr lang="en-GB" dirty="0" smtClean="0"/>
                        <a:t>Schoolboy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</a:p>
                    <a:p>
                      <a:pPr algn="ctr"/>
                      <a:r>
                        <a:rPr lang="en-GB" dirty="0" smtClean="0"/>
                        <a:t>Lover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</a:p>
                    <a:p>
                      <a:pPr algn="ctr"/>
                      <a:r>
                        <a:rPr lang="en-GB" dirty="0" smtClean="0"/>
                        <a:t>Soldier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</a:p>
                    <a:p>
                      <a:pPr algn="ctr"/>
                      <a:r>
                        <a:rPr lang="en-GB" dirty="0" smtClean="0"/>
                        <a:t>Justice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</a:p>
                    <a:p>
                      <a:pPr algn="ctr"/>
                      <a:r>
                        <a:rPr lang="en-GB" dirty="0" smtClean="0"/>
                        <a:t>Pantaloon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</a:p>
                    <a:p>
                      <a:pPr algn="ctr"/>
                      <a:r>
                        <a:rPr lang="en-GB" dirty="0" smtClean="0"/>
                        <a:t>Old</a:t>
                      </a:r>
                      <a:r>
                        <a:rPr lang="en-GB" baseline="0" dirty="0" smtClean="0"/>
                        <a:t> age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86871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86871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Eat</a:t>
                      </a:r>
                    </a:p>
                    <a:p>
                      <a:r>
                        <a:rPr lang="en-GB" sz="1200" dirty="0" smtClean="0"/>
                        <a:t>Sleep</a:t>
                      </a:r>
                    </a:p>
                    <a:p>
                      <a:r>
                        <a:rPr lang="en-GB" sz="1200" dirty="0" smtClean="0"/>
                        <a:t>Shit</a:t>
                      </a:r>
                    </a:p>
                    <a:p>
                      <a:r>
                        <a:rPr lang="en-GB" sz="1200" dirty="0" smtClean="0"/>
                        <a:t>Parental</a:t>
                      </a:r>
                      <a:r>
                        <a:rPr lang="en-GB" sz="1200" baseline="0" dirty="0" smtClean="0"/>
                        <a:t> care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Learn</a:t>
                      </a:r>
                    </a:p>
                    <a:p>
                      <a:r>
                        <a:rPr lang="en-GB" sz="1200" dirty="0" smtClean="0"/>
                        <a:t>Rebel</a:t>
                      </a:r>
                    </a:p>
                    <a:p>
                      <a:r>
                        <a:rPr lang="en-GB" sz="1200" dirty="0" smtClean="0"/>
                        <a:t>Team</a:t>
                      </a:r>
                      <a:r>
                        <a:rPr lang="en-GB" sz="1200" baseline="0" dirty="0" smtClean="0"/>
                        <a:t> work</a:t>
                      </a:r>
                    </a:p>
                    <a:p>
                      <a:r>
                        <a:rPr lang="en-GB" sz="1200" baseline="0" dirty="0" smtClean="0"/>
                        <a:t>Constraints</a:t>
                      </a:r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Youthenasia?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Emotions</a:t>
                      </a:r>
                    </a:p>
                    <a:p>
                      <a:r>
                        <a:rPr lang="en-GB" sz="1200" dirty="0" smtClean="0"/>
                        <a:t>Considerate</a:t>
                      </a:r>
                    </a:p>
                    <a:p>
                      <a:r>
                        <a:rPr lang="en-GB" sz="1200" dirty="0" smtClean="0"/>
                        <a:t>Competitive</a:t>
                      </a:r>
                    </a:p>
                    <a:p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Care</a:t>
                      </a:r>
                    </a:p>
                    <a:p>
                      <a:r>
                        <a:rPr lang="en-GB" sz="1200" dirty="0" smtClean="0"/>
                        <a:t>Comradeship</a:t>
                      </a:r>
                    </a:p>
                    <a:p>
                      <a:r>
                        <a:rPr lang="en-GB" sz="1200" dirty="0" smtClean="0"/>
                        <a:t>Compassion</a:t>
                      </a:r>
                    </a:p>
                    <a:p>
                      <a:r>
                        <a:rPr lang="en-GB" sz="1200" dirty="0" smtClean="0"/>
                        <a:t>Discipline </a:t>
                      </a:r>
                    </a:p>
                    <a:p>
                      <a:r>
                        <a:rPr lang="en-GB" sz="1200" dirty="0" smtClean="0"/>
                        <a:t>Drills</a:t>
                      </a:r>
                    </a:p>
                    <a:p>
                      <a:r>
                        <a:rPr lang="en-GB" sz="1200" dirty="0" smtClean="0"/>
                        <a:t>Hearts</a:t>
                      </a:r>
                      <a:r>
                        <a:rPr lang="en-GB" sz="1200" baseline="0" dirty="0" smtClean="0"/>
                        <a:t> &amp; Minds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Actualisation</a:t>
                      </a:r>
                    </a:p>
                    <a:p>
                      <a:r>
                        <a:rPr lang="en-GB" sz="1200" dirty="0" smtClean="0"/>
                        <a:t>Esteem</a:t>
                      </a:r>
                    </a:p>
                    <a:p>
                      <a:r>
                        <a:rPr lang="en-GB" sz="1200" dirty="0" smtClean="0"/>
                        <a:t>Love/Belonging</a:t>
                      </a:r>
                    </a:p>
                    <a:p>
                      <a:r>
                        <a:rPr lang="en-GB" sz="1200" dirty="0" smtClean="0"/>
                        <a:t>Safety</a:t>
                      </a:r>
                    </a:p>
                    <a:p>
                      <a:r>
                        <a:rPr lang="en-GB" sz="1200" dirty="0" smtClean="0"/>
                        <a:t>Psychology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Rumination</a:t>
                      </a:r>
                    </a:p>
                    <a:p>
                      <a:r>
                        <a:rPr lang="en-GB" sz="1200" dirty="0" smtClean="0"/>
                        <a:t>Reflection</a:t>
                      </a:r>
                    </a:p>
                    <a:p>
                      <a:r>
                        <a:rPr lang="en-GB" sz="1200" baseline="0" dirty="0" smtClean="0"/>
                        <a:t>Top of the tree?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Park things for posterity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Battle</a:t>
                      </a:r>
                      <a:r>
                        <a:rPr lang="en-GB" sz="1200" baseline="0" dirty="0" smtClean="0"/>
                        <a:t> against deterioration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Isosceles Triangle 4"/>
          <p:cNvSpPr/>
          <p:nvPr/>
        </p:nvSpPr>
        <p:spPr>
          <a:xfrm>
            <a:off x="457200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1643585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>
            <a:off x="2829970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>
            <a:off x="4016355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/>
          <p:cNvSpPr/>
          <p:nvPr/>
        </p:nvSpPr>
        <p:spPr>
          <a:xfrm>
            <a:off x="5202740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Isosceles Triangle 16"/>
          <p:cNvSpPr/>
          <p:nvPr/>
        </p:nvSpPr>
        <p:spPr>
          <a:xfrm>
            <a:off x="6389125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/>
          <p:cNvSpPr/>
          <p:nvPr/>
        </p:nvSpPr>
        <p:spPr>
          <a:xfrm>
            <a:off x="7537768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457200" y="4880291"/>
            <a:ext cx="6288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Place your own experience, observations or goals in the boxes</a:t>
            </a:r>
          </a:p>
          <a:p>
            <a:endParaRPr lang="en-GB" dirty="0" smtClean="0"/>
          </a:p>
          <a:p>
            <a:r>
              <a:rPr lang="en-GB" dirty="0" smtClean="0"/>
              <a:t>Use it to see where you have cone from and steer a course ahead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type of brainwaves are dominant over the ages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2606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86871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</a:p>
                    <a:p>
                      <a:pPr algn="ctr"/>
                      <a:r>
                        <a:rPr lang="en-GB" dirty="0" smtClean="0"/>
                        <a:t>Infant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2</a:t>
                      </a:r>
                      <a:endParaRPr lang="en-GB" dirty="0" smtClean="0"/>
                    </a:p>
                    <a:p>
                      <a:pPr algn="ctr"/>
                      <a:r>
                        <a:rPr lang="en-GB" dirty="0" smtClean="0"/>
                        <a:t>Schoolboy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</a:p>
                    <a:p>
                      <a:pPr algn="ctr"/>
                      <a:r>
                        <a:rPr lang="en-GB" dirty="0" smtClean="0"/>
                        <a:t>Lover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</a:p>
                    <a:p>
                      <a:pPr algn="ctr"/>
                      <a:r>
                        <a:rPr lang="en-GB" dirty="0" smtClean="0"/>
                        <a:t>Soldier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</a:p>
                    <a:p>
                      <a:pPr algn="ctr"/>
                      <a:r>
                        <a:rPr lang="en-GB" dirty="0" smtClean="0"/>
                        <a:t>Justice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</a:p>
                    <a:p>
                      <a:pPr algn="ctr"/>
                      <a:r>
                        <a:rPr lang="en-GB" dirty="0" smtClean="0"/>
                        <a:t>Pantaloon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</a:p>
                    <a:p>
                      <a:pPr algn="ctr"/>
                      <a:r>
                        <a:rPr lang="en-GB" dirty="0" smtClean="0"/>
                        <a:t>Old</a:t>
                      </a:r>
                      <a:r>
                        <a:rPr lang="en-GB" baseline="0" dirty="0" smtClean="0"/>
                        <a:t> age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86871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86871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Delta</a:t>
                      </a:r>
                    </a:p>
                    <a:p>
                      <a:r>
                        <a:rPr lang="en-GB" sz="1200" dirty="0" smtClean="0"/>
                        <a:t>Theta</a:t>
                      </a:r>
                    </a:p>
                    <a:p>
                      <a:r>
                        <a:rPr lang="en-GB" sz="1200" dirty="0" smtClean="0"/>
                        <a:t>Alpha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Theta</a:t>
                      </a:r>
                    </a:p>
                    <a:p>
                      <a:r>
                        <a:rPr lang="en-GB" sz="1200" dirty="0" smtClean="0"/>
                        <a:t>Beta</a:t>
                      </a:r>
                    </a:p>
                    <a:p>
                      <a:r>
                        <a:rPr lang="en-GB" sz="1200" dirty="0" smtClean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Gamma</a:t>
                      </a:r>
                    </a:p>
                    <a:p>
                      <a:r>
                        <a:rPr lang="en-GB" sz="1200" dirty="0" smtClean="0"/>
                        <a:t>Beta</a:t>
                      </a:r>
                    </a:p>
                    <a:p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Beta</a:t>
                      </a:r>
                    </a:p>
                    <a:p>
                      <a:r>
                        <a:rPr lang="en-GB" sz="1200" dirty="0" smtClean="0"/>
                        <a:t>Alpha</a:t>
                      </a:r>
                    </a:p>
                    <a:p>
                      <a:r>
                        <a:rPr lang="en-GB" sz="1200" dirty="0" smtClean="0"/>
                        <a:t>Gamma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Beta</a:t>
                      </a:r>
                    </a:p>
                    <a:p>
                      <a:r>
                        <a:rPr lang="en-GB" sz="1200" dirty="0" smtClean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Alpha</a:t>
                      </a:r>
                    </a:p>
                    <a:p>
                      <a:r>
                        <a:rPr lang="en-GB" sz="1200" dirty="0" smtClean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Alpha</a:t>
                      </a:r>
                    </a:p>
                    <a:p>
                      <a:r>
                        <a:rPr lang="en-GB" sz="1200" baseline="0" dirty="0" smtClean="0"/>
                        <a:t>Theta</a:t>
                      </a:r>
                    </a:p>
                    <a:p>
                      <a:r>
                        <a:rPr lang="en-GB" sz="1200" baseline="0" dirty="0" smtClean="0"/>
                        <a:t>Delta</a:t>
                      </a:r>
                    </a:p>
                    <a:p>
                      <a:endParaRPr lang="en-GB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Isosceles Triangle 4"/>
          <p:cNvSpPr/>
          <p:nvPr/>
        </p:nvSpPr>
        <p:spPr>
          <a:xfrm>
            <a:off x="457200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1643585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>
            <a:off x="2829970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>
            <a:off x="4016355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/>
          <p:cNvSpPr/>
          <p:nvPr/>
        </p:nvSpPr>
        <p:spPr>
          <a:xfrm>
            <a:off x="5202740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Isosceles Triangle 16"/>
          <p:cNvSpPr/>
          <p:nvPr/>
        </p:nvSpPr>
        <p:spPr>
          <a:xfrm>
            <a:off x="6389125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/>
          <p:cNvSpPr/>
          <p:nvPr/>
        </p:nvSpPr>
        <p:spPr>
          <a:xfrm>
            <a:off x="7537768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53473" y="4709674"/>
            <a:ext cx="6325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 should be able to switch brain waves at will.</a:t>
            </a:r>
          </a:p>
          <a:p>
            <a:endParaRPr lang="en-GB" dirty="0" smtClean="0"/>
          </a:p>
          <a:p>
            <a:r>
              <a:rPr lang="en-GB" dirty="0" smtClean="0"/>
              <a:t>Each wave type has an origination point, frequency &amp; wavelength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Shakespeare’s seven ages &amp; Maslow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434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868711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</a:p>
                    <a:p>
                      <a:pPr algn="ctr"/>
                      <a:r>
                        <a:rPr lang="en-GB" dirty="0" smtClean="0"/>
                        <a:t>Infant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</a:p>
                    <a:p>
                      <a:pPr algn="ctr"/>
                      <a:r>
                        <a:rPr lang="en-GB" dirty="0" smtClean="0"/>
                        <a:t>Schoolboy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</a:p>
                    <a:p>
                      <a:pPr algn="ctr"/>
                      <a:r>
                        <a:rPr lang="en-GB" dirty="0" smtClean="0"/>
                        <a:t>Lover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</a:p>
                    <a:p>
                      <a:pPr algn="ctr"/>
                      <a:r>
                        <a:rPr lang="en-GB" dirty="0" smtClean="0"/>
                        <a:t>Soldier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</a:p>
                    <a:p>
                      <a:pPr algn="ctr"/>
                      <a:r>
                        <a:rPr lang="en-GB" dirty="0" smtClean="0"/>
                        <a:t>Justice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</a:p>
                    <a:p>
                      <a:pPr algn="ctr"/>
                      <a:r>
                        <a:rPr lang="en-GB" dirty="0" smtClean="0"/>
                        <a:t>Pantaloon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</a:p>
                    <a:p>
                      <a:pPr algn="ctr"/>
                      <a:r>
                        <a:rPr lang="en-GB" dirty="0" smtClean="0"/>
                        <a:t>Old</a:t>
                      </a:r>
                      <a:r>
                        <a:rPr lang="en-GB" baseline="0" dirty="0" smtClean="0"/>
                        <a:t> age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86871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86871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Eat</a:t>
                      </a:r>
                    </a:p>
                    <a:p>
                      <a:r>
                        <a:rPr lang="en-GB" sz="1200" dirty="0" smtClean="0"/>
                        <a:t>Sleep</a:t>
                      </a:r>
                      <a:endParaRPr lang="en-GB" sz="1200" dirty="0" smtClean="0"/>
                    </a:p>
                    <a:p>
                      <a:r>
                        <a:rPr lang="en-GB" sz="1200" baseline="0" dirty="0" smtClean="0"/>
                        <a:t>Poop</a:t>
                      </a:r>
                    </a:p>
                    <a:p>
                      <a:r>
                        <a:rPr lang="en-GB" sz="1200" baseline="0" smtClean="0"/>
                        <a:t>Explore</a:t>
                      </a:r>
                    </a:p>
                    <a:p>
                      <a:r>
                        <a:rPr lang="en-GB" sz="1200" baseline="0" dirty="0" smtClean="0"/>
                        <a:t>Parental care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Learn</a:t>
                      </a:r>
                    </a:p>
                    <a:p>
                      <a:r>
                        <a:rPr lang="en-GB" sz="1200" dirty="0" smtClean="0"/>
                        <a:t>Rebel</a:t>
                      </a:r>
                    </a:p>
                    <a:p>
                      <a:r>
                        <a:rPr lang="en-GB" sz="1200" dirty="0" smtClean="0"/>
                        <a:t>Team</a:t>
                      </a:r>
                      <a:r>
                        <a:rPr lang="en-GB" sz="1200" baseline="0" dirty="0" smtClean="0"/>
                        <a:t> work</a:t>
                      </a:r>
                    </a:p>
                    <a:p>
                      <a:r>
                        <a:rPr lang="en-GB" sz="1200" baseline="0" dirty="0" smtClean="0"/>
                        <a:t>Constraints</a:t>
                      </a:r>
                    </a:p>
                    <a:p>
                      <a:endParaRPr lang="en-GB" sz="1200" baseline="0" dirty="0" smtClean="0"/>
                    </a:p>
                    <a:p>
                      <a:r>
                        <a:rPr lang="en-GB" sz="1200" baseline="0" dirty="0" smtClean="0"/>
                        <a:t>Youthenasia?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Emotions</a:t>
                      </a:r>
                    </a:p>
                    <a:p>
                      <a:r>
                        <a:rPr lang="en-GB" sz="1200" dirty="0" smtClean="0"/>
                        <a:t>Considerate</a:t>
                      </a:r>
                    </a:p>
                    <a:p>
                      <a:r>
                        <a:rPr lang="en-GB" sz="1200" dirty="0" smtClean="0"/>
                        <a:t>Competitive</a:t>
                      </a:r>
                    </a:p>
                    <a:p>
                      <a:r>
                        <a:rPr lang="en-GB" sz="1200" dirty="0" smtClean="0"/>
                        <a:t>Heartbreak</a:t>
                      </a:r>
                    </a:p>
                    <a:p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Care</a:t>
                      </a:r>
                    </a:p>
                    <a:p>
                      <a:r>
                        <a:rPr lang="en-GB" sz="1200" dirty="0" smtClean="0"/>
                        <a:t>Comradeship</a:t>
                      </a:r>
                    </a:p>
                    <a:p>
                      <a:r>
                        <a:rPr lang="en-GB" sz="1200" dirty="0" smtClean="0"/>
                        <a:t>Compassion</a:t>
                      </a:r>
                    </a:p>
                    <a:p>
                      <a:r>
                        <a:rPr lang="en-GB" sz="1200" dirty="0" smtClean="0"/>
                        <a:t>Discipline </a:t>
                      </a:r>
                    </a:p>
                    <a:p>
                      <a:r>
                        <a:rPr lang="en-GB" sz="1200" dirty="0" smtClean="0"/>
                        <a:t>Drills</a:t>
                      </a:r>
                    </a:p>
                    <a:p>
                      <a:r>
                        <a:rPr lang="en-GB" sz="1200" dirty="0" smtClean="0"/>
                        <a:t>Hearts</a:t>
                      </a:r>
                      <a:r>
                        <a:rPr lang="en-GB" sz="1200" baseline="0" dirty="0" smtClean="0"/>
                        <a:t> &amp; Minds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Actualisation</a:t>
                      </a:r>
                    </a:p>
                    <a:p>
                      <a:r>
                        <a:rPr lang="en-GB" sz="1200" dirty="0" smtClean="0"/>
                        <a:t>Esteem</a:t>
                      </a:r>
                    </a:p>
                    <a:p>
                      <a:r>
                        <a:rPr lang="en-GB" sz="1200" dirty="0" smtClean="0"/>
                        <a:t>Love/Belonging</a:t>
                      </a:r>
                    </a:p>
                    <a:p>
                      <a:r>
                        <a:rPr lang="en-GB" sz="1200" dirty="0" smtClean="0"/>
                        <a:t>Safety</a:t>
                      </a:r>
                    </a:p>
                    <a:p>
                      <a:r>
                        <a:rPr lang="en-GB" sz="1200" dirty="0" smtClean="0"/>
                        <a:t>Psychology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Rumination</a:t>
                      </a:r>
                    </a:p>
                    <a:p>
                      <a:r>
                        <a:rPr lang="en-GB" sz="1200" dirty="0" smtClean="0"/>
                        <a:t>Reflection</a:t>
                      </a:r>
                    </a:p>
                    <a:p>
                      <a:r>
                        <a:rPr lang="en-GB" sz="1200" baseline="0" dirty="0" smtClean="0"/>
                        <a:t>Top of the tree?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/>
                        <a:t>Park things for posterity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Battle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smtClean="0"/>
                        <a:t>against</a:t>
                      </a:r>
                    </a:p>
                    <a:p>
                      <a:r>
                        <a:rPr lang="en-GB" sz="1200" baseline="0" dirty="0" smtClean="0"/>
                        <a:t>or accept </a:t>
                      </a:r>
                      <a:r>
                        <a:rPr lang="en-GB" sz="1200" baseline="0" dirty="0" smtClean="0"/>
                        <a:t>deterioration</a:t>
                      </a:r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  <a:p>
                      <a:endParaRPr lang="en-GB" sz="1200" baseline="0" dirty="0" smtClean="0"/>
                    </a:p>
                  </a:txBody>
                  <a:tcPr/>
                </a:tc>
              </a:tr>
              <a:tr h="554119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baseline="0" dirty="0" smtClean="0"/>
                    </a:p>
                  </a:txBody>
                  <a:tcPr/>
                </a:tc>
              </a:tr>
              <a:tr h="86871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Delta</a:t>
                      </a:r>
                    </a:p>
                    <a:p>
                      <a:r>
                        <a:rPr lang="en-GB" sz="1200" dirty="0" smtClean="0"/>
                        <a:t>Theta</a:t>
                      </a:r>
                    </a:p>
                    <a:p>
                      <a:r>
                        <a:rPr lang="en-GB" sz="1200" dirty="0" smtClean="0"/>
                        <a:t>Alpha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Theta</a:t>
                      </a:r>
                    </a:p>
                    <a:p>
                      <a:r>
                        <a:rPr lang="en-GB" sz="1200" dirty="0" smtClean="0"/>
                        <a:t>Beta</a:t>
                      </a:r>
                    </a:p>
                    <a:p>
                      <a:r>
                        <a:rPr lang="en-GB" sz="1200" dirty="0" smtClean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Gamma</a:t>
                      </a:r>
                    </a:p>
                    <a:p>
                      <a:r>
                        <a:rPr lang="en-GB" sz="1200" dirty="0" smtClean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Beta</a:t>
                      </a:r>
                    </a:p>
                    <a:p>
                      <a:r>
                        <a:rPr lang="en-GB" sz="1200" dirty="0" smtClean="0"/>
                        <a:t>Alpha</a:t>
                      </a:r>
                    </a:p>
                    <a:p>
                      <a:r>
                        <a:rPr lang="en-GB" sz="1200" dirty="0" smtClean="0"/>
                        <a:t>Gamma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Beta</a:t>
                      </a:r>
                    </a:p>
                    <a:p>
                      <a:r>
                        <a:rPr lang="en-GB" sz="1200" dirty="0" smtClean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Alpha</a:t>
                      </a:r>
                    </a:p>
                    <a:p>
                      <a:r>
                        <a:rPr lang="en-GB" sz="1200" dirty="0" smtClean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Alpha</a:t>
                      </a:r>
                    </a:p>
                    <a:p>
                      <a:r>
                        <a:rPr lang="en-GB" sz="1200" baseline="0" dirty="0" smtClean="0"/>
                        <a:t>Theta</a:t>
                      </a:r>
                    </a:p>
                    <a:p>
                      <a:r>
                        <a:rPr lang="en-GB" sz="1200" baseline="0" dirty="0" smtClean="0"/>
                        <a:t>Delta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Isosceles Triangle 4"/>
          <p:cNvSpPr/>
          <p:nvPr/>
        </p:nvSpPr>
        <p:spPr>
          <a:xfrm>
            <a:off x="457200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1643585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>
            <a:off x="2829970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>
            <a:off x="4016355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/>
          <p:cNvSpPr/>
          <p:nvPr/>
        </p:nvSpPr>
        <p:spPr>
          <a:xfrm>
            <a:off x="5202740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Isosceles Triangle 16"/>
          <p:cNvSpPr/>
          <p:nvPr/>
        </p:nvSpPr>
        <p:spPr>
          <a:xfrm>
            <a:off x="6389125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/>
          <p:cNvSpPr/>
          <p:nvPr/>
        </p:nvSpPr>
        <p:spPr>
          <a:xfrm>
            <a:off x="7537768" y="2554905"/>
            <a:ext cx="1186385" cy="635034"/>
          </a:xfrm>
          <a:prstGeom prst="triangle">
            <a:avLst/>
          </a:prstGeom>
          <a:gradFill>
            <a:gsLst>
              <a:gs pos="0">
                <a:srgbClr val="FF0000"/>
              </a:gs>
              <a:gs pos="16000">
                <a:schemeClr val="accent6">
                  <a:lumMod val="75000"/>
                </a:schemeClr>
              </a:gs>
              <a:gs pos="31000">
                <a:srgbClr val="ADAE06"/>
              </a:gs>
              <a:gs pos="55000">
                <a:srgbClr val="008000"/>
              </a:gs>
              <a:gs pos="85000">
                <a:schemeClr val="accent4">
                  <a:lumMod val="60000"/>
                  <a:lumOff val="40000"/>
                </a:schemeClr>
              </a:gs>
              <a:gs pos="71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57200" y="4594829"/>
            <a:ext cx="8266953" cy="249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7200" y="4993296"/>
            <a:ext cx="8266953" cy="249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1123" y="4619733"/>
            <a:ext cx="310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Predominant Brain Wave Types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8418</TotalTime>
  <Words>243</Words>
  <Application>Microsoft Macintosh PowerPoint</Application>
  <PresentationFormat>On-screen Show (4:3)</PresentationFormat>
  <Paragraphs>151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Shakespeare’s seven ages &amp; Maslow</vt:lpstr>
      <vt:lpstr>What type of brainwaves are dominant over the ages</vt:lpstr>
      <vt:lpstr>Shakespeare’s seven ages &amp; Maslow</vt:lpstr>
      <vt:lpstr>Slide 4</vt:lpstr>
    </vt:vector>
  </TitlesOfParts>
  <Company>zakobyte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Shakespeare’s seven ages &amp; Maslow</dc:title>
  <dc:creator>Zak Moore</dc:creator>
  <cp:lastModifiedBy>Zak Moore</cp:lastModifiedBy>
  <cp:revision>7</cp:revision>
  <dcterms:created xsi:type="dcterms:W3CDTF">2019-01-05T13:35:44Z</dcterms:created>
  <dcterms:modified xsi:type="dcterms:W3CDTF">2019-01-06T11:58:28Z</dcterms:modified>
</cp:coreProperties>
</file>