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0"/>
    <p:restoredTop sz="95361"/>
  </p:normalViewPr>
  <p:slideViewPr>
    <p:cSldViewPr snapToGrid="0" snapToObjects="1">
      <p:cViewPr varScale="1">
        <p:scale>
          <a:sx n="100" d="100"/>
          <a:sy n="100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4879-CE67-124E-A463-1E37DF499F33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A3FE-2D04-FD48-A5CB-F57A9DF6A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701"/>
            <a:ext cx="6787772" cy="3427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87772" cy="3446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72" y="4841"/>
            <a:ext cx="557077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1261" y="5715000"/>
            <a:ext cx="9759461" cy="1143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VR app showcases a user's digital photo collection overlaid in a procedurally generated art gallery. For a more relaxed experience, it also features a planetarium that gives a slideshow of those photos.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5091" y="5353664"/>
            <a:ext cx="2971802" cy="36133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VR Photo Album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635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Verma</dc:creator>
  <cp:lastModifiedBy>Nikhil Verma</cp:lastModifiedBy>
  <cp:revision>3</cp:revision>
  <dcterms:created xsi:type="dcterms:W3CDTF">2016-12-01T03:57:54Z</dcterms:created>
  <dcterms:modified xsi:type="dcterms:W3CDTF">2016-12-01T04:18:47Z</dcterms:modified>
</cp:coreProperties>
</file>