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handoutMasterIdLst>
    <p:handoutMasterId r:id="rId24"/>
  </p:handoutMasterIdLst>
  <p:sldIdLst>
    <p:sldId id="256" r:id="rId2"/>
    <p:sldId id="315" r:id="rId3"/>
    <p:sldId id="341" r:id="rId4"/>
    <p:sldId id="323" r:id="rId5"/>
    <p:sldId id="336" r:id="rId6"/>
    <p:sldId id="337" r:id="rId7"/>
    <p:sldId id="340" r:id="rId8"/>
    <p:sldId id="338" r:id="rId9"/>
    <p:sldId id="327" r:id="rId10"/>
    <p:sldId id="331" r:id="rId11"/>
    <p:sldId id="342" r:id="rId12"/>
    <p:sldId id="329" r:id="rId13"/>
    <p:sldId id="333" r:id="rId14"/>
    <p:sldId id="343" r:id="rId15"/>
    <p:sldId id="339" r:id="rId16"/>
    <p:sldId id="324" r:id="rId17"/>
    <p:sldId id="325" r:id="rId18"/>
    <p:sldId id="346" r:id="rId19"/>
    <p:sldId id="335" r:id="rId20"/>
    <p:sldId id="321" r:id="rId21"/>
    <p:sldId id="32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 Zhimeng" initials="GZ" lastIdx="1" clrIdx="0">
    <p:extLst>
      <p:ext uri="{19B8F6BF-5375-455C-9EA6-DF929625EA0E}">
        <p15:presenceInfo xmlns:p15="http://schemas.microsoft.com/office/powerpoint/2012/main" userId="70c614cdd566ba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0000FF"/>
    <a:srgbClr val="1A3260"/>
    <a:srgbClr val="FFFF0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056F5-E949-4437-B633-04D4EFC228D1}" v="1324" dt="2020-09-22T15:28:22.786"/>
    <p1510:client id="{2EDC3955-FB62-45E4-813E-A22AB952B89A}" v="337" dt="2020-09-23T12:16:48.84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94419" autoAdjust="0"/>
  </p:normalViewPr>
  <p:slideViewPr>
    <p:cSldViewPr snapToGrid="0">
      <p:cViewPr varScale="1">
        <p:scale>
          <a:sx n="83" d="100"/>
          <a:sy n="83" d="100"/>
        </p:scale>
        <p:origin x="293" y="77"/>
      </p:cViewPr>
      <p:guideLst/>
    </p:cSldViewPr>
  </p:slideViewPr>
  <p:notesTextViewPr>
    <p:cViewPr>
      <p:scale>
        <a:sx n="1" d="1"/>
        <a:sy n="1" d="1"/>
      </p:scale>
      <p:origin x="0" y="0"/>
    </p:cViewPr>
  </p:notesTextViewPr>
  <p:notesViewPr>
    <p:cSldViewPr snapToGrid="0" showGuides="1">
      <p:cViewPr varScale="1">
        <p:scale>
          <a:sx n="88" d="100"/>
          <a:sy n="88" d="100"/>
        </p:scale>
        <p:origin x="382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o Zhimeng" userId="70c614cdd566ba31" providerId="LiveId" clId="{2EDC3955-FB62-45E4-813E-A22AB952B89A}"/>
    <pc:docChg chg="undo custSel addSld delSld modSld">
      <pc:chgData name="Guo Zhimeng" userId="70c614cdd566ba31" providerId="LiveId" clId="{2EDC3955-FB62-45E4-813E-A22AB952B89A}" dt="2020-09-23T12:16:48.846" v="1145"/>
      <pc:docMkLst>
        <pc:docMk/>
      </pc:docMkLst>
      <pc:sldChg chg="modSp mod">
        <pc:chgData name="Guo Zhimeng" userId="70c614cdd566ba31" providerId="LiveId" clId="{2EDC3955-FB62-45E4-813E-A22AB952B89A}" dt="2020-09-23T07:09:12.587" v="926" actId="20577"/>
        <pc:sldMkLst>
          <pc:docMk/>
          <pc:sldMk cId="1454640725" sldId="321"/>
        </pc:sldMkLst>
        <pc:spChg chg="mod">
          <ac:chgData name="Guo Zhimeng" userId="70c614cdd566ba31" providerId="LiveId" clId="{2EDC3955-FB62-45E4-813E-A22AB952B89A}" dt="2020-09-23T07:09:12.587" v="926" actId="20577"/>
          <ac:spMkLst>
            <pc:docMk/>
            <pc:sldMk cId="1454640725" sldId="321"/>
            <ac:spMk id="5" creationId="{5170ABA3-1A5B-4170-A82B-DB82AE0E5E8C}"/>
          </ac:spMkLst>
        </pc:spChg>
      </pc:sldChg>
      <pc:sldChg chg="addSp modSp mod modAnim addCm delCm">
        <pc:chgData name="Guo Zhimeng" userId="70c614cdd566ba31" providerId="LiveId" clId="{2EDC3955-FB62-45E4-813E-A22AB952B89A}" dt="2020-09-23T07:11:35.098" v="936" actId="1076"/>
        <pc:sldMkLst>
          <pc:docMk/>
          <pc:sldMk cId="1129611992" sldId="323"/>
        </pc:sldMkLst>
        <pc:spChg chg="mod">
          <ac:chgData name="Guo Zhimeng" userId="70c614cdd566ba31" providerId="LiveId" clId="{2EDC3955-FB62-45E4-813E-A22AB952B89A}" dt="2020-09-23T07:03:56.508" v="876" actId="20577"/>
          <ac:spMkLst>
            <pc:docMk/>
            <pc:sldMk cId="1129611992" sldId="323"/>
            <ac:spMk id="5" creationId="{F4C8CF86-23A4-450A-B04C-AC05C5FF49C6}"/>
          </ac:spMkLst>
        </pc:spChg>
        <pc:spChg chg="mod">
          <ac:chgData name="Guo Zhimeng" userId="70c614cdd566ba31" providerId="LiveId" clId="{2EDC3955-FB62-45E4-813E-A22AB952B89A}" dt="2020-09-23T07:11:20.886" v="933" actId="164"/>
          <ac:spMkLst>
            <pc:docMk/>
            <pc:sldMk cId="1129611992" sldId="323"/>
            <ac:spMk id="78" creationId="{3F6BBA36-9776-4F53-8ABB-E4D686C5804A}"/>
          </ac:spMkLst>
        </pc:spChg>
        <pc:spChg chg="mod">
          <ac:chgData name="Guo Zhimeng" userId="70c614cdd566ba31" providerId="LiveId" clId="{2EDC3955-FB62-45E4-813E-A22AB952B89A}" dt="2020-09-23T07:11:20.886" v="933" actId="164"/>
          <ac:spMkLst>
            <pc:docMk/>
            <pc:sldMk cId="1129611992" sldId="323"/>
            <ac:spMk id="79" creationId="{2EE69ADC-A355-480C-9886-89085EAFC8AD}"/>
          </ac:spMkLst>
        </pc:spChg>
        <pc:spChg chg="mod">
          <ac:chgData name="Guo Zhimeng" userId="70c614cdd566ba31" providerId="LiveId" clId="{2EDC3955-FB62-45E4-813E-A22AB952B89A}" dt="2020-09-23T07:11:20.886" v="933" actId="164"/>
          <ac:spMkLst>
            <pc:docMk/>
            <pc:sldMk cId="1129611992" sldId="323"/>
            <ac:spMk id="80" creationId="{26817376-17DB-4CD6-B51A-3A1D2977DB43}"/>
          </ac:spMkLst>
        </pc:spChg>
        <pc:spChg chg="mod">
          <ac:chgData name="Guo Zhimeng" userId="70c614cdd566ba31" providerId="LiveId" clId="{2EDC3955-FB62-45E4-813E-A22AB952B89A}" dt="2020-09-23T07:11:20.886" v="933" actId="164"/>
          <ac:spMkLst>
            <pc:docMk/>
            <pc:sldMk cId="1129611992" sldId="323"/>
            <ac:spMk id="81" creationId="{276C856D-4BA2-46C9-9312-72D6D121728D}"/>
          </ac:spMkLst>
        </pc:spChg>
        <pc:spChg chg="mod">
          <ac:chgData name="Guo Zhimeng" userId="70c614cdd566ba31" providerId="LiveId" clId="{2EDC3955-FB62-45E4-813E-A22AB952B89A}" dt="2020-09-23T07:11:20.886" v="933" actId="164"/>
          <ac:spMkLst>
            <pc:docMk/>
            <pc:sldMk cId="1129611992" sldId="323"/>
            <ac:spMk id="82" creationId="{26D7DDA9-45D1-4539-9985-2B3198BF1EF8}"/>
          </ac:spMkLst>
        </pc:spChg>
        <pc:spChg chg="mod">
          <ac:chgData name="Guo Zhimeng" userId="70c614cdd566ba31" providerId="LiveId" clId="{2EDC3955-FB62-45E4-813E-A22AB952B89A}" dt="2020-09-23T07:11:20.886" v="933" actId="164"/>
          <ac:spMkLst>
            <pc:docMk/>
            <pc:sldMk cId="1129611992" sldId="323"/>
            <ac:spMk id="83" creationId="{9F80D0EF-83A7-41A9-ABD6-4085905F6DA7}"/>
          </ac:spMkLst>
        </pc:spChg>
        <pc:spChg chg="mod">
          <ac:chgData name="Guo Zhimeng" userId="70c614cdd566ba31" providerId="LiveId" clId="{2EDC3955-FB62-45E4-813E-A22AB952B89A}" dt="2020-09-23T07:11:20.886" v="933" actId="164"/>
          <ac:spMkLst>
            <pc:docMk/>
            <pc:sldMk cId="1129611992" sldId="323"/>
            <ac:spMk id="84" creationId="{C7513201-D465-4557-8FC2-C587E66701AB}"/>
          </ac:spMkLst>
        </pc:spChg>
        <pc:spChg chg="mod">
          <ac:chgData name="Guo Zhimeng" userId="70c614cdd566ba31" providerId="LiveId" clId="{2EDC3955-FB62-45E4-813E-A22AB952B89A}" dt="2020-09-23T07:11:20.886" v="933" actId="164"/>
          <ac:spMkLst>
            <pc:docMk/>
            <pc:sldMk cId="1129611992" sldId="323"/>
            <ac:spMk id="85" creationId="{20EA2A30-4754-4824-A984-9AB5B7E8244F}"/>
          </ac:spMkLst>
        </pc:spChg>
        <pc:spChg chg="mod">
          <ac:chgData name="Guo Zhimeng" userId="70c614cdd566ba31" providerId="LiveId" clId="{2EDC3955-FB62-45E4-813E-A22AB952B89A}" dt="2020-09-23T07:11:20.886" v="933" actId="164"/>
          <ac:spMkLst>
            <pc:docMk/>
            <pc:sldMk cId="1129611992" sldId="323"/>
            <ac:spMk id="86" creationId="{19D73B0A-8F37-4669-B541-B288E60F5A73}"/>
          </ac:spMkLst>
        </pc:spChg>
        <pc:spChg chg="mod">
          <ac:chgData name="Guo Zhimeng" userId="70c614cdd566ba31" providerId="LiveId" clId="{2EDC3955-FB62-45E4-813E-A22AB952B89A}" dt="2020-09-23T07:11:20.886" v="933" actId="164"/>
          <ac:spMkLst>
            <pc:docMk/>
            <pc:sldMk cId="1129611992" sldId="323"/>
            <ac:spMk id="87" creationId="{59897ADE-457E-4272-BD95-725F1CE5A461}"/>
          </ac:spMkLst>
        </pc:spChg>
        <pc:spChg chg="mod">
          <ac:chgData name="Guo Zhimeng" userId="70c614cdd566ba31" providerId="LiveId" clId="{2EDC3955-FB62-45E4-813E-A22AB952B89A}" dt="2020-09-23T07:11:20.886" v="933" actId="164"/>
          <ac:spMkLst>
            <pc:docMk/>
            <pc:sldMk cId="1129611992" sldId="323"/>
            <ac:spMk id="88" creationId="{B49CB709-9098-4F75-A31E-6D45DC1241D2}"/>
          </ac:spMkLst>
        </pc:spChg>
        <pc:spChg chg="mod">
          <ac:chgData name="Guo Zhimeng" userId="70c614cdd566ba31" providerId="LiveId" clId="{2EDC3955-FB62-45E4-813E-A22AB952B89A}" dt="2020-09-23T07:11:20.886" v="933" actId="164"/>
          <ac:spMkLst>
            <pc:docMk/>
            <pc:sldMk cId="1129611992" sldId="323"/>
            <ac:spMk id="89" creationId="{5464F1D8-6EB7-4CF6-826C-70E433478599}"/>
          </ac:spMkLst>
        </pc:spChg>
        <pc:spChg chg="mod">
          <ac:chgData name="Guo Zhimeng" userId="70c614cdd566ba31" providerId="LiveId" clId="{2EDC3955-FB62-45E4-813E-A22AB952B89A}" dt="2020-09-23T07:11:20.886" v="933" actId="164"/>
          <ac:spMkLst>
            <pc:docMk/>
            <pc:sldMk cId="1129611992" sldId="323"/>
            <ac:spMk id="90" creationId="{D91829E0-3235-41A7-9570-117668F51640}"/>
          </ac:spMkLst>
        </pc:spChg>
        <pc:spChg chg="mod">
          <ac:chgData name="Guo Zhimeng" userId="70c614cdd566ba31" providerId="LiveId" clId="{2EDC3955-FB62-45E4-813E-A22AB952B89A}" dt="2020-09-23T07:11:20.886" v="933" actId="164"/>
          <ac:spMkLst>
            <pc:docMk/>
            <pc:sldMk cId="1129611992" sldId="323"/>
            <ac:spMk id="91" creationId="{52524FDC-CD9E-4783-91FB-02D9E07A947B}"/>
          </ac:spMkLst>
        </pc:spChg>
        <pc:spChg chg="mod">
          <ac:chgData name="Guo Zhimeng" userId="70c614cdd566ba31" providerId="LiveId" clId="{2EDC3955-FB62-45E4-813E-A22AB952B89A}" dt="2020-09-23T07:11:20.886" v="933" actId="164"/>
          <ac:spMkLst>
            <pc:docMk/>
            <pc:sldMk cId="1129611992" sldId="323"/>
            <ac:spMk id="178" creationId="{06046DF8-15C5-45D9-B8AE-A1471354D8EE}"/>
          </ac:spMkLst>
        </pc:spChg>
        <pc:spChg chg="mod">
          <ac:chgData name="Guo Zhimeng" userId="70c614cdd566ba31" providerId="LiveId" clId="{2EDC3955-FB62-45E4-813E-A22AB952B89A}" dt="2020-09-23T07:11:20.886" v="933" actId="164"/>
          <ac:spMkLst>
            <pc:docMk/>
            <pc:sldMk cId="1129611992" sldId="323"/>
            <ac:spMk id="179" creationId="{61163F3E-CF51-4F98-ACD4-CE60F0FE83B7}"/>
          </ac:spMkLst>
        </pc:spChg>
        <pc:spChg chg="mod">
          <ac:chgData name="Guo Zhimeng" userId="70c614cdd566ba31" providerId="LiveId" clId="{2EDC3955-FB62-45E4-813E-A22AB952B89A}" dt="2020-09-23T07:11:20.886" v="933" actId="164"/>
          <ac:spMkLst>
            <pc:docMk/>
            <pc:sldMk cId="1129611992" sldId="323"/>
            <ac:spMk id="180" creationId="{817924CE-9C1F-451C-B255-939EDB67949E}"/>
          </ac:spMkLst>
        </pc:spChg>
        <pc:spChg chg="mod">
          <ac:chgData name="Guo Zhimeng" userId="70c614cdd566ba31" providerId="LiveId" clId="{2EDC3955-FB62-45E4-813E-A22AB952B89A}" dt="2020-09-23T07:11:20.886" v="933" actId="164"/>
          <ac:spMkLst>
            <pc:docMk/>
            <pc:sldMk cId="1129611992" sldId="323"/>
            <ac:spMk id="181" creationId="{4F0F0B2D-A508-4FAB-A94E-7D87808E865B}"/>
          </ac:spMkLst>
        </pc:spChg>
        <pc:spChg chg="mod">
          <ac:chgData name="Guo Zhimeng" userId="70c614cdd566ba31" providerId="LiveId" clId="{2EDC3955-FB62-45E4-813E-A22AB952B89A}" dt="2020-09-23T07:11:20.886" v="933" actId="164"/>
          <ac:spMkLst>
            <pc:docMk/>
            <pc:sldMk cId="1129611992" sldId="323"/>
            <ac:spMk id="182" creationId="{E26F109B-E30A-4B6A-96D1-64813725A7B9}"/>
          </ac:spMkLst>
        </pc:spChg>
        <pc:spChg chg="mod">
          <ac:chgData name="Guo Zhimeng" userId="70c614cdd566ba31" providerId="LiveId" clId="{2EDC3955-FB62-45E4-813E-A22AB952B89A}" dt="2020-09-23T07:11:20.886" v="933" actId="164"/>
          <ac:spMkLst>
            <pc:docMk/>
            <pc:sldMk cId="1129611992" sldId="323"/>
            <ac:spMk id="183" creationId="{0F7EDEBC-F4F7-481D-81ED-4DD2C92D6209}"/>
          </ac:spMkLst>
        </pc:spChg>
        <pc:spChg chg="mod">
          <ac:chgData name="Guo Zhimeng" userId="70c614cdd566ba31" providerId="LiveId" clId="{2EDC3955-FB62-45E4-813E-A22AB952B89A}" dt="2020-09-23T07:11:20.886" v="933" actId="164"/>
          <ac:spMkLst>
            <pc:docMk/>
            <pc:sldMk cId="1129611992" sldId="323"/>
            <ac:spMk id="184" creationId="{0CA76753-3287-4C2F-AF04-4F3D4BC448F0}"/>
          </ac:spMkLst>
        </pc:spChg>
        <pc:spChg chg="mod">
          <ac:chgData name="Guo Zhimeng" userId="70c614cdd566ba31" providerId="LiveId" clId="{2EDC3955-FB62-45E4-813E-A22AB952B89A}" dt="2020-09-23T07:11:20.886" v="933" actId="164"/>
          <ac:spMkLst>
            <pc:docMk/>
            <pc:sldMk cId="1129611992" sldId="323"/>
            <ac:spMk id="185" creationId="{794752F2-A251-4E3C-A881-D6CF46561D8A}"/>
          </ac:spMkLst>
        </pc:spChg>
        <pc:spChg chg="mod">
          <ac:chgData name="Guo Zhimeng" userId="70c614cdd566ba31" providerId="LiveId" clId="{2EDC3955-FB62-45E4-813E-A22AB952B89A}" dt="2020-09-23T07:11:20.886" v="933" actId="164"/>
          <ac:spMkLst>
            <pc:docMk/>
            <pc:sldMk cId="1129611992" sldId="323"/>
            <ac:spMk id="186" creationId="{1EEAED26-D954-4C5A-89D5-A6B822CA37C8}"/>
          </ac:spMkLst>
        </pc:spChg>
        <pc:spChg chg="mod">
          <ac:chgData name="Guo Zhimeng" userId="70c614cdd566ba31" providerId="LiveId" clId="{2EDC3955-FB62-45E4-813E-A22AB952B89A}" dt="2020-09-23T07:11:20.886" v="933" actId="164"/>
          <ac:spMkLst>
            <pc:docMk/>
            <pc:sldMk cId="1129611992" sldId="323"/>
            <ac:spMk id="187" creationId="{05A19425-1EC4-49CF-85BA-6F8685107766}"/>
          </ac:spMkLst>
        </pc:spChg>
        <pc:spChg chg="mod">
          <ac:chgData name="Guo Zhimeng" userId="70c614cdd566ba31" providerId="LiveId" clId="{2EDC3955-FB62-45E4-813E-A22AB952B89A}" dt="2020-09-23T07:11:20.886" v="933" actId="164"/>
          <ac:spMkLst>
            <pc:docMk/>
            <pc:sldMk cId="1129611992" sldId="323"/>
            <ac:spMk id="188" creationId="{58083CFF-60FE-4379-BF2B-CAE4499FBDCC}"/>
          </ac:spMkLst>
        </pc:spChg>
        <pc:spChg chg="mod">
          <ac:chgData name="Guo Zhimeng" userId="70c614cdd566ba31" providerId="LiveId" clId="{2EDC3955-FB62-45E4-813E-A22AB952B89A}" dt="2020-09-23T07:11:20.886" v="933" actId="164"/>
          <ac:spMkLst>
            <pc:docMk/>
            <pc:sldMk cId="1129611992" sldId="323"/>
            <ac:spMk id="189" creationId="{D2FE062F-A417-44AF-A4EF-B1FC954C6A01}"/>
          </ac:spMkLst>
        </pc:spChg>
        <pc:spChg chg="mod">
          <ac:chgData name="Guo Zhimeng" userId="70c614cdd566ba31" providerId="LiveId" clId="{2EDC3955-FB62-45E4-813E-A22AB952B89A}" dt="2020-09-23T07:11:20.886" v="933" actId="164"/>
          <ac:spMkLst>
            <pc:docMk/>
            <pc:sldMk cId="1129611992" sldId="323"/>
            <ac:spMk id="190" creationId="{A43245E1-A5C6-4CCF-88FD-277177E514BB}"/>
          </ac:spMkLst>
        </pc:spChg>
        <pc:spChg chg="mod">
          <ac:chgData name="Guo Zhimeng" userId="70c614cdd566ba31" providerId="LiveId" clId="{2EDC3955-FB62-45E4-813E-A22AB952B89A}" dt="2020-09-23T07:11:20.886" v="933" actId="164"/>
          <ac:spMkLst>
            <pc:docMk/>
            <pc:sldMk cId="1129611992" sldId="323"/>
            <ac:spMk id="191" creationId="{07BB241A-17D2-4BAA-8AA7-A0F9EFD71275}"/>
          </ac:spMkLst>
        </pc:spChg>
        <pc:spChg chg="mod">
          <ac:chgData name="Guo Zhimeng" userId="70c614cdd566ba31" providerId="LiveId" clId="{2EDC3955-FB62-45E4-813E-A22AB952B89A}" dt="2020-09-23T07:11:20.886" v="933" actId="164"/>
          <ac:spMkLst>
            <pc:docMk/>
            <pc:sldMk cId="1129611992" sldId="323"/>
            <ac:spMk id="218" creationId="{0F930BB9-F63B-4292-A5C0-EB43F5A2E5D0}"/>
          </ac:spMkLst>
        </pc:spChg>
        <pc:spChg chg="mod">
          <ac:chgData name="Guo Zhimeng" userId="70c614cdd566ba31" providerId="LiveId" clId="{2EDC3955-FB62-45E4-813E-A22AB952B89A}" dt="2020-09-23T07:11:20.886" v="933" actId="164"/>
          <ac:spMkLst>
            <pc:docMk/>
            <pc:sldMk cId="1129611992" sldId="323"/>
            <ac:spMk id="219" creationId="{0938EEF1-46C5-48B0-BA05-2980128C3ABD}"/>
          </ac:spMkLst>
        </pc:spChg>
        <pc:spChg chg="mod">
          <ac:chgData name="Guo Zhimeng" userId="70c614cdd566ba31" providerId="LiveId" clId="{2EDC3955-FB62-45E4-813E-A22AB952B89A}" dt="2020-09-23T07:11:20.886" v="933" actId="164"/>
          <ac:spMkLst>
            <pc:docMk/>
            <pc:sldMk cId="1129611992" sldId="323"/>
            <ac:spMk id="220" creationId="{7C510D0A-5119-41F9-BFC1-B4950A6ABE4F}"/>
          </ac:spMkLst>
        </pc:spChg>
        <pc:spChg chg="mod">
          <ac:chgData name="Guo Zhimeng" userId="70c614cdd566ba31" providerId="LiveId" clId="{2EDC3955-FB62-45E4-813E-A22AB952B89A}" dt="2020-09-23T07:11:20.886" v="933" actId="164"/>
          <ac:spMkLst>
            <pc:docMk/>
            <pc:sldMk cId="1129611992" sldId="323"/>
            <ac:spMk id="221" creationId="{C26881AF-B60B-495F-B809-5D79CE9D17AC}"/>
          </ac:spMkLst>
        </pc:spChg>
        <pc:spChg chg="mod">
          <ac:chgData name="Guo Zhimeng" userId="70c614cdd566ba31" providerId="LiveId" clId="{2EDC3955-FB62-45E4-813E-A22AB952B89A}" dt="2020-09-23T07:11:20.886" v="933" actId="164"/>
          <ac:spMkLst>
            <pc:docMk/>
            <pc:sldMk cId="1129611992" sldId="323"/>
            <ac:spMk id="222" creationId="{76759D98-398B-44FF-B1F4-BFE2CB7BF733}"/>
          </ac:spMkLst>
        </pc:spChg>
        <pc:spChg chg="mod">
          <ac:chgData name="Guo Zhimeng" userId="70c614cdd566ba31" providerId="LiveId" clId="{2EDC3955-FB62-45E4-813E-A22AB952B89A}" dt="2020-09-23T07:11:20.886" v="933" actId="164"/>
          <ac:spMkLst>
            <pc:docMk/>
            <pc:sldMk cId="1129611992" sldId="323"/>
            <ac:spMk id="223" creationId="{0115CB8F-5074-4DEF-AD8D-334AAA13A0C2}"/>
          </ac:spMkLst>
        </pc:spChg>
        <pc:spChg chg="mod">
          <ac:chgData name="Guo Zhimeng" userId="70c614cdd566ba31" providerId="LiveId" clId="{2EDC3955-FB62-45E4-813E-A22AB952B89A}" dt="2020-09-23T07:11:20.886" v="933" actId="164"/>
          <ac:spMkLst>
            <pc:docMk/>
            <pc:sldMk cId="1129611992" sldId="323"/>
            <ac:spMk id="224" creationId="{65987197-1ACA-46A6-8005-4252F3D36486}"/>
          </ac:spMkLst>
        </pc:spChg>
        <pc:spChg chg="mod">
          <ac:chgData name="Guo Zhimeng" userId="70c614cdd566ba31" providerId="LiveId" clId="{2EDC3955-FB62-45E4-813E-A22AB952B89A}" dt="2020-09-23T07:11:20.886" v="933" actId="164"/>
          <ac:spMkLst>
            <pc:docMk/>
            <pc:sldMk cId="1129611992" sldId="323"/>
            <ac:spMk id="225" creationId="{18ADCB6A-72F6-4B5F-A3B1-E31D5E972CDB}"/>
          </ac:spMkLst>
        </pc:spChg>
        <pc:spChg chg="mod">
          <ac:chgData name="Guo Zhimeng" userId="70c614cdd566ba31" providerId="LiveId" clId="{2EDC3955-FB62-45E4-813E-A22AB952B89A}" dt="2020-09-23T07:11:20.886" v="933" actId="164"/>
          <ac:spMkLst>
            <pc:docMk/>
            <pc:sldMk cId="1129611992" sldId="323"/>
            <ac:spMk id="226" creationId="{B9C79043-0E56-41CA-BA83-1226813EBC32}"/>
          </ac:spMkLst>
        </pc:spChg>
        <pc:spChg chg="mod">
          <ac:chgData name="Guo Zhimeng" userId="70c614cdd566ba31" providerId="LiveId" clId="{2EDC3955-FB62-45E4-813E-A22AB952B89A}" dt="2020-09-23T07:11:20.886" v="933" actId="164"/>
          <ac:spMkLst>
            <pc:docMk/>
            <pc:sldMk cId="1129611992" sldId="323"/>
            <ac:spMk id="227" creationId="{FF022D9F-0FFE-4447-9874-2C50C51484C5}"/>
          </ac:spMkLst>
        </pc:spChg>
        <pc:spChg chg="mod">
          <ac:chgData name="Guo Zhimeng" userId="70c614cdd566ba31" providerId="LiveId" clId="{2EDC3955-FB62-45E4-813E-A22AB952B89A}" dt="2020-09-23T07:11:20.886" v="933" actId="164"/>
          <ac:spMkLst>
            <pc:docMk/>
            <pc:sldMk cId="1129611992" sldId="323"/>
            <ac:spMk id="228" creationId="{1792FD80-565B-4D8E-8A76-5750E1834CE9}"/>
          </ac:spMkLst>
        </pc:spChg>
        <pc:spChg chg="mod">
          <ac:chgData name="Guo Zhimeng" userId="70c614cdd566ba31" providerId="LiveId" clId="{2EDC3955-FB62-45E4-813E-A22AB952B89A}" dt="2020-09-23T07:11:20.886" v="933" actId="164"/>
          <ac:spMkLst>
            <pc:docMk/>
            <pc:sldMk cId="1129611992" sldId="323"/>
            <ac:spMk id="229" creationId="{AC9C05CC-6375-435E-A374-F46A8C606908}"/>
          </ac:spMkLst>
        </pc:spChg>
        <pc:spChg chg="mod">
          <ac:chgData name="Guo Zhimeng" userId="70c614cdd566ba31" providerId="LiveId" clId="{2EDC3955-FB62-45E4-813E-A22AB952B89A}" dt="2020-09-23T07:11:20.886" v="933" actId="164"/>
          <ac:spMkLst>
            <pc:docMk/>
            <pc:sldMk cId="1129611992" sldId="323"/>
            <ac:spMk id="230" creationId="{9AD7638A-7A18-4D02-BFF8-C5D6AD2C3108}"/>
          </ac:spMkLst>
        </pc:spChg>
        <pc:spChg chg="mod">
          <ac:chgData name="Guo Zhimeng" userId="70c614cdd566ba31" providerId="LiveId" clId="{2EDC3955-FB62-45E4-813E-A22AB952B89A}" dt="2020-09-23T07:11:20.886" v="933" actId="164"/>
          <ac:spMkLst>
            <pc:docMk/>
            <pc:sldMk cId="1129611992" sldId="323"/>
            <ac:spMk id="231" creationId="{5E63761F-CC31-420B-AECD-C5EB69E595F4}"/>
          </ac:spMkLst>
        </pc:spChg>
        <pc:spChg chg="mod">
          <ac:chgData name="Guo Zhimeng" userId="70c614cdd566ba31" providerId="LiveId" clId="{2EDC3955-FB62-45E4-813E-A22AB952B89A}" dt="2020-09-23T07:11:20.886" v="933" actId="164"/>
          <ac:spMkLst>
            <pc:docMk/>
            <pc:sldMk cId="1129611992" sldId="323"/>
            <ac:spMk id="258" creationId="{B298DE31-76D2-4F7F-A55D-9B82D0460A5D}"/>
          </ac:spMkLst>
        </pc:spChg>
        <pc:spChg chg="mod">
          <ac:chgData name="Guo Zhimeng" userId="70c614cdd566ba31" providerId="LiveId" clId="{2EDC3955-FB62-45E4-813E-A22AB952B89A}" dt="2020-09-23T07:11:20.886" v="933" actId="164"/>
          <ac:spMkLst>
            <pc:docMk/>
            <pc:sldMk cId="1129611992" sldId="323"/>
            <ac:spMk id="259" creationId="{0C015D86-C6EC-44A0-9ACF-1C9B2F3C32D4}"/>
          </ac:spMkLst>
        </pc:spChg>
        <pc:spChg chg="mod">
          <ac:chgData name="Guo Zhimeng" userId="70c614cdd566ba31" providerId="LiveId" clId="{2EDC3955-FB62-45E4-813E-A22AB952B89A}" dt="2020-09-23T07:11:20.886" v="933" actId="164"/>
          <ac:spMkLst>
            <pc:docMk/>
            <pc:sldMk cId="1129611992" sldId="323"/>
            <ac:spMk id="264" creationId="{50E6B59D-1BE0-4652-9644-8817C61543DC}"/>
          </ac:spMkLst>
        </pc:spChg>
        <pc:spChg chg="mod">
          <ac:chgData name="Guo Zhimeng" userId="70c614cdd566ba31" providerId="LiveId" clId="{2EDC3955-FB62-45E4-813E-A22AB952B89A}" dt="2020-09-23T07:11:20.886" v="933" actId="164"/>
          <ac:spMkLst>
            <pc:docMk/>
            <pc:sldMk cId="1129611992" sldId="323"/>
            <ac:spMk id="265" creationId="{7744132B-2BF0-46CC-8067-DCFA784D7655}"/>
          </ac:spMkLst>
        </pc:spChg>
        <pc:spChg chg="mod">
          <ac:chgData name="Guo Zhimeng" userId="70c614cdd566ba31" providerId="LiveId" clId="{2EDC3955-FB62-45E4-813E-A22AB952B89A}" dt="2020-09-23T07:11:20.886" v="933" actId="164"/>
          <ac:spMkLst>
            <pc:docMk/>
            <pc:sldMk cId="1129611992" sldId="323"/>
            <ac:spMk id="270" creationId="{BBD56226-DD43-427B-877B-59A8E18E7D7D}"/>
          </ac:spMkLst>
        </pc:spChg>
        <pc:spChg chg="mod">
          <ac:chgData name="Guo Zhimeng" userId="70c614cdd566ba31" providerId="LiveId" clId="{2EDC3955-FB62-45E4-813E-A22AB952B89A}" dt="2020-09-23T07:11:20.886" v="933" actId="164"/>
          <ac:spMkLst>
            <pc:docMk/>
            <pc:sldMk cId="1129611992" sldId="323"/>
            <ac:spMk id="271" creationId="{7D624031-7D4A-4061-974A-D865899CFA48}"/>
          </ac:spMkLst>
        </pc:spChg>
        <pc:spChg chg="mod">
          <ac:chgData name="Guo Zhimeng" userId="70c614cdd566ba31" providerId="LiveId" clId="{2EDC3955-FB62-45E4-813E-A22AB952B89A}" dt="2020-09-23T07:11:20.886" v="933" actId="164"/>
          <ac:spMkLst>
            <pc:docMk/>
            <pc:sldMk cId="1129611992" sldId="323"/>
            <ac:spMk id="276" creationId="{DE84B1C8-C625-42DD-A5F3-8663C7A3DB4E}"/>
          </ac:spMkLst>
        </pc:spChg>
        <pc:spChg chg="mod">
          <ac:chgData name="Guo Zhimeng" userId="70c614cdd566ba31" providerId="LiveId" clId="{2EDC3955-FB62-45E4-813E-A22AB952B89A}" dt="2020-09-23T07:11:20.886" v="933" actId="164"/>
          <ac:spMkLst>
            <pc:docMk/>
            <pc:sldMk cId="1129611992" sldId="323"/>
            <ac:spMk id="277" creationId="{D0599F12-7A45-4F8D-9DFD-B1CEB202F116}"/>
          </ac:spMkLst>
        </pc:spChg>
        <pc:spChg chg="mod">
          <ac:chgData name="Guo Zhimeng" userId="70c614cdd566ba31" providerId="LiveId" clId="{2EDC3955-FB62-45E4-813E-A22AB952B89A}" dt="2020-09-23T07:11:20.886" v="933" actId="164"/>
          <ac:spMkLst>
            <pc:docMk/>
            <pc:sldMk cId="1129611992" sldId="323"/>
            <ac:spMk id="278" creationId="{18C4EAC3-8B41-4580-8C62-27781FC977A5}"/>
          </ac:spMkLst>
        </pc:spChg>
        <pc:spChg chg="mod">
          <ac:chgData name="Guo Zhimeng" userId="70c614cdd566ba31" providerId="LiveId" clId="{2EDC3955-FB62-45E4-813E-A22AB952B89A}" dt="2020-09-23T07:11:20.886" v="933" actId="164"/>
          <ac:spMkLst>
            <pc:docMk/>
            <pc:sldMk cId="1129611992" sldId="323"/>
            <ac:spMk id="279" creationId="{61A8B626-C40D-44A4-ADD4-F6EA999C4E82}"/>
          </ac:spMkLst>
        </pc:spChg>
        <pc:spChg chg="mod">
          <ac:chgData name="Guo Zhimeng" userId="70c614cdd566ba31" providerId="LiveId" clId="{2EDC3955-FB62-45E4-813E-A22AB952B89A}" dt="2020-09-23T07:11:20.886" v="933" actId="164"/>
          <ac:spMkLst>
            <pc:docMk/>
            <pc:sldMk cId="1129611992" sldId="323"/>
            <ac:spMk id="280" creationId="{222BEC21-ACD7-4F88-8303-88B407C32759}"/>
          </ac:spMkLst>
        </pc:spChg>
        <pc:spChg chg="mod">
          <ac:chgData name="Guo Zhimeng" userId="70c614cdd566ba31" providerId="LiveId" clId="{2EDC3955-FB62-45E4-813E-A22AB952B89A}" dt="2020-09-23T07:11:20.886" v="933" actId="164"/>
          <ac:spMkLst>
            <pc:docMk/>
            <pc:sldMk cId="1129611992" sldId="323"/>
            <ac:spMk id="281" creationId="{B67018B6-199A-482D-A10A-C2E0AEF097B5}"/>
          </ac:spMkLst>
        </pc:spChg>
        <pc:spChg chg="mod">
          <ac:chgData name="Guo Zhimeng" userId="70c614cdd566ba31" providerId="LiveId" clId="{2EDC3955-FB62-45E4-813E-A22AB952B89A}" dt="2020-09-23T07:11:20.886" v="933" actId="164"/>
          <ac:spMkLst>
            <pc:docMk/>
            <pc:sldMk cId="1129611992" sldId="323"/>
            <ac:spMk id="282" creationId="{2887211E-4926-4F84-8803-D49740854E56}"/>
          </ac:spMkLst>
        </pc:spChg>
        <pc:spChg chg="mod">
          <ac:chgData name="Guo Zhimeng" userId="70c614cdd566ba31" providerId="LiveId" clId="{2EDC3955-FB62-45E4-813E-A22AB952B89A}" dt="2020-09-23T07:11:20.886" v="933" actId="164"/>
          <ac:spMkLst>
            <pc:docMk/>
            <pc:sldMk cId="1129611992" sldId="323"/>
            <ac:spMk id="289" creationId="{865FC121-95B1-4E66-AC4F-F1023E5EDC41}"/>
          </ac:spMkLst>
        </pc:spChg>
        <pc:grpChg chg="add mod">
          <ac:chgData name="Guo Zhimeng" userId="70c614cdd566ba31" providerId="LiveId" clId="{2EDC3955-FB62-45E4-813E-A22AB952B89A}" dt="2020-09-23T07:11:20.886" v="933" actId="164"/>
          <ac:grpSpMkLst>
            <pc:docMk/>
            <pc:sldMk cId="1129611992" sldId="323"/>
            <ac:grpSpMk id="3" creationId="{4AF717E8-6CEF-4997-AD31-1A3A047EAB55}"/>
          </ac:grpSpMkLst>
        </pc:grpChg>
        <pc:picChg chg="mod">
          <ac:chgData name="Guo Zhimeng" userId="70c614cdd566ba31" providerId="LiveId" clId="{2EDC3955-FB62-45E4-813E-A22AB952B89A}" dt="2020-09-23T07:11:35.098" v="936" actId="1076"/>
          <ac:picMkLst>
            <pc:docMk/>
            <pc:sldMk cId="1129611992" sldId="323"/>
            <ac:picMk id="13" creationId="{CD0262DB-6843-4047-9AAB-772BD174F493}"/>
          </ac:picMkLst>
        </pc:picChg>
        <pc:cxnChg chg="mod">
          <ac:chgData name="Guo Zhimeng" userId="70c614cdd566ba31" providerId="LiveId" clId="{2EDC3955-FB62-45E4-813E-A22AB952B89A}" dt="2020-09-23T07:11:20.886" v="933" actId="164"/>
          <ac:cxnSpMkLst>
            <pc:docMk/>
            <pc:sldMk cId="1129611992" sldId="323"/>
            <ac:cxnSpMk id="152" creationId="{95009CB1-26F5-41B9-9801-167EC1278532}"/>
          </ac:cxnSpMkLst>
        </pc:cxnChg>
        <pc:cxnChg chg="mod">
          <ac:chgData name="Guo Zhimeng" userId="70c614cdd566ba31" providerId="LiveId" clId="{2EDC3955-FB62-45E4-813E-A22AB952B89A}" dt="2020-09-23T07:11:20.886" v="933" actId="164"/>
          <ac:cxnSpMkLst>
            <pc:docMk/>
            <pc:sldMk cId="1129611992" sldId="323"/>
            <ac:cxnSpMk id="153" creationId="{844149B7-A540-4EE5-A32B-A8DD239EDCA8}"/>
          </ac:cxnSpMkLst>
        </pc:cxnChg>
        <pc:cxnChg chg="mod">
          <ac:chgData name="Guo Zhimeng" userId="70c614cdd566ba31" providerId="LiveId" clId="{2EDC3955-FB62-45E4-813E-A22AB952B89A}" dt="2020-09-23T07:11:20.886" v="933" actId="164"/>
          <ac:cxnSpMkLst>
            <pc:docMk/>
            <pc:sldMk cId="1129611992" sldId="323"/>
            <ac:cxnSpMk id="154" creationId="{752CEBA1-1812-4887-B907-CC84F93F00D9}"/>
          </ac:cxnSpMkLst>
        </pc:cxnChg>
        <pc:cxnChg chg="mod">
          <ac:chgData name="Guo Zhimeng" userId="70c614cdd566ba31" providerId="LiveId" clId="{2EDC3955-FB62-45E4-813E-A22AB952B89A}" dt="2020-09-23T07:11:20.886" v="933" actId="164"/>
          <ac:cxnSpMkLst>
            <pc:docMk/>
            <pc:sldMk cId="1129611992" sldId="323"/>
            <ac:cxnSpMk id="155" creationId="{092959E3-B533-4625-8315-C1D2237A91B6}"/>
          </ac:cxnSpMkLst>
        </pc:cxnChg>
        <pc:cxnChg chg="mod">
          <ac:chgData name="Guo Zhimeng" userId="70c614cdd566ba31" providerId="LiveId" clId="{2EDC3955-FB62-45E4-813E-A22AB952B89A}" dt="2020-09-23T07:11:20.886" v="933" actId="164"/>
          <ac:cxnSpMkLst>
            <pc:docMk/>
            <pc:sldMk cId="1129611992" sldId="323"/>
            <ac:cxnSpMk id="156" creationId="{BD6B39E6-BA4E-4E9F-AE79-E9FCD3FB38FC}"/>
          </ac:cxnSpMkLst>
        </pc:cxnChg>
        <pc:cxnChg chg="mod">
          <ac:chgData name="Guo Zhimeng" userId="70c614cdd566ba31" providerId="LiveId" clId="{2EDC3955-FB62-45E4-813E-A22AB952B89A}" dt="2020-09-23T07:11:20.886" v="933" actId="164"/>
          <ac:cxnSpMkLst>
            <pc:docMk/>
            <pc:sldMk cId="1129611992" sldId="323"/>
            <ac:cxnSpMk id="157" creationId="{A5F19D8C-C662-46FF-904C-52C068B704A5}"/>
          </ac:cxnSpMkLst>
        </pc:cxnChg>
        <pc:cxnChg chg="mod">
          <ac:chgData name="Guo Zhimeng" userId="70c614cdd566ba31" providerId="LiveId" clId="{2EDC3955-FB62-45E4-813E-A22AB952B89A}" dt="2020-09-23T07:11:20.886" v="933" actId="164"/>
          <ac:cxnSpMkLst>
            <pc:docMk/>
            <pc:sldMk cId="1129611992" sldId="323"/>
            <ac:cxnSpMk id="158" creationId="{4F727DA5-A70C-4639-B7B2-45C3F245BB71}"/>
          </ac:cxnSpMkLst>
        </pc:cxnChg>
        <pc:cxnChg chg="mod">
          <ac:chgData name="Guo Zhimeng" userId="70c614cdd566ba31" providerId="LiveId" clId="{2EDC3955-FB62-45E4-813E-A22AB952B89A}" dt="2020-09-23T07:11:20.886" v="933" actId="164"/>
          <ac:cxnSpMkLst>
            <pc:docMk/>
            <pc:sldMk cId="1129611992" sldId="323"/>
            <ac:cxnSpMk id="159" creationId="{D33B718B-B589-4CC9-9257-432C6B833C57}"/>
          </ac:cxnSpMkLst>
        </pc:cxnChg>
        <pc:cxnChg chg="mod">
          <ac:chgData name="Guo Zhimeng" userId="70c614cdd566ba31" providerId="LiveId" clId="{2EDC3955-FB62-45E4-813E-A22AB952B89A}" dt="2020-09-23T07:11:20.886" v="933" actId="164"/>
          <ac:cxnSpMkLst>
            <pc:docMk/>
            <pc:sldMk cId="1129611992" sldId="323"/>
            <ac:cxnSpMk id="160" creationId="{C365DC24-303A-4B1D-BCE9-5567191A859E}"/>
          </ac:cxnSpMkLst>
        </pc:cxnChg>
        <pc:cxnChg chg="mod">
          <ac:chgData name="Guo Zhimeng" userId="70c614cdd566ba31" providerId="LiveId" clId="{2EDC3955-FB62-45E4-813E-A22AB952B89A}" dt="2020-09-23T07:11:20.886" v="933" actId="164"/>
          <ac:cxnSpMkLst>
            <pc:docMk/>
            <pc:sldMk cId="1129611992" sldId="323"/>
            <ac:cxnSpMk id="161" creationId="{22517215-A590-4812-B8E7-CB9FE2044836}"/>
          </ac:cxnSpMkLst>
        </pc:cxnChg>
        <pc:cxnChg chg="mod">
          <ac:chgData name="Guo Zhimeng" userId="70c614cdd566ba31" providerId="LiveId" clId="{2EDC3955-FB62-45E4-813E-A22AB952B89A}" dt="2020-09-23T07:11:20.886" v="933" actId="164"/>
          <ac:cxnSpMkLst>
            <pc:docMk/>
            <pc:sldMk cId="1129611992" sldId="323"/>
            <ac:cxnSpMk id="162" creationId="{8B9DA2FA-8457-49B4-AF0E-9B435AD0FCE6}"/>
          </ac:cxnSpMkLst>
        </pc:cxnChg>
        <pc:cxnChg chg="mod">
          <ac:chgData name="Guo Zhimeng" userId="70c614cdd566ba31" providerId="LiveId" clId="{2EDC3955-FB62-45E4-813E-A22AB952B89A}" dt="2020-09-23T07:11:20.886" v="933" actId="164"/>
          <ac:cxnSpMkLst>
            <pc:docMk/>
            <pc:sldMk cId="1129611992" sldId="323"/>
            <ac:cxnSpMk id="163" creationId="{13ACC6EF-BED1-4429-A00C-40791611E5DB}"/>
          </ac:cxnSpMkLst>
        </pc:cxnChg>
        <pc:cxnChg chg="mod">
          <ac:chgData name="Guo Zhimeng" userId="70c614cdd566ba31" providerId="LiveId" clId="{2EDC3955-FB62-45E4-813E-A22AB952B89A}" dt="2020-09-23T07:11:20.886" v="933" actId="164"/>
          <ac:cxnSpMkLst>
            <pc:docMk/>
            <pc:sldMk cId="1129611992" sldId="323"/>
            <ac:cxnSpMk id="164" creationId="{F565B93B-5CC6-4622-8748-73142F0FFC1F}"/>
          </ac:cxnSpMkLst>
        </pc:cxnChg>
        <pc:cxnChg chg="mod">
          <ac:chgData name="Guo Zhimeng" userId="70c614cdd566ba31" providerId="LiveId" clId="{2EDC3955-FB62-45E4-813E-A22AB952B89A}" dt="2020-09-23T07:11:20.886" v="933" actId="164"/>
          <ac:cxnSpMkLst>
            <pc:docMk/>
            <pc:sldMk cId="1129611992" sldId="323"/>
            <ac:cxnSpMk id="165" creationId="{246BD3A6-D9B6-44BC-A352-299668413166}"/>
          </ac:cxnSpMkLst>
        </pc:cxnChg>
        <pc:cxnChg chg="mod">
          <ac:chgData name="Guo Zhimeng" userId="70c614cdd566ba31" providerId="LiveId" clId="{2EDC3955-FB62-45E4-813E-A22AB952B89A}" dt="2020-09-23T07:11:20.886" v="933" actId="164"/>
          <ac:cxnSpMkLst>
            <pc:docMk/>
            <pc:sldMk cId="1129611992" sldId="323"/>
            <ac:cxnSpMk id="166" creationId="{9F045121-BC5E-4CC3-B61E-3B7EA2B0DA09}"/>
          </ac:cxnSpMkLst>
        </pc:cxnChg>
        <pc:cxnChg chg="mod">
          <ac:chgData name="Guo Zhimeng" userId="70c614cdd566ba31" providerId="LiveId" clId="{2EDC3955-FB62-45E4-813E-A22AB952B89A}" dt="2020-09-23T07:11:20.886" v="933" actId="164"/>
          <ac:cxnSpMkLst>
            <pc:docMk/>
            <pc:sldMk cId="1129611992" sldId="323"/>
            <ac:cxnSpMk id="167" creationId="{CE741B02-D231-42A2-B141-58256F4DBA59}"/>
          </ac:cxnSpMkLst>
        </pc:cxnChg>
        <pc:cxnChg chg="mod">
          <ac:chgData name="Guo Zhimeng" userId="70c614cdd566ba31" providerId="LiveId" clId="{2EDC3955-FB62-45E4-813E-A22AB952B89A}" dt="2020-09-23T07:11:20.886" v="933" actId="164"/>
          <ac:cxnSpMkLst>
            <pc:docMk/>
            <pc:sldMk cId="1129611992" sldId="323"/>
            <ac:cxnSpMk id="168" creationId="{627ED745-BA4F-4619-A8FC-C2DD111F44F9}"/>
          </ac:cxnSpMkLst>
        </pc:cxnChg>
        <pc:cxnChg chg="mod">
          <ac:chgData name="Guo Zhimeng" userId="70c614cdd566ba31" providerId="LiveId" clId="{2EDC3955-FB62-45E4-813E-A22AB952B89A}" dt="2020-09-23T07:11:20.886" v="933" actId="164"/>
          <ac:cxnSpMkLst>
            <pc:docMk/>
            <pc:sldMk cId="1129611992" sldId="323"/>
            <ac:cxnSpMk id="169" creationId="{5086B54D-14A9-466E-BCA4-AC76A1460608}"/>
          </ac:cxnSpMkLst>
        </pc:cxnChg>
        <pc:cxnChg chg="mod">
          <ac:chgData name="Guo Zhimeng" userId="70c614cdd566ba31" providerId="LiveId" clId="{2EDC3955-FB62-45E4-813E-A22AB952B89A}" dt="2020-09-23T07:11:20.886" v="933" actId="164"/>
          <ac:cxnSpMkLst>
            <pc:docMk/>
            <pc:sldMk cId="1129611992" sldId="323"/>
            <ac:cxnSpMk id="170" creationId="{36C6232B-B80B-47D6-AC20-D4F064873577}"/>
          </ac:cxnSpMkLst>
        </pc:cxnChg>
        <pc:cxnChg chg="mod">
          <ac:chgData name="Guo Zhimeng" userId="70c614cdd566ba31" providerId="LiveId" clId="{2EDC3955-FB62-45E4-813E-A22AB952B89A}" dt="2020-09-23T07:11:20.886" v="933" actId="164"/>
          <ac:cxnSpMkLst>
            <pc:docMk/>
            <pc:sldMk cId="1129611992" sldId="323"/>
            <ac:cxnSpMk id="171" creationId="{28331038-6ED4-4EC8-8213-05D8C8000C07}"/>
          </ac:cxnSpMkLst>
        </pc:cxnChg>
        <pc:cxnChg chg="mod">
          <ac:chgData name="Guo Zhimeng" userId="70c614cdd566ba31" providerId="LiveId" clId="{2EDC3955-FB62-45E4-813E-A22AB952B89A}" dt="2020-09-23T07:11:20.886" v="933" actId="164"/>
          <ac:cxnSpMkLst>
            <pc:docMk/>
            <pc:sldMk cId="1129611992" sldId="323"/>
            <ac:cxnSpMk id="172" creationId="{26170CE0-C1F1-4FEA-A5D1-B7CAD83C66C8}"/>
          </ac:cxnSpMkLst>
        </pc:cxnChg>
        <pc:cxnChg chg="mod">
          <ac:chgData name="Guo Zhimeng" userId="70c614cdd566ba31" providerId="LiveId" clId="{2EDC3955-FB62-45E4-813E-A22AB952B89A}" dt="2020-09-23T07:11:20.886" v="933" actId="164"/>
          <ac:cxnSpMkLst>
            <pc:docMk/>
            <pc:sldMk cId="1129611992" sldId="323"/>
            <ac:cxnSpMk id="173" creationId="{AAA892CE-C024-482F-B86D-E506BAB2AADF}"/>
          </ac:cxnSpMkLst>
        </pc:cxnChg>
        <pc:cxnChg chg="mod">
          <ac:chgData name="Guo Zhimeng" userId="70c614cdd566ba31" providerId="LiveId" clId="{2EDC3955-FB62-45E4-813E-A22AB952B89A}" dt="2020-09-23T07:11:20.886" v="933" actId="164"/>
          <ac:cxnSpMkLst>
            <pc:docMk/>
            <pc:sldMk cId="1129611992" sldId="323"/>
            <ac:cxnSpMk id="174" creationId="{BE6DC858-3382-4A89-AC29-5AEFEB0E1744}"/>
          </ac:cxnSpMkLst>
        </pc:cxnChg>
        <pc:cxnChg chg="mod">
          <ac:chgData name="Guo Zhimeng" userId="70c614cdd566ba31" providerId="LiveId" clId="{2EDC3955-FB62-45E4-813E-A22AB952B89A}" dt="2020-09-23T07:11:20.886" v="933" actId="164"/>
          <ac:cxnSpMkLst>
            <pc:docMk/>
            <pc:sldMk cId="1129611992" sldId="323"/>
            <ac:cxnSpMk id="175" creationId="{46E94D09-E78A-43A2-9128-F3671BBCC729}"/>
          </ac:cxnSpMkLst>
        </pc:cxnChg>
        <pc:cxnChg chg="mod">
          <ac:chgData name="Guo Zhimeng" userId="70c614cdd566ba31" providerId="LiveId" clId="{2EDC3955-FB62-45E4-813E-A22AB952B89A}" dt="2020-09-23T07:11:20.886" v="933" actId="164"/>
          <ac:cxnSpMkLst>
            <pc:docMk/>
            <pc:sldMk cId="1129611992" sldId="323"/>
            <ac:cxnSpMk id="176" creationId="{EB9746EE-222F-424E-9071-ECAE32DC9643}"/>
          </ac:cxnSpMkLst>
        </pc:cxnChg>
        <pc:cxnChg chg="mod">
          <ac:chgData name="Guo Zhimeng" userId="70c614cdd566ba31" providerId="LiveId" clId="{2EDC3955-FB62-45E4-813E-A22AB952B89A}" dt="2020-09-23T07:11:20.886" v="933" actId="164"/>
          <ac:cxnSpMkLst>
            <pc:docMk/>
            <pc:sldMk cId="1129611992" sldId="323"/>
            <ac:cxnSpMk id="177" creationId="{2CC73522-88E8-40E0-A5CE-2C655E63FB8C}"/>
          </ac:cxnSpMkLst>
        </pc:cxnChg>
        <pc:cxnChg chg="mod">
          <ac:chgData name="Guo Zhimeng" userId="70c614cdd566ba31" providerId="LiveId" clId="{2EDC3955-FB62-45E4-813E-A22AB952B89A}" dt="2020-09-23T07:11:20.886" v="933" actId="164"/>
          <ac:cxnSpMkLst>
            <pc:docMk/>
            <pc:sldMk cId="1129611992" sldId="323"/>
            <ac:cxnSpMk id="192" creationId="{94C00936-3CCD-44E3-812E-1904C26E4083}"/>
          </ac:cxnSpMkLst>
        </pc:cxnChg>
        <pc:cxnChg chg="mod">
          <ac:chgData name="Guo Zhimeng" userId="70c614cdd566ba31" providerId="LiveId" clId="{2EDC3955-FB62-45E4-813E-A22AB952B89A}" dt="2020-09-23T07:11:20.886" v="933" actId="164"/>
          <ac:cxnSpMkLst>
            <pc:docMk/>
            <pc:sldMk cId="1129611992" sldId="323"/>
            <ac:cxnSpMk id="193" creationId="{A4E4F4DC-3FDD-47D4-AA29-052BF47B074A}"/>
          </ac:cxnSpMkLst>
        </pc:cxnChg>
        <pc:cxnChg chg="mod">
          <ac:chgData name="Guo Zhimeng" userId="70c614cdd566ba31" providerId="LiveId" clId="{2EDC3955-FB62-45E4-813E-A22AB952B89A}" dt="2020-09-23T07:11:20.886" v="933" actId="164"/>
          <ac:cxnSpMkLst>
            <pc:docMk/>
            <pc:sldMk cId="1129611992" sldId="323"/>
            <ac:cxnSpMk id="194" creationId="{1672E3CA-00F3-4180-9E1E-07F7963FC431}"/>
          </ac:cxnSpMkLst>
        </pc:cxnChg>
        <pc:cxnChg chg="mod">
          <ac:chgData name="Guo Zhimeng" userId="70c614cdd566ba31" providerId="LiveId" clId="{2EDC3955-FB62-45E4-813E-A22AB952B89A}" dt="2020-09-23T07:11:20.886" v="933" actId="164"/>
          <ac:cxnSpMkLst>
            <pc:docMk/>
            <pc:sldMk cId="1129611992" sldId="323"/>
            <ac:cxnSpMk id="195" creationId="{BD0A1927-3B02-4579-A8F5-F26B5121D254}"/>
          </ac:cxnSpMkLst>
        </pc:cxnChg>
        <pc:cxnChg chg="mod">
          <ac:chgData name="Guo Zhimeng" userId="70c614cdd566ba31" providerId="LiveId" clId="{2EDC3955-FB62-45E4-813E-A22AB952B89A}" dt="2020-09-23T07:11:20.886" v="933" actId="164"/>
          <ac:cxnSpMkLst>
            <pc:docMk/>
            <pc:sldMk cId="1129611992" sldId="323"/>
            <ac:cxnSpMk id="196" creationId="{F024070D-C794-4784-AC79-FB9920526DD0}"/>
          </ac:cxnSpMkLst>
        </pc:cxnChg>
        <pc:cxnChg chg="mod">
          <ac:chgData name="Guo Zhimeng" userId="70c614cdd566ba31" providerId="LiveId" clId="{2EDC3955-FB62-45E4-813E-A22AB952B89A}" dt="2020-09-23T07:11:20.886" v="933" actId="164"/>
          <ac:cxnSpMkLst>
            <pc:docMk/>
            <pc:sldMk cId="1129611992" sldId="323"/>
            <ac:cxnSpMk id="197" creationId="{37812B70-985A-44F8-A5D5-402CD7F1DB93}"/>
          </ac:cxnSpMkLst>
        </pc:cxnChg>
        <pc:cxnChg chg="mod">
          <ac:chgData name="Guo Zhimeng" userId="70c614cdd566ba31" providerId="LiveId" clId="{2EDC3955-FB62-45E4-813E-A22AB952B89A}" dt="2020-09-23T07:11:20.886" v="933" actId="164"/>
          <ac:cxnSpMkLst>
            <pc:docMk/>
            <pc:sldMk cId="1129611992" sldId="323"/>
            <ac:cxnSpMk id="198" creationId="{4802FADB-CED4-4AF8-A60F-7A71774D9CAB}"/>
          </ac:cxnSpMkLst>
        </pc:cxnChg>
        <pc:cxnChg chg="mod">
          <ac:chgData name="Guo Zhimeng" userId="70c614cdd566ba31" providerId="LiveId" clId="{2EDC3955-FB62-45E4-813E-A22AB952B89A}" dt="2020-09-23T07:11:20.886" v="933" actId="164"/>
          <ac:cxnSpMkLst>
            <pc:docMk/>
            <pc:sldMk cId="1129611992" sldId="323"/>
            <ac:cxnSpMk id="199" creationId="{2D87FDAD-9F26-41C1-A144-436C85801199}"/>
          </ac:cxnSpMkLst>
        </pc:cxnChg>
        <pc:cxnChg chg="mod">
          <ac:chgData name="Guo Zhimeng" userId="70c614cdd566ba31" providerId="LiveId" clId="{2EDC3955-FB62-45E4-813E-A22AB952B89A}" dt="2020-09-23T07:11:20.886" v="933" actId="164"/>
          <ac:cxnSpMkLst>
            <pc:docMk/>
            <pc:sldMk cId="1129611992" sldId="323"/>
            <ac:cxnSpMk id="200" creationId="{E397DD84-CF1E-45A9-817B-58E8EC6902D5}"/>
          </ac:cxnSpMkLst>
        </pc:cxnChg>
        <pc:cxnChg chg="mod">
          <ac:chgData name="Guo Zhimeng" userId="70c614cdd566ba31" providerId="LiveId" clId="{2EDC3955-FB62-45E4-813E-A22AB952B89A}" dt="2020-09-23T07:11:20.886" v="933" actId="164"/>
          <ac:cxnSpMkLst>
            <pc:docMk/>
            <pc:sldMk cId="1129611992" sldId="323"/>
            <ac:cxnSpMk id="201" creationId="{D48574D6-A0EC-4AE4-9602-CD573249DA48}"/>
          </ac:cxnSpMkLst>
        </pc:cxnChg>
        <pc:cxnChg chg="mod">
          <ac:chgData name="Guo Zhimeng" userId="70c614cdd566ba31" providerId="LiveId" clId="{2EDC3955-FB62-45E4-813E-A22AB952B89A}" dt="2020-09-23T07:11:20.886" v="933" actId="164"/>
          <ac:cxnSpMkLst>
            <pc:docMk/>
            <pc:sldMk cId="1129611992" sldId="323"/>
            <ac:cxnSpMk id="202" creationId="{3C834731-09CB-4F2A-A4AD-ED3A0CE868E0}"/>
          </ac:cxnSpMkLst>
        </pc:cxnChg>
        <pc:cxnChg chg="mod">
          <ac:chgData name="Guo Zhimeng" userId="70c614cdd566ba31" providerId="LiveId" clId="{2EDC3955-FB62-45E4-813E-A22AB952B89A}" dt="2020-09-23T07:11:20.886" v="933" actId="164"/>
          <ac:cxnSpMkLst>
            <pc:docMk/>
            <pc:sldMk cId="1129611992" sldId="323"/>
            <ac:cxnSpMk id="203" creationId="{C83B2D74-1DB8-4104-8994-519B02F0A21B}"/>
          </ac:cxnSpMkLst>
        </pc:cxnChg>
        <pc:cxnChg chg="mod">
          <ac:chgData name="Guo Zhimeng" userId="70c614cdd566ba31" providerId="LiveId" clId="{2EDC3955-FB62-45E4-813E-A22AB952B89A}" dt="2020-09-23T07:11:20.886" v="933" actId="164"/>
          <ac:cxnSpMkLst>
            <pc:docMk/>
            <pc:sldMk cId="1129611992" sldId="323"/>
            <ac:cxnSpMk id="204" creationId="{3AAEA99D-023B-455A-934D-CCF7CB3A80C3}"/>
          </ac:cxnSpMkLst>
        </pc:cxnChg>
        <pc:cxnChg chg="mod">
          <ac:chgData name="Guo Zhimeng" userId="70c614cdd566ba31" providerId="LiveId" clId="{2EDC3955-FB62-45E4-813E-A22AB952B89A}" dt="2020-09-23T07:11:20.886" v="933" actId="164"/>
          <ac:cxnSpMkLst>
            <pc:docMk/>
            <pc:sldMk cId="1129611992" sldId="323"/>
            <ac:cxnSpMk id="205" creationId="{45EEAEE3-6C27-4E1E-BDB5-0315AE4941E9}"/>
          </ac:cxnSpMkLst>
        </pc:cxnChg>
        <pc:cxnChg chg="mod">
          <ac:chgData name="Guo Zhimeng" userId="70c614cdd566ba31" providerId="LiveId" clId="{2EDC3955-FB62-45E4-813E-A22AB952B89A}" dt="2020-09-23T07:11:20.886" v="933" actId="164"/>
          <ac:cxnSpMkLst>
            <pc:docMk/>
            <pc:sldMk cId="1129611992" sldId="323"/>
            <ac:cxnSpMk id="206" creationId="{8698D87F-502D-47A6-A903-C8954EF963D9}"/>
          </ac:cxnSpMkLst>
        </pc:cxnChg>
        <pc:cxnChg chg="mod">
          <ac:chgData name="Guo Zhimeng" userId="70c614cdd566ba31" providerId="LiveId" clId="{2EDC3955-FB62-45E4-813E-A22AB952B89A}" dt="2020-09-23T07:11:20.886" v="933" actId="164"/>
          <ac:cxnSpMkLst>
            <pc:docMk/>
            <pc:sldMk cId="1129611992" sldId="323"/>
            <ac:cxnSpMk id="207" creationId="{E6B5B811-EA2B-4701-B1CF-0B602A39DE0F}"/>
          </ac:cxnSpMkLst>
        </pc:cxnChg>
        <pc:cxnChg chg="mod">
          <ac:chgData name="Guo Zhimeng" userId="70c614cdd566ba31" providerId="LiveId" clId="{2EDC3955-FB62-45E4-813E-A22AB952B89A}" dt="2020-09-23T07:11:20.886" v="933" actId="164"/>
          <ac:cxnSpMkLst>
            <pc:docMk/>
            <pc:sldMk cId="1129611992" sldId="323"/>
            <ac:cxnSpMk id="208" creationId="{6FBBF1E8-52FD-441C-8092-1E1BFA19F92B}"/>
          </ac:cxnSpMkLst>
        </pc:cxnChg>
        <pc:cxnChg chg="mod">
          <ac:chgData name="Guo Zhimeng" userId="70c614cdd566ba31" providerId="LiveId" clId="{2EDC3955-FB62-45E4-813E-A22AB952B89A}" dt="2020-09-23T07:11:20.886" v="933" actId="164"/>
          <ac:cxnSpMkLst>
            <pc:docMk/>
            <pc:sldMk cId="1129611992" sldId="323"/>
            <ac:cxnSpMk id="209" creationId="{5763B621-96CB-4AB4-A1DC-BD722FBCFB62}"/>
          </ac:cxnSpMkLst>
        </pc:cxnChg>
        <pc:cxnChg chg="mod">
          <ac:chgData name="Guo Zhimeng" userId="70c614cdd566ba31" providerId="LiveId" clId="{2EDC3955-FB62-45E4-813E-A22AB952B89A}" dt="2020-09-23T07:11:20.886" v="933" actId="164"/>
          <ac:cxnSpMkLst>
            <pc:docMk/>
            <pc:sldMk cId="1129611992" sldId="323"/>
            <ac:cxnSpMk id="210" creationId="{7D192174-B8B4-4431-AA11-D5EA66999E8F}"/>
          </ac:cxnSpMkLst>
        </pc:cxnChg>
        <pc:cxnChg chg="mod">
          <ac:chgData name="Guo Zhimeng" userId="70c614cdd566ba31" providerId="LiveId" clId="{2EDC3955-FB62-45E4-813E-A22AB952B89A}" dt="2020-09-23T07:11:20.886" v="933" actId="164"/>
          <ac:cxnSpMkLst>
            <pc:docMk/>
            <pc:sldMk cId="1129611992" sldId="323"/>
            <ac:cxnSpMk id="211" creationId="{109CA6BC-0161-4D18-8D6E-4A3FC3CEEC93}"/>
          </ac:cxnSpMkLst>
        </pc:cxnChg>
        <pc:cxnChg chg="mod">
          <ac:chgData name="Guo Zhimeng" userId="70c614cdd566ba31" providerId="LiveId" clId="{2EDC3955-FB62-45E4-813E-A22AB952B89A}" dt="2020-09-23T07:11:20.886" v="933" actId="164"/>
          <ac:cxnSpMkLst>
            <pc:docMk/>
            <pc:sldMk cId="1129611992" sldId="323"/>
            <ac:cxnSpMk id="212" creationId="{FCD18FB1-5527-488C-B5BF-14401A09E11A}"/>
          </ac:cxnSpMkLst>
        </pc:cxnChg>
        <pc:cxnChg chg="mod">
          <ac:chgData name="Guo Zhimeng" userId="70c614cdd566ba31" providerId="LiveId" clId="{2EDC3955-FB62-45E4-813E-A22AB952B89A}" dt="2020-09-23T07:11:20.886" v="933" actId="164"/>
          <ac:cxnSpMkLst>
            <pc:docMk/>
            <pc:sldMk cId="1129611992" sldId="323"/>
            <ac:cxnSpMk id="213" creationId="{79975A42-20E7-4630-9469-A5545FA3C60A}"/>
          </ac:cxnSpMkLst>
        </pc:cxnChg>
        <pc:cxnChg chg="mod">
          <ac:chgData name="Guo Zhimeng" userId="70c614cdd566ba31" providerId="LiveId" clId="{2EDC3955-FB62-45E4-813E-A22AB952B89A}" dt="2020-09-23T07:11:20.886" v="933" actId="164"/>
          <ac:cxnSpMkLst>
            <pc:docMk/>
            <pc:sldMk cId="1129611992" sldId="323"/>
            <ac:cxnSpMk id="214" creationId="{BDB0C910-6CD8-469D-B58F-7C64C81CD5F5}"/>
          </ac:cxnSpMkLst>
        </pc:cxnChg>
        <pc:cxnChg chg="mod">
          <ac:chgData name="Guo Zhimeng" userId="70c614cdd566ba31" providerId="LiveId" clId="{2EDC3955-FB62-45E4-813E-A22AB952B89A}" dt="2020-09-23T07:11:20.886" v="933" actId="164"/>
          <ac:cxnSpMkLst>
            <pc:docMk/>
            <pc:sldMk cId="1129611992" sldId="323"/>
            <ac:cxnSpMk id="215" creationId="{ED3FA459-3CD6-4CB9-A991-C2DA8B69A341}"/>
          </ac:cxnSpMkLst>
        </pc:cxnChg>
        <pc:cxnChg chg="mod">
          <ac:chgData name="Guo Zhimeng" userId="70c614cdd566ba31" providerId="LiveId" clId="{2EDC3955-FB62-45E4-813E-A22AB952B89A}" dt="2020-09-23T07:11:20.886" v="933" actId="164"/>
          <ac:cxnSpMkLst>
            <pc:docMk/>
            <pc:sldMk cId="1129611992" sldId="323"/>
            <ac:cxnSpMk id="216" creationId="{A7D5ACA9-E9C2-4F92-9A6B-18018BD9E2A5}"/>
          </ac:cxnSpMkLst>
        </pc:cxnChg>
        <pc:cxnChg chg="mod">
          <ac:chgData name="Guo Zhimeng" userId="70c614cdd566ba31" providerId="LiveId" clId="{2EDC3955-FB62-45E4-813E-A22AB952B89A}" dt="2020-09-23T07:11:20.886" v="933" actId="164"/>
          <ac:cxnSpMkLst>
            <pc:docMk/>
            <pc:sldMk cId="1129611992" sldId="323"/>
            <ac:cxnSpMk id="217" creationId="{6F37BF17-48CE-4895-BAC5-DDC6F25005DE}"/>
          </ac:cxnSpMkLst>
        </pc:cxnChg>
        <pc:cxnChg chg="mod">
          <ac:chgData name="Guo Zhimeng" userId="70c614cdd566ba31" providerId="LiveId" clId="{2EDC3955-FB62-45E4-813E-A22AB952B89A}" dt="2020-09-23T07:11:20.886" v="933" actId="164"/>
          <ac:cxnSpMkLst>
            <pc:docMk/>
            <pc:sldMk cId="1129611992" sldId="323"/>
            <ac:cxnSpMk id="232" creationId="{DD5299B1-EFCA-4074-A6A3-7282CF1311AA}"/>
          </ac:cxnSpMkLst>
        </pc:cxnChg>
        <pc:cxnChg chg="mod">
          <ac:chgData name="Guo Zhimeng" userId="70c614cdd566ba31" providerId="LiveId" clId="{2EDC3955-FB62-45E4-813E-A22AB952B89A}" dt="2020-09-23T07:11:20.886" v="933" actId="164"/>
          <ac:cxnSpMkLst>
            <pc:docMk/>
            <pc:sldMk cId="1129611992" sldId="323"/>
            <ac:cxnSpMk id="233" creationId="{18519255-1D82-41BA-AE35-3C504ED011C8}"/>
          </ac:cxnSpMkLst>
        </pc:cxnChg>
        <pc:cxnChg chg="mod">
          <ac:chgData name="Guo Zhimeng" userId="70c614cdd566ba31" providerId="LiveId" clId="{2EDC3955-FB62-45E4-813E-A22AB952B89A}" dt="2020-09-23T07:11:20.886" v="933" actId="164"/>
          <ac:cxnSpMkLst>
            <pc:docMk/>
            <pc:sldMk cId="1129611992" sldId="323"/>
            <ac:cxnSpMk id="234" creationId="{7A1AA34E-F795-4B58-8942-CDBE7D4ABD1F}"/>
          </ac:cxnSpMkLst>
        </pc:cxnChg>
        <pc:cxnChg chg="mod">
          <ac:chgData name="Guo Zhimeng" userId="70c614cdd566ba31" providerId="LiveId" clId="{2EDC3955-FB62-45E4-813E-A22AB952B89A}" dt="2020-09-23T07:11:20.886" v="933" actId="164"/>
          <ac:cxnSpMkLst>
            <pc:docMk/>
            <pc:sldMk cId="1129611992" sldId="323"/>
            <ac:cxnSpMk id="235" creationId="{67D89209-2F7A-48A4-A7D3-A88F6341C27F}"/>
          </ac:cxnSpMkLst>
        </pc:cxnChg>
        <pc:cxnChg chg="mod">
          <ac:chgData name="Guo Zhimeng" userId="70c614cdd566ba31" providerId="LiveId" clId="{2EDC3955-FB62-45E4-813E-A22AB952B89A}" dt="2020-09-23T07:11:20.886" v="933" actId="164"/>
          <ac:cxnSpMkLst>
            <pc:docMk/>
            <pc:sldMk cId="1129611992" sldId="323"/>
            <ac:cxnSpMk id="236" creationId="{EF529092-6CDA-4108-A618-7ACC7F99F63E}"/>
          </ac:cxnSpMkLst>
        </pc:cxnChg>
        <pc:cxnChg chg="mod">
          <ac:chgData name="Guo Zhimeng" userId="70c614cdd566ba31" providerId="LiveId" clId="{2EDC3955-FB62-45E4-813E-A22AB952B89A}" dt="2020-09-23T07:11:20.886" v="933" actId="164"/>
          <ac:cxnSpMkLst>
            <pc:docMk/>
            <pc:sldMk cId="1129611992" sldId="323"/>
            <ac:cxnSpMk id="237" creationId="{5C1DF96A-6615-4624-B0A2-6EEA5EAE3E94}"/>
          </ac:cxnSpMkLst>
        </pc:cxnChg>
        <pc:cxnChg chg="mod">
          <ac:chgData name="Guo Zhimeng" userId="70c614cdd566ba31" providerId="LiveId" clId="{2EDC3955-FB62-45E4-813E-A22AB952B89A}" dt="2020-09-23T07:11:20.886" v="933" actId="164"/>
          <ac:cxnSpMkLst>
            <pc:docMk/>
            <pc:sldMk cId="1129611992" sldId="323"/>
            <ac:cxnSpMk id="238" creationId="{DC2A15D6-8AE4-4DA1-8135-DF039EC5FCF7}"/>
          </ac:cxnSpMkLst>
        </pc:cxnChg>
        <pc:cxnChg chg="mod">
          <ac:chgData name="Guo Zhimeng" userId="70c614cdd566ba31" providerId="LiveId" clId="{2EDC3955-FB62-45E4-813E-A22AB952B89A}" dt="2020-09-23T07:11:20.886" v="933" actId="164"/>
          <ac:cxnSpMkLst>
            <pc:docMk/>
            <pc:sldMk cId="1129611992" sldId="323"/>
            <ac:cxnSpMk id="239" creationId="{3FFE764F-B882-4C4E-B587-B9D07A6F798A}"/>
          </ac:cxnSpMkLst>
        </pc:cxnChg>
        <pc:cxnChg chg="mod">
          <ac:chgData name="Guo Zhimeng" userId="70c614cdd566ba31" providerId="LiveId" clId="{2EDC3955-FB62-45E4-813E-A22AB952B89A}" dt="2020-09-23T07:11:20.886" v="933" actId="164"/>
          <ac:cxnSpMkLst>
            <pc:docMk/>
            <pc:sldMk cId="1129611992" sldId="323"/>
            <ac:cxnSpMk id="240" creationId="{ED033474-212F-4378-9FF1-99F7A506577B}"/>
          </ac:cxnSpMkLst>
        </pc:cxnChg>
        <pc:cxnChg chg="mod">
          <ac:chgData name="Guo Zhimeng" userId="70c614cdd566ba31" providerId="LiveId" clId="{2EDC3955-FB62-45E4-813E-A22AB952B89A}" dt="2020-09-23T07:11:20.886" v="933" actId="164"/>
          <ac:cxnSpMkLst>
            <pc:docMk/>
            <pc:sldMk cId="1129611992" sldId="323"/>
            <ac:cxnSpMk id="241" creationId="{8977B794-7CD7-4048-A49D-331CAA53935D}"/>
          </ac:cxnSpMkLst>
        </pc:cxnChg>
        <pc:cxnChg chg="mod">
          <ac:chgData name="Guo Zhimeng" userId="70c614cdd566ba31" providerId="LiveId" clId="{2EDC3955-FB62-45E4-813E-A22AB952B89A}" dt="2020-09-23T07:11:20.886" v="933" actId="164"/>
          <ac:cxnSpMkLst>
            <pc:docMk/>
            <pc:sldMk cId="1129611992" sldId="323"/>
            <ac:cxnSpMk id="242" creationId="{AFEE462E-4B4D-411E-B44D-FC2DDB8CBED7}"/>
          </ac:cxnSpMkLst>
        </pc:cxnChg>
        <pc:cxnChg chg="mod">
          <ac:chgData name="Guo Zhimeng" userId="70c614cdd566ba31" providerId="LiveId" clId="{2EDC3955-FB62-45E4-813E-A22AB952B89A}" dt="2020-09-23T07:11:20.886" v="933" actId="164"/>
          <ac:cxnSpMkLst>
            <pc:docMk/>
            <pc:sldMk cId="1129611992" sldId="323"/>
            <ac:cxnSpMk id="243" creationId="{39B91CAE-1E66-4D4C-BB18-0BF415273BC2}"/>
          </ac:cxnSpMkLst>
        </pc:cxnChg>
        <pc:cxnChg chg="mod">
          <ac:chgData name="Guo Zhimeng" userId="70c614cdd566ba31" providerId="LiveId" clId="{2EDC3955-FB62-45E4-813E-A22AB952B89A}" dt="2020-09-23T07:11:20.886" v="933" actId="164"/>
          <ac:cxnSpMkLst>
            <pc:docMk/>
            <pc:sldMk cId="1129611992" sldId="323"/>
            <ac:cxnSpMk id="244" creationId="{DE986D4C-2B92-4893-AFF3-79EEC6B85B8F}"/>
          </ac:cxnSpMkLst>
        </pc:cxnChg>
        <pc:cxnChg chg="mod">
          <ac:chgData name="Guo Zhimeng" userId="70c614cdd566ba31" providerId="LiveId" clId="{2EDC3955-FB62-45E4-813E-A22AB952B89A}" dt="2020-09-23T07:11:20.886" v="933" actId="164"/>
          <ac:cxnSpMkLst>
            <pc:docMk/>
            <pc:sldMk cId="1129611992" sldId="323"/>
            <ac:cxnSpMk id="245" creationId="{7966D7BE-1278-4650-9DBE-6912E2D05E2F}"/>
          </ac:cxnSpMkLst>
        </pc:cxnChg>
        <pc:cxnChg chg="mod">
          <ac:chgData name="Guo Zhimeng" userId="70c614cdd566ba31" providerId="LiveId" clId="{2EDC3955-FB62-45E4-813E-A22AB952B89A}" dt="2020-09-23T07:11:20.886" v="933" actId="164"/>
          <ac:cxnSpMkLst>
            <pc:docMk/>
            <pc:sldMk cId="1129611992" sldId="323"/>
            <ac:cxnSpMk id="246" creationId="{573B93AA-B345-4106-827E-562D2D4AEB2C}"/>
          </ac:cxnSpMkLst>
        </pc:cxnChg>
        <pc:cxnChg chg="mod">
          <ac:chgData name="Guo Zhimeng" userId="70c614cdd566ba31" providerId="LiveId" clId="{2EDC3955-FB62-45E4-813E-A22AB952B89A}" dt="2020-09-23T07:11:20.886" v="933" actId="164"/>
          <ac:cxnSpMkLst>
            <pc:docMk/>
            <pc:sldMk cId="1129611992" sldId="323"/>
            <ac:cxnSpMk id="247" creationId="{CEB4CD36-8C5F-4803-8DF3-87B08E663040}"/>
          </ac:cxnSpMkLst>
        </pc:cxnChg>
        <pc:cxnChg chg="mod">
          <ac:chgData name="Guo Zhimeng" userId="70c614cdd566ba31" providerId="LiveId" clId="{2EDC3955-FB62-45E4-813E-A22AB952B89A}" dt="2020-09-23T07:11:20.886" v="933" actId="164"/>
          <ac:cxnSpMkLst>
            <pc:docMk/>
            <pc:sldMk cId="1129611992" sldId="323"/>
            <ac:cxnSpMk id="248" creationId="{490C40E8-2A44-4333-947F-DD169FD519FB}"/>
          </ac:cxnSpMkLst>
        </pc:cxnChg>
        <pc:cxnChg chg="mod">
          <ac:chgData name="Guo Zhimeng" userId="70c614cdd566ba31" providerId="LiveId" clId="{2EDC3955-FB62-45E4-813E-A22AB952B89A}" dt="2020-09-23T07:11:20.886" v="933" actId="164"/>
          <ac:cxnSpMkLst>
            <pc:docMk/>
            <pc:sldMk cId="1129611992" sldId="323"/>
            <ac:cxnSpMk id="249" creationId="{56B88554-8E6B-4042-B5D8-F4BEECBEAAFA}"/>
          </ac:cxnSpMkLst>
        </pc:cxnChg>
        <pc:cxnChg chg="mod">
          <ac:chgData name="Guo Zhimeng" userId="70c614cdd566ba31" providerId="LiveId" clId="{2EDC3955-FB62-45E4-813E-A22AB952B89A}" dt="2020-09-23T07:11:20.886" v="933" actId="164"/>
          <ac:cxnSpMkLst>
            <pc:docMk/>
            <pc:sldMk cId="1129611992" sldId="323"/>
            <ac:cxnSpMk id="250" creationId="{E3609101-E9BA-4694-B6BE-6252AE4EBD62}"/>
          </ac:cxnSpMkLst>
        </pc:cxnChg>
        <pc:cxnChg chg="mod">
          <ac:chgData name="Guo Zhimeng" userId="70c614cdd566ba31" providerId="LiveId" clId="{2EDC3955-FB62-45E4-813E-A22AB952B89A}" dt="2020-09-23T07:11:20.886" v="933" actId="164"/>
          <ac:cxnSpMkLst>
            <pc:docMk/>
            <pc:sldMk cId="1129611992" sldId="323"/>
            <ac:cxnSpMk id="251" creationId="{D41F31D1-CEC0-4B34-98BE-1496F4044EEB}"/>
          </ac:cxnSpMkLst>
        </pc:cxnChg>
        <pc:cxnChg chg="mod">
          <ac:chgData name="Guo Zhimeng" userId="70c614cdd566ba31" providerId="LiveId" clId="{2EDC3955-FB62-45E4-813E-A22AB952B89A}" dt="2020-09-23T07:11:20.886" v="933" actId="164"/>
          <ac:cxnSpMkLst>
            <pc:docMk/>
            <pc:sldMk cId="1129611992" sldId="323"/>
            <ac:cxnSpMk id="252" creationId="{33B3AC3E-9069-4155-BEF8-4DE978C07749}"/>
          </ac:cxnSpMkLst>
        </pc:cxnChg>
        <pc:cxnChg chg="mod">
          <ac:chgData name="Guo Zhimeng" userId="70c614cdd566ba31" providerId="LiveId" clId="{2EDC3955-FB62-45E4-813E-A22AB952B89A}" dt="2020-09-23T07:11:20.886" v="933" actId="164"/>
          <ac:cxnSpMkLst>
            <pc:docMk/>
            <pc:sldMk cId="1129611992" sldId="323"/>
            <ac:cxnSpMk id="253" creationId="{261D5A95-1BAE-422E-8128-5783381AC6D8}"/>
          </ac:cxnSpMkLst>
        </pc:cxnChg>
        <pc:cxnChg chg="mod">
          <ac:chgData name="Guo Zhimeng" userId="70c614cdd566ba31" providerId="LiveId" clId="{2EDC3955-FB62-45E4-813E-A22AB952B89A}" dt="2020-09-23T07:11:20.886" v="933" actId="164"/>
          <ac:cxnSpMkLst>
            <pc:docMk/>
            <pc:sldMk cId="1129611992" sldId="323"/>
            <ac:cxnSpMk id="254" creationId="{5D882A11-DE42-4289-A2AE-08F2F8093A5C}"/>
          </ac:cxnSpMkLst>
        </pc:cxnChg>
        <pc:cxnChg chg="mod">
          <ac:chgData name="Guo Zhimeng" userId="70c614cdd566ba31" providerId="LiveId" clId="{2EDC3955-FB62-45E4-813E-A22AB952B89A}" dt="2020-09-23T07:11:20.886" v="933" actId="164"/>
          <ac:cxnSpMkLst>
            <pc:docMk/>
            <pc:sldMk cId="1129611992" sldId="323"/>
            <ac:cxnSpMk id="255" creationId="{D5FCBAE7-F75E-422A-B185-8A125D107BDC}"/>
          </ac:cxnSpMkLst>
        </pc:cxnChg>
        <pc:cxnChg chg="mod">
          <ac:chgData name="Guo Zhimeng" userId="70c614cdd566ba31" providerId="LiveId" clId="{2EDC3955-FB62-45E4-813E-A22AB952B89A}" dt="2020-09-23T07:11:20.886" v="933" actId="164"/>
          <ac:cxnSpMkLst>
            <pc:docMk/>
            <pc:sldMk cId="1129611992" sldId="323"/>
            <ac:cxnSpMk id="256" creationId="{DEE5C8FA-1953-4506-A8D8-BB66814D5E2A}"/>
          </ac:cxnSpMkLst>
        </pc:cxnChg>
        <pc:cxnChg chg="mod">
          <ac:chgData name="Guo Zhimeng" userId="70c614cdd566ba31" providerId="LiveId" clId="{2EDC3955-FB62-45E4-813E-A22AB952B89A}" dt="2020-09-23T07:11:20.886" v="933" actId="164"/>
          <ac:cxnSpMkLst>
            <pc:docMk/>
            <pc:sldMk cId="1129611992" sldId="323"/>
            <ac:cxnSpMk id="257" creationId="{CAA189D9-0954-46D6-9D15-1B6C6D6AF1CF}"/>
          </ac:cxnSpMkLst>
        </pc:cxnChg>
        <pc:cxnChg chg="mod">
          <ac:chgData name="Guo Zhimeng" userId="70c614cdd566ba31" providerId="LiveId" clId="{2EDC3955-FB62-45E4-813E-A22AB952B89A}" dt="2020-09-23T07:11:20.886" v="933" actId="164"/>
          <ac:cxnSpMkLst>
            <pc:docMk/>
            <pc:sldMk cId="1129611992" sldId="323"/>
            <ac:cxnSpMk id="260" creationId="{45481A2F-31C8-4BD3-A0C1-B1C0D36785C3}"/>
          </ac:cxnSpMkLst>
        </pc:cxnChg>
        <pc:cxnChg chg="mod">
          <ac:chgData name="Guo Zhimeng" userId="70c614cdd566ba31" providerId="LiveId" clId="{2EDC3955-FB62-45E4-813E-A22AB952B89A}" dt="2020-09-23T07:11:20.886" v="933" actId="164"/>
          <ac:cxnSpMkLst>
            <pc:docMk/>
            <pc:sldMk cId="1129611992" sldId="323"/>
            <ac:cxnSpMk id="261" creationId="{271085A9-D060-4C3B-B6AE-AA5345EB28ED}"/>
          </ac:cxnSpMkLst>
        </pc:cxnChg>
        <pc:cxnChg chg="mod">
          <ac:chgData name="Guo Zhimeng" userId="70c614cdd566ba31" providerId="LiveId" clId="{2EDC3955-FB62-45E4-813E-A22AB952B89A}" dt="2020-09-23T07:11:20.886" v="933" actId="164"/>
          <ac:cxnSpMkLst>
            <pc:docMk/>
            <pc:sldMk cId="1129611992" sldId="323"/>
            <ac:cxnSpMk id="262" creationId="{C6F0FFA5-71BF-46E7-9AB4-A14CAE34416C}"/>
          </ac:cxnSpMkLst>
        </pc:cxnChg>
        <pc:cxnChg chg="mod">
          <ac:chgData name="Guo Zhimeng" userId="70c614cdd566ba31" providerId="LiveId" clId="{2EDC3955-FB62-45E4-813E-A22AB952B89A}" dt="2020-09-23T07:11:20.886" v="933" actId="164"/>
          <ac:cxnSpMkLst>
            <pc:docMk/>
            <pc:sldMk cId="1129611992" sldId="323"/>
            <ac:cxnSpMk id="263" creationId="{A11B439D-D923-4B8D-AD1F-78469F7096AA}"/>
          </ac:cxnSpMkLst>
        </pc:cxnChg>
        <pc:cxnChg chg="mod">
          <ac:chgData name="Guo Zhimeng" userId="70c614cdd566ba31" providerId="LiveId" clId="{2EDC3955-FB62-45E4-813E-A22AB952B89A}" dt="2020-09-23T07:11:20.886" v="933" actId="164"/>
          <ac:cxnSpMkLst>
            <pc:docMk/>
            <pc:sldMk cId="1129611992" sldId="323"/>
            <ac:cxnSpMk id="266" creationId="{12960390-518A-4BC6-8DCB-0043A8972559}"/>
          </ac:cxnSpMkLst>
        </pc:cxnChg>
        <pc:cxnChg chg="mod">
          <ac:chgData name="Guo Zhimeng" userId="70c614cdd566ba31" providerId="LiveId" clId="{2EDC3955-FB62-45E4-813E-A22AB952B89A}" dt="2020-09-23T07:11:20.886" v="933" actId="164"/>
          <ac:cxnSpMkLst>
            <pc:docMk/>
            <pc:sldMk cId="1129611992" sldId="323"/>
            <ac:cxnSpMk id="267" creationId="{23C2AF0E-82A9-45CA-B34B-A5E00C6AB3A5}"/>
          </ac:cxnSpMkLst>
        </pc:cxnChg>
        <pc:cxnChg chg="mod">
          <ac:chgData name="Guo Zhimeng" userId="70c614cdd566ba31" providerId="LiveId" clId="{2EDC3955-FB62-45E4-813E-A22AB952B89A}" dt="2020-09-23T07:11:20.886" v="933" actId="164"/>
          <ac:cxnSpMkLst>
            <pc:docMk/>
            <pc:sldMk cId="1129611992" sldId="323"/>
            <ac:cxnSpMk id="268" creationId="{C5AFBD44-7DE1-458A-8BA7-FD5BBE7EE163}"/>
          </ac:cxnSpMkLst>
        </pc:cxnChg>
        <pc:cxnChg chg="mod">
          <ac:chgData name="Guo Zhimeng" userId="70c614cdd566ba31" providerId="LiveId" clId="{2EDC3955-FB62-45E4-813E-A22AB952B89A}" dt="2020-09-23T07:11:20.886" v="933" actId="164"/>
          <ac:cxnSpMkLst>
            <pc:docMk/>
            <pc:sldMk cId="1129611992" sldId="323"/>
            <ac:cxnSpMk id="269" creationId="{16F24CF6-62B8-4D68-97EC-F6EEFE3659D3}"/>
          </ac:cxnSpMkLst>
        </pc:cxnChg>
        <pc:cxnChg chg="mod">
          <ac:chgData name="Guo Zhimeng" userId="70c614cdd566ba31" providerId="LiveId" clId="{2EDC3955-FB62-45E4-813E-A22AB952B89A}" dt="2020-09-23T07:11:20.886" v="933" actId="164"/>
          <ac:cxnSpMkLst>
            <pc:docMk/>
            <pc:sldMk cId="1129611992" sldId="323"/>
            <ac:cxnSpMk id="272" creationId="{D18B9217-A507-4ACA-9D92-95A2742805F7}"/>
          </ac:cxnSpMkLst>
        </pc:cxnChg>
        <pc:cxnChg chg="mod">
          <ac:chgData name="Guo Zhimeng" userId="70c614cdd566ba31" providerId="LiveId" clId="{2EDC3955-FB62-45E4-813E-A22AB952B89A}" dt="2020-09-23T07:11:20.886" v="933" actId="164"/>
          <ac:cxnSpMkLst>
            <pc:docMk/>
            <pc:sldMk cId="1129611992" sldId="323"/>
            <ac:cxnSpMk id="273" creationId="{6C3CE6A5-FD90-400A-A01A-A5CD2C8E34A9}"/>
          </ac:cxnSpMkLst>
        </pc:cxnChg>
        <pc:cxnChg chg="mod">
          <ac:chgData name="Guo Zhimeng" userId="70c614cdd566ba31" providerId="LiveId" clId="{2EDC3955-FB62-45E4-813E-A22AB952B89A}" dt="2020-09-23T07:11:20.886" v="933" actId="164"/>
          <ac:cxnSpMkLst>
            <pc:docMk/>
            <pc:sldMk cId="1129611992" sldId="323"/>
            <ac:cxnSpMk id="274" creationId="{BF0DE1D9-A86C-491B-AE8A-9736FDC3FE59}"/>
          </ac:cxnSpMkLst>
        </pc:cxnChg>
        <pc:cxnChg chg="mod">
          <ac:chgData name="Guo Zhimeng" userId="70c614cdd566ba31" providerId="LiveId" clId="{2EDC3955-FB62-45E4-813E-A22AB952B89A}" dt="2020-09-23T07:11:20.886" v="933" actId="164"/>
          <ac:cxnSpMkLst>
            <pc:docMk/>
            <pc:sldMk cId="1129611992" sldId="323"/>
            <ac:cxnSpMk id="275" creationId="{B395893F-EAC7-4ADA-902C-BC93ED4EB95C}"/>
          </ac:cxnSpMkLst>
        </pc:cxnChg>
        <pc:cxnChg chg="mod">
          <ac:chgData name="Guo Zhimeng" userId="70c614cdd566ba31" providerId="LiveId" clId="{2EDC3955-FB62-45E4-813E-A22AB952B89A}" dt="2020-09-23T07:11:20.886" v="933" actId="164"/>
          <ac:cxnSpMkLst>
            <pc:docMk/>
            <pc:sldMk cId="1129611992" sldId="323"/>
            <ac:cxnSpMk id="283" creationId="{6CBFDD83-2D5F-42FE-AD36-0C5B93BBA575}"/>
          </ac:cxnSpMkLst>
        </pc:cxnChg>
        <pc:cxnChg chg="mod">
          <ac:chgData name="Guo Zhimeng" userId="70c614cdd566ba31" providerId="LiveId" clId="{2EDC3955-FB62-45E4-813E-A22AB952B89A}" dt="2020-09-23T07:11:20.886" v="933" actId="164"/>
          <ac:cxnSpMkLst>
            <pc:docMk/>
            <pc:sldMk cId="1129611992" sldId="323"/>
            <ac:cxnSpMk id="284" creationId="{E191992A-24BE-4408-AC7C-F683E67A1AD9}"/>
          </ac:cxnSpMkLst>
        </pc:cxnChg>
        <pc:cxnChg chg="mod">
          <ac:chgData name="Guo Zhimeng" userId="70c614cdd566ba31" providerId="LiveId" clId="{2EDC3955-FB62-45E4-813E-A22AB952B89A}" dt="2020-09-23T07:11:20.886" v="933" actId="164"/>
          <ac:cxnSpMkLst>
            <pc:docMk/>
            <pc:sldMk cId="1129611992" sldId="323"/>
            <ac:cxnSpMk id="285" creationId="{E24F3C7D-1201-4955-B49C-C7D3E7D0B1FF}"/>
          </ac:cxnSpMkLst>
        </pc:cxnChg>
        <pc:cxnChg chg="mod">
          <ac:chgData name="Guo Zhimeng" userId="70c614cdd566ba31" providerId="LiveId" clId="{2EDC3955-FB62-45E4-813E-A22AB952B89A}" dt="2020-09-23T07:11:20.886" v="933" actId="164"/>
          <ac:cxnSpMkLst>
            <pc:docMk/>
            <pc:sldMk cId="1129611992" sldId="323"/>
            <ac:cxnSpMk id="286" creationId="{1F0A6D57-C232-45A6-ABF5-977776E9FDC8}"/>
          </ac:cxnSpMkLst>
        </pc:cxnChg>
        <pc:cxnChg chg="mod">
          <ac:chgData name="Guo Zhimeng" userId="70c614cdd566ba31" providerId="LiveId" clId="{2EDC3955-FB62-45E4-813E-A22AB952B89A}" dt="2020-09-23T07:11:20.886" v="933" actId="164"/>
          <ac:cxnSpMkLst>
            <pc:docMk/>
            <pc:sldMk cId="1129611992" sldId="323"/>
            <ac:cxnSpMk id="287" creationId="{E63DD40B-885A-4156-9C96-A98890A42FB8}"/>
          </ac:cxnSpMkLst>
        </pc:cxnChg>
        <pc:cxnChg chg="mod">
          <ac:chgData name="Guo Zhimeng" userId="70c614cdd566ba31" providerId="LiveId" clId="{2EDC3955-FB62-45E4-813E-A22AB952B89A}" dt="2020-09-23T07:11:20.886" v="933" actId="164"/>
          <ac:cxnSpMkLst>
            <pc:docMk/>
            <pc:sldMk cId="1129611992" sldId="323"/>
            <ac:cxnSpMk id="288" creationId="{A4E30173-DFA6-4002-8724-804100F50294}"/>
          </ac:cxnSpMkLst>
        </pc:cxnChg>
        <pc:cxnChg chg="mod">
          <ac:chgData name="Guo Zhimeng" userId="70c614cdd566ba31" providerId="LiveId" clId="{2EDC3955-FB62-45E4-813E-A22AB952B89A}" dt="2020-09-23T07:11:20.886" v="933" actId="164"/>
          <ac:cxnSpMkLst>
            <pc:docMk/>
            <pc:sldMk cId="1129611992" sldId="323"/>
            <ac:cxnSpMk id="290" creationId="{888930A4-07D9-421C-8F97-C36BE621E6B8}"/>
          </ac:cxnSpMkLst>
        </pc:cxnChg>
      </pc:sldChg>
      <pc:sldChg chg="delSp modSp mod modAnim">
        <pc:chgData name="Guo Zhimeng" userId="70c614cdd566ba31" providerId="LiveId" clId="{2EDC3955-FB62-45E4-813E-A22AB952B89A}" dt="2020-09-23T07:23:59.691" v="1078"/>
        <pc:sldMkLst>
          <pc:docMk/>
          <pc:sldMk cId="1772794776" sldId="324"/>
        </pc:sldMkLst>
        <pc:spChg chg="mod">
          <ac:chgData name="Guo Zhimeng" userId="70c614cdd566ba31" providerId="LiveId" clId="{2EDC3955-FB62-45E4-813E-A22AB952B89A}" dt="2020-09-23T07:08:24.937" v="924" actId="14100"/>
          <ac:spMkLst>
            <pc:docMk/>
            <pc:sldMk cId="1772794776" sldId="324"/>
            <ac:spMk id="5" creationId="{F4C8CF86-23A4-450A-B04C-AC05C5FF49C6}"/>
          </ac:spMkLst>
        </pc:spChg>
        <pc:spChg chg="mod topLvl">
          <ac:chgData name="Guo Zhimeng" userId="70c614cdd566ba31" providerId="LiveId" clId="{2EDC3955-FB62-45E4-813E-A22AB952B89A}" dt="2020-09-23T07:22:43.900" v="1071" actId="165"/>
          <ac:spMkLst>
            <pc:docMk/>
            <pc:sldMk cId="1772794776" sldId="324"/>
            <ac:spMk id="82" creationId="{6394FB4E-159A-48DC-92E5-A019ECF9568A}"/>
          </ac:spMkLst>
        </pc:spChg>
        <pc:spChg chg="mod topLvl">
          <ac:chgData name="Guo Zhimeng" userId="70c614cdd566ba31" providerId="LiveId" clId="{2EDC3955-FB62-45E4-813E-A22AB952B89A}" dt="2020-09-23T07:22:43.900" v="1071" actId="165"/>
          <ac:spMkLst>
            <pc:docMk/>
            <pc:sldMk cId="1772794776" sldId="324"/>
            <ac:spMk id="83" creationId="{F31CF954-2263-4E88-AB18-1F25D7976AE7}"/>
          </ac:spMkLst>
        </pc:spChg>
        <pc:spChg chg="mod topLvl">
          <ac:chgData name="Guo Zhimeng" userId="70c614cdd566ba31" providerId="LiveId" clId="{2EDC3955-FB62-45E4-813E-A22AB952B89A}" dt="2020-09-23T07:22:43.900" v="1071" actId="165"/>
          <ac:spMkLst>
            <pc:docMk/>
            <pc:sldMk cId="1772794776" sldId="324"/>
            <ac:spMk id="87" creationId="{BF91D0CD-3BB3-42B4-B70E-1059BC68AAB8}"/>
          </ac:spMkLst>
        </pc:spChg>
        <pc:spChg chg="mod topLvl">
          <ac:chgData name="Guo Zhimeng" userId="70c614cdd566ba31" providerId="LiveId" clId="{2EDC3955-FB62-45E4-813E-A22AB952B89A}" dt="2020-09-23T07:22:43.900" v="1071" actId="165"/>
          <ac:spMkLst>
            <pc:docMk/>
            <pc:sldMk cId="1772794776" sldId="324"/>
            <ac:spMk id="88" creationId="{04C66231-E356-49AA-A061-64C5165AA45B}"/>
          </ac:spMkLst>
        </pc:spChg>
        <pc:spChg chg="mod topLvl">
          <ac:chgData name="Guo Zhimeng" userId="70c614cdd566ba31" providerId="LiveId" clId="{2EDC3955-FB62-45E4-813E-A22AB952B89A}" dt="2020-09-23T07:22:43.900" v="1071" actId="165"/>
          <ac:spMkLst>
            <pc:docMk/>
            <pc:sldMk cId="1772794776" sldId="324"/>
            <ac:spMk id="96" creationId="{A0C0E6EC-3DCA-4C2C-B647-50851AEA46CD}"/>
          </ac:spMkLst>
        </pc:spChg>
        <pc:spChg chg="mod topLvl">
          <ac:chgData name="Guo Zhimeng" userId="70c614cdd566ba31" providerId="LiveId" clId="{2EDC3955-FB62-45E4-813E-A22AB952B89A}" dt="2020-09-23T07:22:43.900" v="1071" actId="165"/>
          <ac:spMkLst>
            <pc:docMk/>
            <pc:sldMk cId="1772794776" sldId="324"/>
            <ac:spMk id="98" creationId="{8AF6E713-5D8D-4378-B6E0-57A636B89701}"/>
          </ac:spMkLst>
        </pc:spChg>
        <pc:spChg chg="mod topLvl">
          <ac:chgData name="Guo Zhimeng" userId="70c614cdd566ba31" providerId="LiveId" clId="{2EDC3955-FB62-45E4-813E-A22AB952B89A}" dt="2020-09-23T07:22:43.900" v="1071" actId="165"/>
          <ac:spMkLst>
            <pc:docMk/>
            <pc:sldMk cId="1772794776" sldId="324"/>
            <ac:spMk id="100" creationId="{912D5C26-4B2A-44B0-BCF5-761BA42FBE86}"/>
          </ac:spMkLst>
        </pc:spChg>
        <pc:spChg chg="mod topLvl">
          <ac:chgData name="Guo Zhimeng" userId="70c614cdd566ba31" providerId="LiveId" clId="{2EDC3955-FB62-45E4-813E-A22AB952B89A}" dt="2020-09-23T07:22:43.900" v="1071" actId="165"/>
          <ac:spMkLst>
            <pc:docMk/>
            <pc:sldMk cId="1772794776" sldId="324"/>
            <ac:spMk id="102" creationId="{2D8B450F-3A13-4BFF-9BD7-79D6B08AB7ED}"/>
          </ac:spMkLst>
        </pc:spChg>
        <pc:spChg chg="mod topLvl">
          <ac:chgData name="Guo Zhimeng" userId="70c614cdd566ba31" providerId="LiveId" clId="{2EDC3955-FB62-45E4-813E-A22AB952B89A}" dt="2020-09-23T07:22:43.900" v="1071" actId="165"/>
          <ac:spMkLst>
            <pc:docMk/>
            <pc:sldMk cId="1772794776" sldId="324"/>
            <ac:spMk id="105" creationId="{A0573E10-32AA-4727-878D-0396460C0A27}"/>
          </ac:spMkLst>
        </pc:spChg>
        <pc:spChg chg="mod topLvl">
          <ac:chgData name="Guo Zhimeng" userId="70c614cdd566ba31" providerId="LiveId" clId="{2EDC3955-FB62-45E4-813E-A22AB952B89A}" dt="2020-09-23T07:22:43.900" v="1071" actId="165"/>
          <ac:spMkLst>
            <pc:docMk/>
            <pc:sldMk cId="1772794776" sldId="324"/>
            <ac:spMk id="107" creationId="{4582BB5E-DCED-403B-80E9-0EC4FC8C0441}"/>
          </ac:spMkLst>
        </pc:spChg>
        <pc:spChg chg="mod topLvl">
          <ac:chgData name="Guo Zhimeng" userId="70c614cdd566ba31" providerId="LiveId" clId="{2EDC3955-FB62-45E4-813E-A22AB952B89A}" dt="2020-09-23T07:22:43.900" v="1071" actId="165"/>
          <ac:spMkLst>
            <pc:docMk/>
            <pc:sldMk cId="1772794776" sldId="324"/>
            <ac:spMk id="109" creationId="{103A1AA1-F70D-4863-893B-65B7C4F32A1B}"/>
          </ac:spMkLst>
        </pc:spChg>
        <pc:spChg chg="mod topLvl">
          <ac:chgData name="Guo Zhimeng" userId="70c614cdd566ba31" providerId="LiveId" clId="{2EDC3955-FB62-45E4-813E-A22AB952B89A}" dt="2020-09-23T07:22:43.900" v="1071" actId="165"/>
          <ac:spMkLst>
            <pc:docMk/>
            <pc:sldMk cId="1772794776" sldId="324"/>
            <ac:spMk id="112" creationId="{8C9F7CF4-04D1-43B3-B325-EC723496CDB1}"/>
          </ac:spMkLst>
        </pc:spChg>
        <pc:grpChg chg="del">
          <ac:chgData name="Guo Zhimeng" userId="70c614cdd566ba31" providerId="LiveId" clId="{2EDC3955-FB62-45E4-813E-A22AB952B89A}" dt="2020-09-23T07:22:43.900" v="1071" actId="165"/>
          <ac:grpSpMkLst>
            <pc:docMk/>
            <pc:sldMk cId="1772794776" sldId="324"/>
            <ac:grpSpMk id="18" creationId="{2B1C1F06-17E7-4B88-98E9-5139F7B2DA6D}"/>
          </ac:grpSpMkLst>
        </pc:grpChg>
        <pc:cxnChg chg="mod topLvl">
          <ac:chgData name="Guo Zhimeng" userId="70c614cdd566ba31" providerId="LiveId" clId="{2EDC3955-FB62-45E4-813E-A22AB952B89A}" dt="2020-09-23T07:22:43.900" v="1071" actId="165"/>
          <ac:cxnSpMkLst>
            <pc:docMk/>
            <pc:sldMk cId="1772794776" sldId="324"/>
            <ac:cxnSpMk id="84" creationId="{38127520-094E-4C18-B5F1-3BCF33771A12}"/>
          </ac:cxnSpMkLst>
        </pc:cxnChg>
        <pc:cxnChg chg="mod topLvl">
          <ac:chgData name="Guo Zhimeng" userId="70c614cdd566ba31" providerId="LiveId" clId="{2EDC3955-FB62-45E4-813E-A22AB952B89A}" dt="2020-09-23T07:22:43.900" v="1071" actId="165"/>
          <ac:cxnSpMkLst>
            <pc:docMk/>
            <pc:sldMk cId="1772794776" sldId="324"/>
            <ac:cxnSpMk id="85" creationId="{92AECF4B-6180-43FC-B79A-9B8D93F3A404}"/>
          </ac:cxnSpMkLst>
        </pc:cxnChg>
        <pc:cxnChg chg="mod topLvl">
          <ac:chgData name="Guo Zhimeng" userId="70c614cdd566ba31" providerId="LiveId" clId="{2EDC3955-FB62-45E4-813E-A22AB952B89A}" dt="2020-09-23T07:22:43.900" v="1071" actId="165"/>
          <ac:cxnSpMkLst>
            <pc:docMk/>
            <pc:sldMk cId="1772794776" sldId="324"/>
            <ac:cxnSpMk id="86" creationId="{8E7533CB-EB17-4DFA-94A4-63DEDB9A4B61}"/>
          </ac:cxnSpMkLst>
        </pc:cxnChg>
        <pc:cxnChg chg="mod topLvl">
          <ac:chgData name="Guo Zhimeng" userId="70c614cdd566ba31" providerId="LiveId" clId="{2EDC3955-FB62-45E4-813E-A22AB952B89A}" dt="2020-09-23T07:22:43.900" v="1071" actId="165"/>
          <ac:cxnSpMkLst>
            <pc:docMk/>
            <pc:sldMk cId="1772794776" sldId="324"/>
            <ac:cxnSpMk id="90" creationId="{68D31427-FBBD-44DD-BEB6-CC1B99A03395}"/>
          </ac:cxnSpMkLst>
        </pc:cxnChg>
        <pc:cxnChg chg="mod topLvl">
          <ac:chgData name="Guo Zhimeng" userId="70c614cdd566ba31" providerId="LiveId" clId="{2EDC3955-FB62-45E4-813E-A22AB952B89A}" dt="2020-09-23T07:22:43.900" v="1071" actId="165"/>
          <ac:cxnSpMkLst>
            <pc:docMk/>
            <pc:sldMk cId="1772794776" sldId="324"/>
            <ac:cxnSpMk id="92" creationId="{A0D3C123-167A-4F0E-9417-506EDAF5F31F}"/>
          </ac:cxnSpMkLst>
        </pc:cxnChg>
        <pc:cxnChg chg="mod topLvl">
          <ac:chgData name="Guo Zhimeng" userId="70c614cdd566ba31" providerId="LiveId" clId="{2EDC3955-FB62-45E4-813E-A22AB952B89A}" dt="2020-09-23T07:22:43.900" v="1071" actId="165"/>
          <ac:cxnSpMkLst>
            <pc:docMk/>
            <pc:sldMk cId="1772794776" sldId="324"/>
            <ac:cxnSpMk id="94" creationId="{25E27683-160B-4503-8B64-E3F56B04F982}"/>
          </ac:cxnSpMkLst>
        </pc:cxnChg>
      </pc:sldChg>
      <pc:sldChg chg="addSp modSp mod modAnim">
        <pc:chgData name="Guo Zhimeng" userId="70c614cdd566ba31" providerId="LiveId" clId="{2EDC3955-FB62-45E4-813E-A22AB952B89A}" dt="2020-09-23T07:37:35.748" v="1123" actId="20577"/>
        <pc:sldMkLst>
          <pc:docMk/>
          <pc:sldMk cId="2547944473" sldId="325"/>
        </pc:sldMkLst>
        <pc:spChg chg="mod">
          <ac:chgData name="Guo Zhimeng" userId="70c614cdd566ba31" providerId="LiveId" clId="{2EDC3955-FB62-45E4-813E-A22AB952B89A}" dt="2020-09-23T07:37:35.748" v="1123" actId="20577"/>
          <ac:spMkLst>
            <pc:docMk/>
            <pc:sldMk cId="2547944473" sldId="325"/>
            <ac:spMk id="8" creationId="{5B1E423E-3E76-4B20-8441-881FEB15E250}"/>
          </ac:spMkLst>
        </pc:spChg>
        <pc:cxnChg chg="add mod">
          <ac:chgData name="Guo Zhimeng" userId="70c614cdd566ba31" providerId="LiveId" clId="{2EDC3955-FB62-45E4-813E-A22AB952B89A}" dt="2020-09-23T06:33:29.809" v="236" actId="208"/>
          <ac:cxnSpMkLst>
            <pc:docMk/>
            <pc:sldMk cId="2547944473" sldId="325"/>
            <ac:cxnSpMk id="6" creationId="{0FE7DCB5-9F03-4E1C-89AB-4C9503842EA8}"/>
          </ac:cxnSpMkLst>
        </pc:cxnChg>
        <pc:cxnChg chg="add mod">
          <ac:chgData name="Guo Zhimeng" userId="70c614cdd566ba31" providerId="LiveId" clId="{2EDC3955-FB62-45E4-813E-A22AB952B89A}" dt="2020-09-23T06:33:36.619" v="238" actId="1076"/>
          <ac:cxnSpMkLst>
            <pc:docMk/>
            <pc:sldMk cId="2547944473" sldId="325"/>
            <ac:cxnSpMk id="9" creationId="{CD22A15E-6F77-4BFC-B9AB-577F78F2F0BC}"/>
          </ac:cxnSpMkLst>
        </pc:cxnChg>
        <pc:cxnChg chg="add mod">
          <ac:chgData name="Guo Zhimeng" userId="70c614cdd566ba31" providerId="LiveId" clId="{2EDC3955-FB62-45E4-813E-A22AB952B89A}" dt="2020-09-23T06:33:44.463" v="240" actId="1076"/>
          <ac:cxnSpMkLst>
            <pc:docMk/>
            <pc:sldMk cId="2547944473" sldId="325"/>
            <ac:cxnSpMk id="10" creationId="{5D4ECEC2-6DD5-4778-9117-D3239E37F0AC}"/>
          </ac:cxnSpMkLst>
        </pc:cxnChg>
      </pc:sldChg>
      <pc:sldChg chg="modSp mod modAnim">
        <pc:chgData name="Guo Zhimeng" userId="70c614cdd566ba31" providerId="LiveId" clId="{2EDC3955-FB62-45E4-813E-A22AB952B89A}" dt="2020-09-23T07:31:13.972" v="1107"/>
        <pc:sldMkLst>
          <pc:docMk/>
          <pc:sldMk cId="658826368" sldId="327"/>
        </pc:sldMkLst>
        <pc:spChg chg="mod">
          <ac:chgData name="Guo Zhimeng" userId="70c614cdd566ba31" providerId="LiveId" clId="{2EDC3955-FB62-45E4-813E-A22AB952B89A}" dt="2020-09-23T07:07:16.822" v="905" actId="14100"/>
          <ac:spMkLst>
            <pc:docMk/>
            <pc:sldMk cId="658826368" sldId="327"/>
            <ac:spMk id="5" creationId="{F4C8CF86-23A4-450A-B04C-AC05C5FF49C6}"/>
          </ac:spMkLst>
        </pc:spChg>
      </pc:sldChg>
      <pc:sldChg chg="modAnim">
        <pc:chgData name="Guo Zhimeng" userId="70c614cdd566ba31" providerId="LiveId" clId="{2EDC3955-FB62-45E4-813E-A22AB952B89A}" dt="2020-09-23T07:19:48.172" v="1041"/>
        <pc:sldMkLst>
          <pc:docMk/>
          <pc:sldMk cId="281517167" sldId="329"/>
        </pc:sldMkLst>
      </pc:sldChg>
      <pc:sldChg chg="modAnim">
        <pc:chgData name="Guo Zhimeng" userId="70c614cdd566ba31" providerId="LiveId" clId="{2EDC3955-FB62-45E4-813E-A22AB952B89A}" dt="2020-09-23T07:19:16.288" v="1016"/>
        <pc:sldMkLst>
          <pc:docMk/>
          <pc:sldMk cId="1811694912" sldId="331"/>
        </pc:sldMkLst>
      </pc:sldChg>
      <pc:sldChg chg="modAnim">
        <pc:chgData name="Guo Zhimeng" userId="70c614cdd566ba31" providerId="LiveId" clId="{2EDC3955-FB62-45E4-813E-A22AB952B89A}" dt="2020-09-23T07:20:25.863" v="1064"/>
        <pc:sldMkLst>
          <pc:docMk/>
          <pc:sldMk cId="2716607763" sldId="333"/>
        </pc:sldMkLst>
      </pc:sldChg>
      <pc:sldChg chg="addSp delSp modSp mod modAnim">
        <pc:chgData name="Guo Zhimeng" userId="70c614cdd566ba31" providerId="LiveId" clId="{2EDC3955-FB62-45E4-813E-A22AB952B89A}" dt="2020-09-23T12:16:48.846" v="1145"/>
        <pc:sldMkLst>
          <pc:docMk/>
          <pc:sldMk cId="3975091765" sldId="335"/>
        </pc:sldMkLst>
        <pc:spChg chg="mod">
          <ac:chgData name="Guo Zhimeng" userId="70c614cdd566ba31" providerId="LiveId" clId="{2EDC3955-FB62-45E4-813E-A22AB952B89A}" dt="2020-09-23T12:16:40.301" v="1129" actId="20577"/>
          <ac:spMkLst>
            <pc:docMk/>
            <pc:sldMk cId="3975091765" sldId="335"/>
            <ac:spMk id="2" creationId="{00000000-0000-0000-0000-000000000000}"/>
          </ac:spMkLst>
        </pc:spChg>
        <pc:spChg chg="del mod">
          <ac:chgData name="Guo Zhimeng" userId="70c614cdd566ba31" providerId="LiveId" clId="{2EDC3955-FB62-45E4-813E-A22AB952B89A}" dt="2020-09-23T06:48:45.849" v="456" actId="478"/>
          <ac:spMkLst>
            <pc:docMk/>
            <pc:sldMk cId="3975091765" sldId="335"/>
            <ac:spMk id="5" creationId="{15521F24-5BFE-4EC8-876C-8A5F5AF13A1B}"/>
          </ac:spMkLst>
        </pc:spChg>
        <pc:spChg chg="mod">
          <ac:chgData name="Guo Zhimeng" userId="70c614cdd566ba31" providerId="LiveId" clId="{2EDC3955-FB62-45E4-813E-A22AB952B89A}" dt="2020-09-23T07:38:22.795" v="1125" actId="1076"/>
          <ac:spMkLst>
            <pc:docMk/>
            <pc:sldMk cId="3975091765" sldId="335"/>
            <ac:spMk id="7" creationId="{C517ADE3-0759-410E-B5B8-264A1B53BE8D}"/>
          </ac:spMkLst>
        </pc:spChg>
        <pc:spChg chg="mod">
          <ac:chgData name="Guo Zhimeng" userId="70c614cdd566ba31" providerId="LiveId" clId="{2EDC3955-FB62-45E4-813E-A22AB952B89A}" dt="2020-09-23T07:02:49.148" v="871" actId="14100"/>
          <ac:spMkLst>
            <pc:docMk/>
            <pc:sldMk cId="3975091765" sldId="335"/>
            <ac:spMk id="8" creationId="{C2EDFBD8-BE1E-4E86-AFD1-3A2DB1694C54}"/>
          </ac:spMkLst>
        </pc:spChg>
        <pc:spChg chg="del mod">
          <ac:chgData name="Guo Zhimeng" userId="70c614cdd566ba31" providerId="LiveId" clId="{2EDC3955-FB62-45E4-813E-A22AB952B89A}" dt="2020-09-23T06:49:28.219" v="471" actId="478"/>
          <ac:spMkLst>
            <pc:docMk/>
            <pc:sldMk cId="3975091765" sldId="335"/>
            <ac:spMk id="9" creationId="{8FCDDB8B-2EE7-406D-9AE4-E778361A9EE9}"/>
          </ac:spMkLst>
        </pc:spChg>
        <pc:spChg chg="del mod">
          <ac:chgData name="Guo Zhimeng" userId="70c614cdd566ba31" providerId="LiveId" clId="{2EDC3955-FB62-45E4-813E-A22AB952B89A}" dt="2020-09-23T06:49:29.110" v="472" actId="478"/>
          <ac:spMkLst>
            <pc:docMk/>
            <pc:sldMk cId="3975091765" sldId="335"/>
            <ac:spMk id="10" creationId="{2C5D40D4-D331-43AD-989C-05B1EC52A51D}"/>
          </ac:spMkLst>
        </pc:spChg>
        <pc:spChg chg="add del mod">
          <ac:chgData name="Guo Zhimeng" userId="70c614cdd566ba31" providerId="LiveId" clId="{2EDC3955-FB62-45E4-813E-A22AB952B89A}" dt="2020-09-23T12:16:48.846" v="1145"/>
          <ac:spMkLst>
            <pc:docMk/>
            <pc:sldMk cId="3975091765" sldId="335"/>
            <ac:spMk id="11" creationId="{EEF4C67C-B9C5-45C1-AB4C-230451EA89A6}"/>
          </ac:spMkLst>
        </pc:spChg>
        <pc:spChg chg="del mod">
          <ac:chgData name="Guo Zhimeng" userId="70c614cdd566ba31" providerId="LiveId" clId="{2EDC3955-FB62-45E4-813E-A22AB952B89A}" dt="2020-09-23T06:49:31.395" v="473" actId="478"/>
          <ac:spMkLst>
            <pc:docMk/>
            <pc:sldMk cId="3975091765" sldId="335"/>
            <ac:spMk id="12" creationId="{1CEBFCA9-67E1-4D2A-80DD-49D1ACDA4FEA}"/>
          </ac:spMkLst>
        </pc:spChg>
        <pc:spChg chg="add mod ord">
          <ac:chgData name="Guo Zhimeng" userId="70c614cdd566ba31" providerId="LiveId" clId="{2EDC3955-FB62-45E4-813E-A22AB952B89A}" dt="2020-09-23T06:51:22.625" v="495" actId="167"/>
          <ac:spMkLst>
            <pc:docMk/>
            <pc:sldMk cId="3975091765" sldId="335"/>
            <ac:spMk id="15" creationId="{2C5295DB-52EC-4D78-ACC7-B4BC8F4E1497}"/>
          </ac:spMkLst>
        </pc:spChg>
        <pc:spChg chg="add mod ord">
          <ac:chgData name="Guo Zhimeng" userId="70c614cdd566ba31" providerId="LiveId" clId="{2EDC3955-FB62-45E4-813E-A22AB952B89A}" dt="2020-09-23T06:51:22.625" v="495" actId="167"/>
          <ac:spMkLst>
            <pc:docMk/>
            <pc:sldMk cId="3975091765" sldId="335"/>
            <ac:spMk id="17" creationId="{751A02D3-A50D-4974-9328-4A06E0575C22}"/>
          </ac:spMkLst>
        </pc:spChg>
        <pc:picChg chg="add del mod ord">
          <ac:chgData name="Guo Zhimeng" userId="70c614cdd566ba31" providerId="LiveId" clId="{2EDC3955-FB62-45E4-813E-A22AB952B89A}" dt="2020-09-23T06:46:10.808" v="431" actId="478"/>
          <ac:picMkLst>
            <pc:docMk/>
            <pc:sldMk cId="3975091765" sldId="335"/>
            <ac:picMk id="3" creationId="{A32F559D-9684-4317-970C-E6907086FF95}"/>
          </ac:picMkLst>
        </pc:picChg>
        <pc:picChg chg="add mod ord">
          <ac:chgData name="Guo Zhimeng" userId="70c614cdd566ba31" providerId="LiveId" clId="{2EDC3955-FB62-45E4-813E-A22AB952B89A}" dt="2020-09-23T07:25:18.804" v="1090" actId="166"/>
          <ac:picMkLst>
            <pc:docMk/>
            <pc:sldMk cId="3975091765" sldId="335"/>
            <ac:picMk id="6" creationId="{3BA5F1AD-164B-46C9-81FB-34AFA34ED659}"/>
          </ac:picMkLst>
        </pc:picChg>
      </pc:sldChg>
      <pc:sldChg chg="addSp modSp mod modAnim">
        <pc:chgData name="Guo Zhimeng" userId="70c614cdd566ba31" providerId="LiveId" clId="{2EDC3955-FB62-45E4-813E-A22AB952B89A}" dt="2020-09-23T07:29:11.930" v="1104"/>
        <pc:sldMkLst>
          <pc:docMk/>
          <pc:sldMk cId="1973129250" sldId="336"/>
        </pc:sldMkLst>
        <pc:spChg chg="add mod">
          <ac:chgData name="Guo Zhimeng" userId="70c614cdd566ba31" providerId="LiveId" clId="{2EDC3955-FB62-45E4-813E-A22AB952B89A}" dt="2020-09-23T07:15:22.352" v="960" actId="1076"/>
          <ac:spMkLst>
            <pc:docMk/>
            <pc:sldMk cId="1973129250" sldId="336"/>
            <ac:spMk id="3" creationId="{2E308502-1C51-43BB-926E-E4592C827A10}"/>
          </ac:spMkLst>
        </pc:spChg>
        <pc:spChg chg="mod">
          <ac:chgData name="Guo Zhimeng" userId="70c614cdd566ba31" providerId="LiveId" clId="{2EDC3955-FB62-45E4-813E-A22AB952B89A}" dt="2020-09-23T07:04:56.032" v="885" actId="20577"/>
          <ac:spMkLst>
            <pc:docMk/>
            <pc:sldMk cId="1973129250" sldId="336"/>
            <ac:spMk id="5" creationId="{F4C8CF86-23A4-450A-B04C-AC05C5FF49C6}"/>
          </ac:spMkLst>
        </pc:spChg>
        <pc:spChg chg="add mod">
          <ac:chgData name="Guo Zhimeng" userId="70c614cdd566ba31" providerId="LiveId" clId="{2EDC3955-FB62-45E4-813E-A22AB952B89A}" dt="2020-09-23T07:15:33.328" v="965" actId="1076"/>
          <ac:spMkLst>
            <pc:docMk/>
            <pc:sldMk cId="1973129250" sldId="336"/>
            <ac:spMk id="6" creationId="{49EB8F14-308B-46A5-AD88-EC8927D656CA}"/>
          </ac:spMkLst>
        </pc:spChg>
        <pc:spChg chg="add mod">
          <ac:chgData name="Guo Zhimeng" userId="70c614cdd566ba31" providerId="LiveId" clId="{2EDC3955-FB62-45E4-813E-A22AB952B89A}" dt="2020-09-23T07:15:50.854" v="1010" actId="1076"/>
          <ac:spMkLst>
            <pc:docMk/>
            <pc:sldMk cId="1973129250" sldId="336"/>
            <ac:spMk id="7" creationId="{47F5D36B-47CD-4C5A-8FBF-285006CD5893}"/>
          </ac:spMkLst>
        </pc:spChg>
        <pc:cxnChg chg="add mod">
          <ac:chgData name="Guo Zhimeng" userId="70c614cdd566ba31" providerId="LiveId" clId="{2EDC3955-FB62-45E4-813E-A22AB952B89A}" dt="2020-09-23T07:28:55.193" v="1101" actId="1076"/>
          <ac:cxnSpMkLst>
            <pc:docMk/>
            <pc:sldMk cId="1973129250" sldId="336"/>
            <ac:cxnSpMk id="109" creationId="{B5021227-7F7B-494C-AC3F-36BB2B415BD6}"/>
          </ac:cxnSpMkLst>
        </pc:cxnChg>
        <pc:cxnChg chg="mod">
          <ac:chgData name="Guo Zhimeng" userId="70c614cdd566ba31" providerId="LiveId" clId="{2EDC3955-FB62-45E4-813E-A22AB952B89A}" dt="2020-09-23T07:13:37.044" v="948" actId="208"/>
          <ac:cxnSpMkLst>
            <pc:docMk/>
            <pc:sldMk cId="1973129250" sldId="336"/>
            <ac:cxnSpMk id="355" creationId="{A876EC60-C559-47D7-8E65-3A15641ADFD3}"/>
          </ac:cxnSpMkLst>
        </pc:cxnChg>
      </pc:sldChg>
      <pc:sldChg chg="modSp mod modAnim">
        <pc:chgData name="Guo Zhimeng" userId="70c614cdd566ba31" providerId="LiveId" clId="{2EDC3955-FB62-45E4-813E-A22AB952B89A}" dt="2020-09-23T07:16:21.658" v="1013"/>
        <pc:sldMkLst>
          <pc:docMk/>
          <pc:sldMk cId="1248017169" sldId="337"/>
        </pc:sldMkLst>
        <pc:spChg chg="mod">
          <ac:chgData name="Guo Zhimeng" userId="70c614cdd566ba31" providerId="LiveId" clId="{2EDC3955-FB62-45E4-813E-A22AB952B89A}" dt="2020-09-23T07:06:36.221" v="892" actId="20577"/>
          <ac:spMkLst>
            <pc:docMk/>
            <pc:sldMk cId="1248017169" sldId="337"/>
            <ac:spMk id="5" creationId="{F4C8CF86-23A4-450A-B04C-AC05C5FF49C6}"/>
          </ac:spMkLst>
        </pc:spChg>
      </pc:sldChg>
      <pc:sldChg chg="modSp mod modAnim">
        <pc:chgData name="Guo Zhimeng" userId="70c614cdd566ba31" providerId="LiveId" clId="{2EDC3955-FB62-45E4-813E-A22AB952B89A}" dt="2020-09-23T07:29:59.575" v="1106"/>
        <pc:sldMkLst>
          <pc:docMk/>
          <pc:sldMk cId="363275673" sldId="338"/>
        </pc:sldMkLst>
        <pc:spChg chg="mod">
          <ac:chgData name="Guo Zhimeng" userId="70c614cdd566ba31" providerId="LiveId" clId="{2EDC3955-FB62-45E4-813E-A22AB952B89A}" dt="2020-09-23T07:06:51.311" v="895" actId="20577"/>
          <ac:spMkLst>
            <pc:docMk/>
            <pc:sldMk cId="363275673" sldId="338"/>
            <ac:spMk id="5" creationId="{F4C8CF86-23A4-450A-B04C-AC05C5FF49C6}"/>
          </ac:spMkLst>
        </pc:spChg>
      </pc:sldChg>
      <pc:sldChg chg="modSp mod modAnim">
        <pc:chgData name="Guo Zhimeng" userId="70c614cdd566ba31" providerId="LiveId" clId="{2EDC3955-FB62-45E4-813E-A22AB952B89A}" dt="2020-09-23T11:06:09.421" v="1128" actId="732"/>
        <pc:sldMkLst>
          <pc:docMk/>
          <pc:sldMk cId="187373754" sldId="339"/>
        </pc:sldMkLst>
        <pc:spChg chg="mod">
          <ac:chgData name="Guo Zhimeng" userId="70c614cdd566ba31" providerId="LiveId" clId="{2EDC3955-FB62-45E4-813E-A22AB952B89A}" dt="2020-09-23T07:08:13.454" v="915" actId="20577"/>
          <ac:spMkLst>
            <pc:docMk/>
            <pc:sldMk cId="187373754" sldId="339"/>
            <ac:spMk id="5" creationId="{F4C8CF86-23A4-450A-B04C-AC05C5FF49C6}"/>
          </ac:spMkLst>
        </pc:spChg>
        <pc:picChg chg="mod modCrop">
          <ac:chgData name="Guo Zhimeng" userId="70c614cdd566ba31" providerId="LiveId" clId="{2EDC3955-FB62-45E4-813E-A22AB952B89A}" dt="2020-09-23T11:06:09.421" v="1128" actId="732"/>
          <ac:picMkLst>
            <pc:docMk/>
            <pc:sldMk cId="187373754" sldId="339"/>
            <ac:picMk id="6" creationId="{C772B20F-69B5-43A6-9876-D872A39CC5D3}"/>
          </ac:picMkLst>
        </pc:picChg>
      </pc:sldChg>
      <pc:sldChg chg="delSp modSp del mod">
        <pc:chgData name="Guo Zhimeng" userId="70c614cdd566ba31" providerId="LiveId" clId="{2EDC3955-FB62-45E4-813E-A22AB952B89A}" dt="2020-09-23T06:34:33.169" v="413" actId="47"/>
        <pc:sldMkLst>
          <pc:docMk/>
          <pc:sldMk cId="1009723205" sldId="344"/>
        </pc:sldMkLst>
        <pc:picChg chg="del mod">
          <ac:chgData name="Guo Zhimeng" userId="70c614cdd566ba31" providerId="LiveId" clId="{2EDC3955-FB62-45E4-813E-A22AB952B89A}" dt="2020-09-23T06:30:31.404" v="3" actId="478"/>
          <ac:picMkLst>
            <pc:docMk/>
            <pc:sldMk cId="1009723205" sldId="344"/>
            <ac:picMk id="6" creationId="{AAE8E5EA-9A54-44B5-BE54-B41304524462}"/>
          </ac:picMkLst>
        </pc:picChg>
      </pc:sldChg>
      <pc:sldChg chg="addSp delSp modSp del mod">
        <pc:chgData name="Guo Zhimeng" userId="70c614cdd566ba31" providerId="LiveId" clId="{2EDC3955-FB62-45E4-813E-A22AB952B89A}" dt="2020-09-23T06:52:43.174" v="535" actId="47"/>
        <pc:sldMkLst>
          <pc:docMk/>
          <pc:sldMk cId="1156639498" sldId="345"/>
        </pc:sldMkLst>
        <pc:spChg chg="add del">
          <ac:chgData name="Guo Zhimeng" userId="70c614cdd566ba31" providerId="LiveId" clId="{2EDC3955-FB62-45E4-813E-A22AB952B89A}" dt="2020-09-23T06:45:19.998" v="416" actId="478"/>
          <ac:spMkLst>
            <pc:docMk/>
            <pc:sldMk cId="1156639498" sldId="345"/>
            <ac:spMk id="7" creationId="{CA4505C1-78A5-447C-A337-E6CEF0827709}"/>
          </ac:spMkLst>
        </pc:spChg>
        <pc:picChg chg="del mod ord">
          <ac:chgData name="Guo Zhimeng" userId="70c614cdd566ba31" providerId="LiveId" clId="{2EDC3955-FB62-45E4-813E-A22AB952B89A}" dt="2020-09-23T06:47:10.391" v="439" actId="478"/>
          <ac:picMkLst>
            <pc:docMk/>
            <pc:sldMk cId="1156639498" sldId="345"/>
            <ac:picMk id="3" creationId="{C8DFA801-CD12-4DA3-93EF-B29E30353CEC}"/>
          </ac:picMkLst>
        </pc:picChg>
        <pc:picChg chg="add del mod">
          <ac:chgData name="Guo Zhimeng" userId="70c614cdd566ba31" providerId="LiveId" clId="{2EDC3955-FB62-45E4-813E-A22AB952B89A}" dt="2020-09-23T06:45:39.393" v="423" actId="478"/>
          <ac:picMkLst>
            <pc:docMk/>
            <pc:sldMk cId="1156639498" sldId="345"/>
            <ac:picMk id="9" creationId="{F22BC59A-BC9B-4A02-A275-FE1C1B41A7EE}"/>
          </ac:picMkLst>
        </pc:picChg>
        <pc:picChg chg="add del mod">
          <ac:chgData name="Guo Zhimeng" userId="70c614cdd566ba31" providerId="LiveId" clId="{2EDC3955-FB62-45E4-813E-A22AB952B89A}" dt="2020-09-23T06:48:08.603" v="443" actId="478"/>
          <ac:picMkLst>
            <pc:docMk/>
            <pc:sldMk cId="1156639498" sldId="345"/>
            <ac:picMk id="11" creationId="{5D8C40FA-7A90-4E88-A459-681477F33CA6}"/>
          </ac:picMkLst>
        </pc:picChg>
        <pc:picChg chg="add mod">
          <ac:chgData name="Guo Zhimeng" userId="70c614cdd566ba31" providerId="LiveId" clId="{2EDC3955-FB62-45E4-813E-A22AB952B89A}" dt="2020-09-23T06:48:19.387" v="449" actId="1076"/>
          <ac:picMkLst>
            <pc:docMk/>
            <pc:sldMk cId="1156639498" sldId="345"/>
            <ac:picMk id="13" creationId="{5D9F9940-E68C-451E-9EE8-83F056496FBD}"/>
          </ac:picMkLst>
        </pc:picChg>
      </pc:sldChg>
      <pc:sldChg chg="modSp add mod">
        <pc:chgData name="Guo Zhimeng" userId="70c614cdd566ba31" providerId="LiveId" clId="{2EDC3955-FB62-45E4-813E-A22AB952B89A}" dt="2020-09-23T06:52:19" v="534" actId="1076"/>
        <pc:sldMkLst>
          <pc:docMk/>
          <pc:sldMk cId="2175420951" sldId="346"/>
        </pc:sldMkLst>
        <pc:spChg chg="mod">
          <ac:chgData name="Guo Zhimeng" userId="70c614cdd566ba31" providerId="LiveId" clId="{2EDC3955-FB62-45E4-813E-A22AB952B89A}" dt="2020-09-23T06:52:19" v="534" actId="1076"/>
          <ac:spMkLst>
            <pc:docMk/>
            <pc:sldMk cId="2175420951" sldId="346"/>
            <ac:spMk id="3" creationId="{28ACFB10-29D2-4CFE-B424-8BEF3BEB4E5B}"/>
          </ac:spMkLst>
        </pc:spChg>
      </pc:sldChg>
    </pc:docChg>
  </pc:docChgLst>
  <pc:docChgLst>
    <pc:chgData name="Guo Zhimeng" userId="70c614cdd566ba31" providerId="LiveId" clId="{1BF056F5-E949-4437-B633-04D4EFC228D1}"/>
    <pc:docChg chg="undo custSel mod addSld delSld modSld sldOrd">
      <pc:chgData name="Guo Zhimeng" userId="70c614cdd566ba31" providerId="LiveId" clId="{1BF056F5-E949-4437-B633-04D4EFC228D1}" dt="2020-09-22T15:28:22.784" v="4684"/>
      <pc:docMkLst>
        <pc:docMk/>
      </pc:docMkLst>
      <pc:sldChg chg="modSp mod">
        <pc:chgData name="Guo Zhimeng" userId="70c614cdd566ba31" providerId="LiveId" clId="{1BF056F5-E949-4437-B633-04D4EFC228D1}" dt="2020-09-22T11:58:08.370" v="1078"/>
        <pc:sldMkLst>
          <pc:docMk/>
          <pc:sldMk cId="2292181382" sldId="256"/>
        </pc:sldMkLst>
        <pc:spChg chg="mod">
          <ac:chgData name="Guo Zhimeng" userId="70c614cdd566ba31" providerId="LiveId" clId="{1BF056F5-E949-4437-B633-04D4EFC228D1}" dt="2020-09-22T11:58:08.370" v="1078"/>
          <ac:spMkLst>
            <pc:docMk/>
            <pc:sldMk cId="2292181382" sldId="256"/>
            <ac:spMk id="2" creationId="{00000000-0000-0000-0000-000000000000}"/>
          </ac:spMkLst>
        </pc:spChg>
        <pc:spChg chg="mod">
          <ac:chgData name="Guo Zhimeng" userId="70c614cdd566ba31" providerId="LiveId" clId="{1BF056F5-E949-4437-B633-04D4EFC228D1}" dt="2020-09-22T08:36:07.127" v="138" actId="404"/>
          <ac:spMkLst>
            <pc:docMk/>
            <pc:sldMk cId="2292181382" sldId="256"/>
            <ac:spMk id="3" creationId="{00000000-0000-0000-0000-000000000000}"/>
          </ac:spMkLst>
        </pc:spChg>
      </pc:sldChg>
      <pc:sldChg chg="delSp modSp mod">
        <pc:chgData name="Guo Zhimeng" userId="70c614cdd566ba31" providerId="LiveId" clId="{1BF056F5-E949-4437-B633-04D4EFC228D1}" dt="2020-09-22T08:39:35.957" v="396" actId="1076"/>
        <pc:sldMkLst>
          <pc:docMk/>
          <pc:sldMk cId="38272196" sldId="315"/>
        </pc:sldMkLst>
        <pc:spChg chg="mod">
          <ac:chgData name="Guo Zhimeng" userId="70c614cdd566ba31" providerId="LiveId" clId="{1BF056F5-E949-4437-B633-04D4EFC228D1}" dt="2020-09-22T08:39:35.957" v="396" actId="1076"/>
          <ac:spMkLst>
            <pc:docMk/>
            <pc:sldMk cId="38272196" sldId="315"/>
            <ac:spMk id="7" creationId="{2F6EFE06-AE75-4DD4-9F21-F9B6AA609365}"/>
          </ac:spMkLst>
        </pc:spChg>
        <pc:spChg chg="mod">
          <ac:chgData name="Guo Zhimeng" userId="70c614cdd566ba31" providerId="LiveId" clId="{1BF056F5-E949-4437-B633-04D4EFC228D1}" dt="2020-09-22T08:39:35.957" v="396" actId="1076"/>
          <ac:spMkLst>
            <pc:docMk/>
            <pc:sldMk cId="38272196" sldId="315"/>
            <ac:spMk id="8" creationId="{46ECBD4D-9CA7-4748-B987-BDB2D74AB881}"/>
          </ac:spMkLst>
        </pc:spChg>
        <pc:spChg chg="del">
          <ac:chgData name="Guo Zhimeng" userId="70c614cdd566ba31" providerId="LiveId" clId="{1BF056F5-E949-4437-B633-04D4EFC228D1}" dt="2020-09-22T08:37:23.002" v="189" actId="478"/>
          <ac:spMkLst>
            <pc:docMk/>
            <pc:sldMk cId="38272196" sldId="315"/>
            <ac:spMk id="10" creationId="{61616D2C-6CC2-410E-AC22-8348641FABFF}"/>
          </ac:spMkLst>
        </pc:spChg>
        <pc:spChg chg="mod">
          <ac:chgData name="Guo Zhimeng" userId="70c614cdd566ba31" providerId="LiveId" clId="{1BF056F5-E949-4437-B633-04D4EFC228D1}" dt="2020-09-22T08:39:35.957" v="396" actId="1076"/>
          <ac:spMkLst>
            <pc:docMk/>
            <pc:sldMk cId="38272196" sldId="315"/>
            <ac:spMk id="11" creationId="{BBEF3117-0F66-4931-945E-8FDAD4F36816}"/>
          </ac:spMkLst>
        </pc:spChg>
        <pc:spChg chg="mod">
          <ac:chgData name="Guo Zhimeng" userId="70c614cdd566ba31" providerId="LiveId" clId="{1BF056F5-E949-4437-B633-04D4EFC228D1}" dt="2020-09-22T08:39:35.957" v="396" actId="1076"/>
          <ac:spMkLst>
            <pc:docMk/>
            <pc:sldMk cId="38272196" sldId="315"/>
            <ac:spMk id="13" creationId="{69B698A4-42F9-43ED-8E45-B46730B9CE55}"/>
          </ac:spMkLst>
        </pc:spChg>
        <pc:spChg chg="mod">
          <ac:chgData name="Guo Zhimeng" userId="70c614cdd566ba31" providerId="LiveId" clId="{1BF056F5-E949-4437-B633-04D4EFC228D1}" dt="2020-09-22T08:39:35.957" v="396" actId="1076"/>
          <ac:spMkLst>
            <pc:docMk/>
            <pc:sldMk cId="38272196" sldId="315"/>
            <ac:spMk id="14" creationId="{35CEA8F0-B0F6-4334-BF47-A60B5F73591F}"/>
          </ac:spMkLst>
        </pc:spChg>
      </pc:sldChg>
      <pc:sldChg chg="addSp delSp modSp mod delAnim modAnim">
        <pc:chgData name="Guo Zhimeng" userId="70c614cdd566ba31" providerId="LiveId" clId="{1BF056F5-E949-4437-B633-04D4EFC228D1}" dt="2020-09-22T12:10:56.754" v="1363"/>
        <pc:sldMkLst>
          <pc:docMk/>
          <pc:sldMk cId="1129611992" sldId="323"/>
        </pc:sldMkLst>
        <pc:spChg chg="mod">
          <ac:chgData name="Guo Zhimeng" userId="70c614cdd566ba31" providerId="LiveId" clId="{1BF056F5-E949-4437-B633-04D4EFC228D1}" dt="2020-09-22T12:10:56.754" v="1363"/>
          <ac:spMkLst>
            <pc:docMk/>
            <pc:sldMk cId="1129611992" sldId="323"/>
            <ac:spMk id="2" creationId="{00000000-0000-0000-0000-000000000000}"/>
          </ac:spMkLst>
        </pc:spChg>
        <pc:spChg chg="mod">
          <ac:chgData name="Guo Zhimeng" userId="70c614cdd566ba31" providerId="LiveId" clId="{1BF056F5-E949-4437-B633-04D4EFC228D1}" dt="2020-09-22T11:38:45.575" v="830"/>
          <ac:spMkLst>
            <pc:docMk/>
            <pc:sldMk cId="1129611992" sldId="323"/>
            <ac:spMk id="5" creationId="{F4C8CF86-23A4-450A-B04C-AC05C5FF49C6}"/>
          </ac:spMkLst>
        </pc:spChg>
        <pc:spChg chg="del">
          <ac:chgData name="Guo Zhimeng" userId="70c614cdd566ba31" providerId="LiveId" clId="{1BF056F5-E949-4437-B633-04D4EFC228D1}" dt="2020-09-22T11:33:15.146" v="663" actId="478"/>
          <ac:spMkLst>
            <pc:docMk/>
            <pc:sldMk cId="1129611992" sldId="323"/>
            <ac:spMk id="6" creationId="{F8A53F85-EB3D-4812-98C6-B1B85736C75C}"/>
          </ac:spMkLst>
        </pc:spChg>
        <pc:spChg chg="del">
          <ac:chgData name="Guo Zhimeng" userId="70c614cdd566ba31" providerId="LiveId" clId="{1BF056F5-E949-4437-B633-04D4EFC228D1}" dt="2020-09-22T11:30:27.590" v="624" actId="478"/>
          <ac:spMkLst>
            <pc:docMk/>
            <pc:sldMk cId="1129611992" sldId="323"/>
            <ac:spMk id="7" creationId="{11C83938-4040-4687-9808-D30C0FDB2DA0}"/>
          </ac:spMkLst>
        </pc:spChg>
        <pc:spChg chg="del">
          <ac:chgData name="Guo Zhimeng" userId="70c614cdd566ba31" providerId="LiveId" clId="{1BF056F5-E949-4437-B633-04D4EFC228D1}" dt="2020-09-22T11:30:27.590" v="624" actId="478"/>
          <ac:spMkLst>
            <pc:docMk/>
            <pc:sldMk cId="1129611992" sldId="323"/>
            <ac:spMk id="8" creationId="{CD9614C8-C4CD-4D2A-82CB-75F2CC901C41}"/>
          </ac:spMkLst>
        </pc:spChg>
        <pc:spChg chg="del">
          <ac:chgData name="Guo Zhimeng" userId="70c614cdd566ba31" providerId="LiveId" clId="{1BF056F5-E949-4437-B633-04D4EFC228D1}" dt="2020-09-22T11:30:27.590" v="624" actId="478"/>
          <ac:spMkLst>
            <pc:docMk/>
            <pc:sldMk cId="1129611992" sldId="323"/>
            <ac:spMk id="9" creationId="{B474F0E7-FEB1-4BAD-8616-DCA8E6548BAD}"/>
          </ac:spMkLst>
        </pc:spChg>
        <pc:spChg chg="del">
          <ac:chgData name="Guo Zhimeng" userId="70c614cdd566ba31" providerId="LiveId" clId="{1BF056F5-E949-4437-B633-04D4EFC228D1}" dt="2020-09-22T11:30:27.590" v="624" actId="478"/>
          <ac:spMkLst>
            <pc:docMk/>
            <pc:sldMk cId="1129611992" sldId="323"/>
            <ac:spMk id="10" creationId="{6B967383-36B7-468E-98CA-6483D14D5F22}"/>
          </ac:spMkLst>
        </pc:spChg>
        <pc:spChg chg="del">
          <ac:chgData name="Guo Zhimeng" userId="70c614cdd566ba31" providerId="LiveId" clId="{1BF056F5-E949-4437-B633-04D4EFC228D1}" dt="2020-09-22T11:30:27.590" v="624" actId="478"/>
          <ac:spMkLst>
            <pc:docMk/>
            <pc:sldMk cId="1129611992" sldId="323"/>
            <ac:spMk id="11" creationId="{707E39E7-685E-4994-B901-7B89E2F3FE5A}"/>
          </ac:spMkLst>
        </pc:spChg>
        <pc:spChg chg="del">
          <ac:chgData name="Guo Zhimeng" userId="70c614cdd566ba31" providerId="LiveId" clId="{1BF056F5-E949-4437-B633-04D4EFC228D1}" dt="2020-09-22T11:30:27.590" v="624" actId="478"/>
          <ac:spMkLst>
            <pc:docMk/>
            <pc:sldMk cId="1129611992" sldId="323"/>
            <ac:spMk id="12" creationId="{8D31858E-0645-4D8B-9E2C-942FEE91BA19}"/>
          </ac:spMkLst>
        </pc:spChg>
        <pc:spChg chg="del">
          <ac:chgData name="Guo Zhimeng" userId="70c614cdd566ba31" providerId="LiveId" clId="{1BF056F5-E949-4437-B633-04D4EFC228D1}" dt="2020-09-22T11:30:27.590" v="624" actId="478"/>
          <ac:spMkLst>
            <pc:docMk/>
            <pc:sldMk cId="1129611992" sldId="323"/>
            <ac:spMk id="14" creationId="{6247A5BD-B87E-4C3A-8CFF-1FC6DDF3751B}"/>
          </ac:spMkLst>
        </pc:spChg>
        <pc:spChg chg="del">
          <ac:chgData name="Guo Zhimeng" userId="70c614cdd566ba31" providerId="LiveId" clId="{1BF056F5-E949-4437-B633-04D4EFC228D1}" dt="2020-09-22T11:30:27.590" v="624" actId="478"/>
          <ac:spMkLst>
            <pc:docMk/>
            <pc:sldMk cId="1129611992" sldId="323"/>
            <ac:spMk id="15" creationId="{836EEB04-4438-454A-B23C-0ED0BEAC62FA}"/>
          </ac:spMkLst>
        </pc:spChg>
        <pc:spChg chg="del">
          <ac:chgData name="Guo Zhimeng" userId="70c614cdd566ba31" providerId="LiveId" clId="{1BF056F5-E949-4437-B633-04D4EFC228D1}" dt="2020-09-22T11:30:27.590" v="624" actId="478"/>
          <ac:spMkLst>
            <pc:docMk/>
            <pc:sldMk cId="1129611992" sldId="323"/>
            <ac:spMk id="16" creationId="{E484B1D4-6FC0-4D72-AF87-323390AE7C3A}"/>
          </ac:spMkLst>
        </pc:spChg>
        <pc:spChg chg="del">
          <ac:chgData name="Guo Zhimeng" userId="70c614cdd566ba31" providerId="LiveId" clId="{1BF056F5-E949-4437-B633-04D4EFC228D1}" dt="2020-09-22T11:30:27.590" v="624" actId="478"/>
          <ac:spMkLst>
            <pc:docMk/>
            <pc:sldMk cId="1129611992" sldId="323"/>
            <ac:spMk id="17" creationId="{BF67BD92-18B4-4EB3-B0CF-4A82C5AE3662}"/>
          </ac:spMkLst>
        </pc:spChg>
        <pc:spChg chg="del">
          <ac:chgData name="Guo Zhimeng" userId="70c614cdd566ba31" providerId="LiveId" clId="{1BF056F5-E949-4437-B633-04D4EFC228D1}" dt="2020-09-22T11:30:27.590" v="624" actId="478"/>
          <ac:spMkLst>
            <pc:docMk/>
            <pc:sldMk cId="1129611992" sldId="323"/>
            <ac:spMk id="18" creationId="{EBA28422-7884-4797-AA3F-2D52DF50B03A}"/>
          </ac:spMkLst>
        </pc:spChg>
        <pc:spChg chg="del">
          <ac:chgData name="Guo Zhimeng" userId="70c614cdd566ba31" providerId="LiveId" clId="{1BF056F5-E949-4437-B633-04D4EFC228D1}" dt="2020-09-22T11:30:27.590" v="624" actId="478"/>
          <ac:spMkLst>
            <pc:docMk/>
            <pc:sldMk cId="1129611992" sldId="323"/>
            <ac:spMk id="19" creationId="{8515D694-3674-4C00-AA24-0A27D54024A2}"/>
          </ac:spMkLst>
        </pc:spChg>
        <pc:spChg chg="del">
          <ac:chgData name="Guo Zhimeng" userId="70c614cdd566ba31" providerId="LiveId" clId="{1BF056F5-E949-4437-B633-04D4EFC228D1}" dt="2020-09-22T11:30:27.590" v="624" actId="478"/>
          <ac:spMkLst>
            <pc:docMk/>
            <pc:sldMk cId="1129611992" sldId="323"/>
            <ac:spMk id="20" creationId="{9DC2771A-54DA-470F-8F6F-386DC23AC361}"/>
          </ac:spMkLst>
        </pc:spChg>
        <pc:spChg chg="del">
          <ac:chgData name="Guo Zhimeng" userId="70c614cdd566ba31" providerId="LiveId" clId="{1BF056F5-E949-4437-B633-04D4EFC228D1}" dt="2020-09-22T11:30:27.590" v="624" actId="478"/>
          <ac:spMkLst>
            <pc:docMk/>
            <pc:sldMk cId="1129611992" sldId="323"/>
            <ac:spMk id="21" creationId="{15AB015A-DECC-4EF5-9DC4-32B232F71CB2}"/>
          </ac:spMkLst>
        </pc:spChg>
        <pc:spChg chg="del">
          <ac:chgData name="Guo Zhimeng" userId="70c614cdd566ba31" providerId="LiveId" clId="{1BF056F5-E949-4437-B633-04D4EFC228D1}" dt="2020-09-22T11:30:27.590" v="624" actId="478"/>
          <ac:spMkLst>
            <pc:docMk/>
            <pc:sldMk cId="1129611992" sldId="323"/>
            <ac:spMk id="57" creationId="{845874BC-7784-471E-AFE2-049CC09C8522}"/>
          </ac:spMkLst>
        </pc:spChg>
        <pc:spChg chg="del">
          <ac:chgData name="Guo Zhimeng" userId="70c614cdd566ba31" providerId="LiveId" clId="{1BF056F5-E949-4437-B633-04D4EFC228D1}" dt="2020-09-22T11:30:27.590" v="624" actId="478"/>
          <ac:spMkLst>
            <pc:docMk/>
            <pc:sldMk cId="1129611992" sldId="323"/>
            <ac:spMk id="58" creationId="{798551F2-A5CF-4A87-8483-F9F69BFBFEBE}"/>
          </ac:spMkLst>
        </pc:spChg>
        <pc:spChg chg="del">
          <ac:chgData name="Guo Zhimeng" userId="70c614cdd566ba31" providerId="LiveId" clId="{1BF056F5-E949-4437-B633-04D4EFC228D1}" dt="2020-09-22T11:30:27.590" v="624" actId="478"/>
          <ac:spMkLst>
            <pc:docMk/>
            <pc:sldMk cId="1129611992" sldId="323"/>
            <ac:spMk id="59" creationId="{ED6DC2E4-3A37-4B9B-AD2B-BB945C05A8BB}"/>
          </ac:spMkLst>
        </pc:spChg>
        <pc:spChg chg="del">
          <ac:chgData name="Guo Zhimeng" userId="70c614cdd566ba31" providerId="LiveId" clId="{1BF056F5-E949-4437-B633-04D4EFC228D1}" dt="2020-09-22T11:30:27.590" v="624" actId="478"/>
          <ac:spMkLst>
            <pc:docMk/>
            <pc:sldMk cId="1129611992" sldId="323"/>
            <ac:spMk id="60" creationId="{808C9064-F1AB-42C7-9213-CF0706E91ED8}"/>
          </ac:spMkLst>
        </pc:spChg>
        <pc:spChg chg="del">
          <ac:chgData name="Guo Zhimeng" userId="70c614cdd566ba31" providerId="LiveId" clId="{1BF056F5-E949-4437-B633-04D4EFC228D1}" dt="2020-09-22T11:30:27.590" v="624" actId="478"/>
          <ac:spMkLst>
            <pc:docMk/>
            <pc:sldMk cId="1129611992" sldId="323"/>
            <ac:spMk id="61" creationId="{59DD5DE5-CC49-48ED-BD5F-781AE85A25A3}"/>
          </ac:spMkLst>
        </pc:spChg>
        <pc:spChg chg="del">
          <ac:chgData name="Guo Zhimeng" userId="70c614cdd566ba31" providerId="LiveId" clId="{1BF056F5-E949-4437-B633-04D4EFC228D1}" dt="2020-09-22T11:30:27.590" v="624" actId="478"/>
          <ac:spMkLst>
            <pc:docMk/>
            <pc:sldMk cId="1129611992" sldId="323"/>
            <ac:spMk id="62" creationId="{A73074AA-ACB4-4B34-AD66-68D03FE39A56}"/>
          </ac:spMkLst>
        </pc:spChg>
        <pc:spChg chg="del">
          <ac:chgData name="Guo Zhimeng" userId="70c614cdd566ba31" providerId="LiveId" clId="{1BF056F5-E949-4437-B633-04D4EFC228D1}" dt="2020-09-22T11:30:27.590" v="624" actId="478"/>
          <ac:spMkLst>
            <pc:docMk/>
            <pc:sldMk cId="1129611992" sldId="323"/>
            <ac:spMk id="63" creationId="{C4FD457C-87F0-4D66-A8DB-D35488F6A6A4}"/>
          </ac:spMkLst>
        </pc:spChg>
        <pc:spChg chg="del">
          <ac:chgData name="Guo Zhimeng" userId="70c614cdd566ba31" providerId="LiveId" clId="{1BF056F5-E949-4437-B633-04D4EFC228D1}" dt="2020-09-22T11:30:27.590" v="624" actId="478"/>
          <ac:spMkLst>
            <pc:docMk/>
            <pc:sldMk cId="1129611992" sldId="323"/>
            <ac:spMk id="64" creationId="{B97F3A0F-6574-4EE2-9B5A-AB56B3D0509E}"/>
          </ac:spMkLst>
        </pc:spChg>
        <pc:spChg chg="del">
          <ac:chgData name="Guo Zhimeng" userId="70c614cdd566ba31" providerId="LiveId" clId="{1BF056F5-E949-4437-B633-04D4EFC228D1}" dt="2020-09-22T11:30:27.590" v="624" actId="478"/>
          <ac:spMkLst>
            <pc:docMk/>
            <pc:sldMk cId="1129611992" sldId="323"/>
            <ac:spMk id="65" creationId="{FF5CF064-2DF6-419E-B31D-C5BDDF60A080}"/>
          </ac:spMkLst>
        </pc:spChg>
        <pc:spChg chg="del">
          <ac:chgData name="Guo Zhimeng" userId="70c614cdd566ba31" providerId="LiveId" clId="{1BF056F5-E949-4437-B633-04D4EFC228D1}" dt="2020-09-22T11:30:27.590" v="624" actId="478"/>
          <ac:spMkLst>
            <pc:docMk/>
            <pc:sldMk cId="1129611992" sldId="323"/>
            <ac:spMk id="66" creationId="{4EBADE21-BB98-473F-96F0-EDFC415D54F6}"/>
          </ac:spMkLst>
        </pc:spChg>
        <pc:spChg chg="del">
          <ac:chgData name="Guo Zhimeng" userId="70c614cdd566ba31" providerId="LiveId" clId="{1BF056F5-E949-4437-B633-04D4EFC228D1}" dt="2020-09-22T11:30:27.590" v="624" actId="478"/>
          <ac:spMkLst>
            <pc:docMk/>
            <pc:sldMk cId="1129611992" sldId="323"/>
            <ac:spMk id="67" creationId="{79FDD0EF-B02D-4482-B302-D8985FED440B}"/>
          </ac:spMkLst>
        </pc:spChg>
        <pc:spChg chg="del">
          <ac:chgData name="Guo Zhimeng" userId="70c614cdd566ba31" providerId="LiveId" clId="{1BF056F5-E949-4437-B633-04D4EFC228D1}" dt="2020-09-22T11:30:27.590" v="624" actId="478"/>
          <ac:spMkLst>
            <pc:docMk/>
            <pc:sldMk cId="1129611992" sldId="323"/>
            <ac:spMk id="68" creationId="{FB02DF46-D1C0-4DF0-A8DA-618D5EB4F4C1}"/>
          </ac:spMkLst>
        </pc:spChg>
        <pc:spChg chg="del">
          <ac:chgData name="Guo Zhimeng" userId="70c614cdd566ba31" providerId="LiveId" clId="{1BF056F5-E949-4437-B633-04D4EFC228D1}" dt="2020-09-22T11:30:27.590" v="624" actId="478"/>
          <ac:spMkLst>
            <pc:docMk/>
            <pc:sldMk cId="1129611992" sldId="323"/>
            <ac:spMk id="69" creationId="{3F485BB4-0218-4AD8-922E-8BA30C241BDB}"/>
          </ac:spMkLst>
        </pc:spChg>
        <pc:spChg chg="del">
          <ac:chgData name="Guo Zhimeng" userId="70c614cdd566ba31" providerId="LiveId" clId="{1BF056F5-E949-4437-B633-04D4EFC228D1}" dt="2020-09-22T11:30:27.590" v="624" actId="478"/>
          <ac:spMkLst>
            <pc:docMk/>
            <pc:sldMk cId="1129611992" sldId="323"/>
            <ac:spMk id="70" creationId="{D06B3F5B-2124-4633-8111-6320C8444146}"/>
          </ac:spMkLst>
        </pc:spChg>
        <pc:spChg chg="del">
          <ac:chgData name="Guo Zhimeng" userId="70c614cdd566ba31" providerId="LiveId" clId="{1BF056F5-E949-4437-B633-04D4EFC228D1}" dt="2020-09-22T11:30:27.590" v="624" actId="478"/>
          <ac:spMkLst>
            <pc:docMk/>
            <pc:sldMk cId="1129611992" sldId="323"/>
            <ac:spMk id="71" creationId="{9FB9BE25-500E-4C41-A2A3-35566B3109EA}"/>
          </ac:spMkLst>
        </pc:spChg>
        <pc:spChg chg="del">
          <ac:chgData name="Guo Zhimeng" userId="70c614cdd566ba31" providerId="LiveId" clId="{1BF056F5-E949-4437-B633-04D4EFC228D1}" dt="2020-09-22T11:30:27.590" v="624" actId="478"/>
          <ac:spMkLst>
            <pc:docMk/>
            <pc:sldMk cId="1129611992" sldId="323"/>
            <ac:spMk id="72" creationId="{0B7F5212-4BDF-42EF-B7AD-B2FC567E96E5}"/>
          </ac:spMkLst>
        </pc:spChg>
        <pc:spChg chg="del">
          <ac:chgData name="Guo Zhimeng" userId="70c614cdd566ba31" providerId="LiveId" clId="{1BF056F5-E949-4437-B633-04D4EFC228D1}" dt="2020-09-22T11:30:27.590" v="624" actId="478"/>
          <ac:spMkLst>
            <pc:docMk/>
            <pc:sldMk cId="1129611992" sldId="323"/>
            <ac:spMk id="73" creationId="{A1B934EE-A169-4DB5-B228-A703E63DAEAD}"/>
          </ac:spMkLst>
        </pc:spChg>
        <pc:spChg chg="del">
          <ac:chgData name="Guo Zhimeng" userId="70c614cdd566ba31" providerId="LiveId" clId="{1BF056F5-E949-4437-B633-04D4EFC228D1}" dt="2020-09-22T11:30:27.590" v="624" actId="478"/>
          <ac:spMkLst>
            <pc:docMk/>
            <pc:sldMk cId="1129611992" sldId="323"/>
            <ac:spMk id="74" creationId="{03675C5A-EA44-486F-A3EC-806FBDC8C4BC}"/>
          </ac:spMkLst>
        </pc:spChg>
        <pc:spChg chg="del">
          <ac:chgData name="Guo Zhimeng" userId="70c614cdd566ba31" providerId="LiveId" clId="{1BF056F5-E949-4437-B633-04D4EFC228D1}" dt="2020-09-22T11:30:27.590" v="624" actId="478"/>
          <ac:spMkLst>
            <pc:docMk/>
            <pc:sldMk cId="1129611992" sldId="323"/>
            <ac:spMk id="75" creationId="{15B334B4-75A2-4672-8FBB-59BF0FEB07EF}"/>
          </ac:spMkLst>
        </pc:spChg>
        <pc:spChg chg="del">
          <ac:chgData name="Guo Zhimeng" userId="70c614cdd566ba31" providerId="LiveId" clId="{1BF056F5-E949-4437-B633-04D4EFC228D1}" dt="2020-09-22T11:30:27.590" v="624" actId="478"/>
          <ac:spMkLst>
            <pc:docMk/>
            <pc:sldMk cId="1129611992" sldId="323"/>
            <ac:spMk id="76" creationId="{6D9220D7-BC34-43CC-BEDF-742BE301B67A}"/>
          </ac:spMkLst>
        </pc:spChg>
        <pc:spChg chg="del">
          <ac:chgData name="Guo Zhimeng" userId="70c614cdd566ba31" providerId="LiveId" clId="{1BF056F5-E949-4437-B633-04D4EFC228D1}" dt="2020-09-22T11:30:27.590" v="624" actId="478"/>
          <ac:spMkLst>
            <pc:docMk/>
            <pc:sldMk cId="1129611992" sldId="323"/>
            <ac:spMk id="77" creationId="{C6019286-89E6-4C06-A1BA-33B73DFBEAED}"/>
          </ac:spMkLst>
        </pc:spChg>
        <pc:spChg chg="mod">
          <ac:chgData name="Guo Zhimeng" userId="70c614cdd566ba31" providerId="LiveId" clId="{1BF056F5-E949-4437-B633-04D4EFC228D1}" dt="2020-09-22T11:34:21.971" v="666" actId="1076"/>
          <ac:spMkLst>
            <pc:docMk/>
            <pc:sldMk cId="1129611992" sldId="323"/>
            <ac:spMk id="78" creationId="{3F6BBA36-9776-4F53-8ABB-E4D686C5804A}"/>
          </ac:spMkLst>
        </pc:spChg>
        <pc:spChg chg="mod">
          <ac:chgData name="Guo Zhimeng" userId="70c614cdd566ba31" providerId="LiveId" clId="{1BF056F5-E949-4437-B633-04D4EFC228D1}" dt="2020-09-22T11:34:21.971" v="666" actId="1076"/>
          <ac:spMkLst>
            <pc:docMk/>
            <pc:sldMk cId="1129611992" sldId="323"/>
            <ac:spMk id="79" creationId="{2EE69ADC-A355-480C-9886-89085EAFC8AD}"/>
          </ac:spMkLst>
        </pc:spChg>
        <pc:spChg chg="mod">
          <ac:chgData name="Guo Zhimeng" userId="70c614cdd566ba31" providerId="LiveId" clId="{1BF056F5-E949-4437-B633-04D4EFC228D1}" dt="2020-09-22T11:34:21.971" v="666" actId="1076"/>
          <ac:spMkLst>
            <pc:docMk/>
            <pc:sldMk cId="1129611992" sldId="323"/>
            <ac:spMk id="80" creationId="{26817376-17DB-4CD6-B51A-3A1D2977DB43}"/>
          </ac:spMkLst>
        </pc:spChg>
        <pc:spChg chg="mod">
          <ac:chgData name="Guo Zhimeng" userId="70c614cdd566ba31" providerId="LiveId" clId="{1BF056F5-E949-4437-B633-04D4EFC228D1}" dt="2020-09-22T11:34:21.971" v="666" actId="1076"/>
          <ac:spMkLst>
            <pc:docMk/>
            <pc:sldMk cId="1129611992" sldId="323"/>
            <ac:spMk id="81" creationId="{276C856D-4BA2-46C9-9312-72D6D121728D}"/>
          </ac:spMkLst>
        </pc:spChg>
        <pc:spChg chg="mod">
          <ac:chgData name="Guo Zhimeng" userId="70c614cdd566ba31" providerId="LiveId" clId="{1BF056F5-E949-4437-B633-04D4EFC228D1}" dt="2020-09-22T11:34:21.971" v="666" actId="1076"/>
          <ac:spMkLst>
            <pc:docMk/>
            <pc:sldMk cId="1129611992" sldId="323"/>
            <ac:spMk id="82" creationId="{26D7DDA9-45D1-4539-9985-2B3198BF1EF8}"/>
          </ac:spMkLst>
        </pc:spChg>
        <pc:spChg chg="mod">
          <ac:chgData name="Guo Zhimeng" userId="70c614cdd566ba31" providerId="LiveId" clId="{1BF056F5-E949-4437-B633-04D4EFC228D1}" dt="2020-09-22T11:34:21.971" v="666" actId="1076"/>
          <ac:spMkLst>
            <pc:docMk/>
            <pc:sldMk cId="1129611992" sldId="323"/>
            <ac:spMk id="83" creationId="{9F80D0EF-83A7-41A9-ABD6-4085905F6DA7}"/>
          </ac:spMkLst>
        </pc:spChg>
        <pc:spChg chg="mod">
          <ac:chgData name="Guo Zhimeng" userId="70c614cdd566ba31" providerId="LiveId" clId="{1BF056F5-E949-4437-B633-04D4EFC228D1}" dt="2020-09-22T11:34:21.971" v="666" actId="1076"/>
          <ac:spMkLst>
            <pc:docMk/>
            <pc:sldMk cId="1129611992" sldId="323"/>
            <ac:spMk id="84" creationId="{C7513201-D465-4557-8FC2-C587E66701AB}"/>
          </ac:spMkLst>
        </pc:spChg>
        <pc:spChg chg="mod">
          <ac:chgData name="Guo Zhimeng" userId="70c614cdd566ba31" providerId="LiveId" clId="{1BF056F5-E949-4437-B633-04D4EFC228D1}" dt="2020-09-22T11:34:21.971" v="666" actId="1076"/>
          <ac:spMkLst>
            <pc:docMk/>
            <pc:sldMk cId="1129611992" sldId="323"/>
            <ac:spMk id="85" creationId="{20EA2A30-4754-4824-A984-9AB5B7E8244F}"/>
          </ac:spMkLst>
        </pc:spChg>
        <pc:spChg chg="mod">
          <ac:chgData name="Guo Zhimeng" userId="70c614cdd566ba31" providerId="LiveId" clId="{1BF056F5-E949-4437-B633-04D4EFC228D1}" dt="2020-09-22T11:34:21.971" v="666" actId="1076"/>
          <ac:spMkLst>
            <pc:docMk/>
            <pc:sldMk cId="1129611992" sldId="323"/>
            <ac:spMk id="86" creationId="{19D73B0A-8F37-4669-B541-B288E60F5A73}"/>
          </ac:spMkLst>
        </pc:spChg>
        <pc:spChg chg="mod">
          <ac:chgData name="Guo Zhimeng" userId="70c614cdd566ba31" providerId="LiveId" clId="{1BF056F5-E949-4437-B633-04D4EFC228D1}" dt="2020-09-22T11:34:21.971" v="666" actId="1076"/>
          <ac:spMkLst>
            <pc:docMk/>
            <pc:sldMk cId="1129611992" sldId="323"/>
            <ac:spMk id="87" creationId="{59897ADE-457E-4272-BD95-725F1CE5A461}"/>
          </ac:spMkLst>
        </pc:spChg>
        <pc:spChg chg="mod">
          <ac:chgData name="Guo Zhimeng" userId="70c614cdd566ba31" providerId="LiveId" clId="{1BF056F5-E949-4437-B633-04D4EFC228D1}" dt="2020-09-22T11:34:21.971" v="666" actId="1076"/>
          <ac:spMkLst>
            <pc:docMk/>
            <pc:sldMk cId="1129611992" sldId="323"/>
            <ac:spMk id="88" creationId="{B49CB709-9098-4F75-A31E-6D45DC1241D2}"/>
          </ac:spMkLst>
        </pc:spChg>
        <pc:spChg chg="mod">
          <ac:chgData name="Guo Zhimeng" userId="70c614cdd566ba31" providerId="LiveId" clId="{1BF056F5-E949-4437-B633-04D4EFC228D1}" dt="2020-09-22T11:34:21.971" v="666" actId="1076"/>
          <ac:spMkLst>
            <pc:docMk/>
            <pc:sldMk cId="1129611992" sldId="323"/>
            <ac:spMk id="89" creationId="{5464F1D8-6EB7-4CF6-826C-70E433478599}"/>
          </ac:spMkLst>
        </pc:spChg>
        <pc:spChg chg="mod">
          <ac:chgData name="Guo Zhimeng" userId="70c614cdd566ba31" providerId="LiveId" clId="{1BF056F5-E949-4437-B633-04D4EFC228D1}" dt="2020-09-22T11:34:21.971" v="666" actId="1076"/>
          <ac:spMkLst>
            <pc:docMk/>
            <pc:sldMk cId="1129611992" sldId="323"/>
            <ac:spMk id="90" creationId="{D91829E0-3235-41A7-9570-117668F51640}"/>
          </ac:spMkLst>
        </pc:spChg>
        <pc:spChg chg="mod">
          <ac:chgData name="Guo Zhimeng" userId="70c614cdd566ba31" providerId="LiveId" clId="{1BF056F5-E949-4437-B633-04D4EFC228D1}" dt="2020-09-22T11:34:21.971" v="666" actId="1076"/>
          <ac:spMkLst>
            <pc:docMk/>
            <pc:sldMk cId="1129611992" sldId="323"/>
            <ac:spMk id="91" creationId="{52524FDC-CD9E-4783-91FB-02D9E07A947B}"/>
          </ac:spMkLst>
        </pc:spChg>
        <pc:spChg chg="add mod">
          <ac:chgData name="Guo Zhimeng" userId="70c614cdd566ba31" providerId="LiveId" clId="{1BF056F5-E949-4437-B633-04D4EFC228D1}" dt="2020-09-22T11:34:21.971" v="666" actId="1076"/>
          <ac:spMkLst>
            <pc:docMk/>
            <pc:sldMk cId="1129611992" sldId="323"/>
            <ac:spMk id="178" creationId="{06046DF8-15C5-45D9-B8AE-A1471354D8EE}"/>
          </ac:spMkLst>
        </pc:spChg>
        <pc:spChg chg="add mod">
          <ac:chgData name="Guo Zhimeng" userId="70c614cdd566ba31" providerId="LiveId" clId="{1BF056F5-E949-4437-B633-04D4EFC228D1}" dt="2020-09-22T11:34:21.971" v="666" actId="1076"/>
          <ac:spMkLst>
            <pc:docMk/>
            <pc:sldMk cId="1129611992" sldId="323"/>
            <ac:spMk id="179" creationId="{61163F3E-CF51-4F98-ACD4-CE60F0FE83B7}"/>
          </ac:spMkLst>
        </pc:spChg>
        <pc:spChg chg="add mod">
          <ac:chgData name="Guo Zhimeng" userId="70c614cdd566ba31" providerId="LiveId" clId="{1BF056F5-E949-4437-B633-04D4EFC228D1}" dt="2020-09-22T11:34:21.971" v="666" actId="1076"/>
          <ac:spMkLst>
            <pc:docMk/>
            <pc:sldMk cId="1129611992" sldId="323"/>
            <ac:spMk id="180" creationId="{817924CE-9C1F-451C-B255-939EDB67949E}"/>
          </ac:spMkLst>
        </pc:spChg>
        <pc:spChg chg="add mod">
          <ac:chgData name="Guo Zhimeng" userId="70c614cdd566ba31" providerId="LiveId" clId="{1BF056F5-E949-4437-B633-04D4EFC228D1}" dt="2020-09-22T11:34:21.971" v="666" actId="1076"/>
          <ac:spMkLst>
            <pc:docMk/>
            <pc:sldMk cId="1129611992" sldId="323"/>
            <ac:spMk id="181" creationId="{4F0F0B2D-A508-4FAB-A94E-7D87808E865B}"/>
          </ac:spMkLst>
        </pc:spChg>
        <pc:spChg chg="add mod">
          <ac:chgData name="Guo Zhimeng" userId="70c614cdd566ba31" providerId="LiveId" clId="{1BF056F5-E949-4437-B633-04D4EFC228D1}" dt="2020-09-22T11:34:21.971" v="666" actId="1076"/>
          <ac:spMkLst>
            <pc:docMk/>
            <pc:sldMk cId="1129611992" sldId="323"/>
            <ac:spMk id="182" creationId="{E26F109B-E30A-4B6A-96D1-64813725A7B9}"/>
          </ac:spMkLst>
        </pc:spChg>
        <pc:spChg chg="add mod">
          <ac:chgData name="Guo Zhimeng" userId="70c614cdd566ba31" providerId="LiveId" clId="{1BF056F5-E949-4437-B633-04D4EFC228D1}" dt="2020-09-22T11:34:21.971" v="666" actId="1076"/>
          <ac:spMkLst>
            <pc:docMk/>
            <pc:sldMk cId="1129611992" sldId="323"/>
            <ac:spMk id="183" creationId="{0F7EDEBC-F4F7-481D-81ED-4DD2C92D6209}"/>
          </ac:spMkLst>
        </pc:spChg>
        <pc:spChg chg="add mod">
          <ac:chgData name="Guo Zhimeng" userId="70c614cdd566ba31" providerId="LiveId" clId="{1BF056F5-E949-4437-B633-04D4EFC228D1}" dt="2020-09-22T11:34:21.971" v="666" actId="1076"/>
          <ac:spMkLst>
            <pc:docMk/>
            <pc:sldMk cId="1129611992" sldId="323"/>
            <ac:spMk id="184" creationId="{0CA76753-3287-4C2F-AF04-4F3D4BC448F0}"/>
          </ac:spMkLst>
        </pc:spChg>
        <pc:spChg chg="add mod">
          <ac:chgData name="Guo Zhimeng" userId="70c614cdd566ba31" providerId="LiveId" clId="{1BF056F5-E949-4437-B633-04D4EFC228D1}" dt="2020-09-22T11:34:21.971" v="666" actId="1076"/>
          <ac:spMkLst>
            <pc:docMk/>
            <pc:sldMk cId="1129611992" sldId="323"/>
            <ac:spMk id="185" creationId="{794752F2-A251-4E3C-A881-D6CF46561D8A}"/>
          </ac:spMkLst>
        </pc:spChg>
        <pc:spChg chg="add mod">
          <ac:chgData name="Guo Zhimeng" userId="70c614cdd566ba31" providerId="LiveId" clId="{1BF056F5-E949-4437-B633-04D4EFC228D1}" dt="2020-09-22T11:34:21.971" v="666" actId="1076"/>
          <ac:spMkLst>
            <pc:docMk/>
            <pc:sldMk cId="1129611992" sldId="323"/>
            <ac:spMk id="186" creationId="{1EEAED26-D954-4C5A-89D5-A6B822CA37C8}"/>
          </ac:spMkLst>
        </pc:spChg>
        <pc:spChg chg="add mod">
          <ac:chgData name="Guo Zhimeng" userId="70c614cdd566ba31" providerId="LiveId" clId="{1BF056F5-E949-4437-B633-04D4EFC228D1}" dt="2020-09-22T11:34:21.971" v="666" actId="1076"/>
          <ac:spMkLst>
            <pc:docMk/>
            <pc:sldMk cId="1129611992" sldId="323"/>
            <ac:spMk id="187" creationId="{05A19425-1EC4-49CF-85BA-6F8685107766}"/>
          </ac:spMkLst>
        </pc:spChg>
        <pc:spChg chg="add mod">
          <ac:chgData name="Guo Zhimeng" userId="70c614cdd566ba31" providerId="LiveId" clId="{1BF056F5-E949-4437-B633-04D4EFC228D1}" dt="2020-09-22T11:34:21.971" v="666" actId="1076"/>
          <ac:spMkLst>
            <pc:docMk/>
            <pc:sldMk cId="1129611992" sldId="323"/>
            <ac:spMk id="188" creationId="{58083CFF-60FE-4379-BF2B-CAE4499FBDCC}"/>
          </ac:spMkLst>
        </pc:spChg>
        <pc:spChg chg="add mod">
          <ac:chgData name="Guo Zhimeng" userId="70c614cdd566ba31" providerId="LiveId" clId="{1BF056F5-E949-4437-B633-04D4EFC228D1}" dt="2020-09-22T11:34:21.971" v="666" actId="1076"/>
          <ac:spMkLst>
            <pc:docMk/>
            <pc:sldMk cId="1129611992" sldId="323"/>
            <ac:spMk id="189" creationId="{D2FE062F-A417-44AF-A4EF-B1FC954C6A01}"/>
          </ac:spMkLst>
        </pc:spChg>
        <pc:spChg chg="add mod">
          <ac:chgData name="Guo Zhimeng" userId="70c614cdd566ba31" providerId="LiveId" clId="{1BF056F5-E949-4437-B633-04D4EFC228D1}" dt="2020-09-22T11:34:21.971" v="666" actId="1076"/>
          <ac:spMkLst>
            <pc:docMk/>
            <pc:sldMk cId="1129611992" sldId="323"/>
            <ac:spMk id="190" creationId="{A43245E1-A5C6-4CCF-88FD-277177E514BB}"/>
          </ac:spMkLst>
        </pc:spChg>
        <pc:spChg chg="add mod">
          <ac:chgData name="Guo Zhimeng" userId="70c614cdd566ba31" providerId="LiveId" clId="{1BF056F5-E949-4437-B633-04D4EFC228D1}" dt="2020-09-22T11:34:21.971" v="666" actId="1076"/>
          <ac:spMkLst>
            <pc:docMk/>
            <pc:sldMk cId="1129611992" sldId="323"/>
            <ac:spMk id="191" creationId="{07BB241A-17D2-4BAA-8AA7-A0F9EFD71275}"/>
          </ac:spMkLst>
        </pc:spChg>
        <pc:spChg chg="add mod">
          <ac:chgData name="Guo Zhimeng" userId="70c614cdd566ba31" providerId="LiveId" clId="{1BF056F5-E949-4437-B633-04D4EFC228D1}" dt="2020-09-22T11:34:21.971" v="666" actId="1076"/>
          <ac:spMkLst>
            <pc:docMk/>
            <pc:sldMk cId="1129611992" sldId="323"/>
            <ac:spMk id="218" creationId="{0F930BB9-F63B-4292-A5C0-EB43F5A2E5D0}"/>
          </ac:spMkLst>
        </pc:spChg>
        <pc:spChg chg="add mod">
          <ac:chgData name="Guo Zhimeng" userId="70c614cdd566ba31" providerId="LiveId" clId="{1BF056F5-E949-4437-B633-04D4EFC228D1}" dt="2020-09-22T11:34:21.971" v="666" actId="1076"/>
          <ac:spMkLst>
            <pc:docMk/>
            <pc:sldMk cId="1129611992" sldId="323"/>
            <ac:spMk id="219" creationId="{0938EEF1-46C5-48B0-BA05-2980128C3ABD}"/>
          </ac:spMkLst>
        </pc:spChg>
        <pc:spChg chg="add mod">
          <ac:chgData name="Guo Zhimeng" userId="70c614cdd566ba31" providerId="LiveId" clId="{1BF056F5-E949-4437-B633-04D4EFC228D1}" dt="2020-09-22T11:34:21.971" v="666" actId="1076"/>
          <ac:spMkLst>
            <pc:docMk/>
            <pc:sldMk cId="1129611992" sldId="323"/>
            <ac:spMk id="220" creationId="{7C510D0A-5119-41F9-BFC1-B4950A6ABE4F}"/>
          </ac:spMkLst>
        </pc:spChg>
        <pc:spChg chg="add mod">
          <ac:chgData name="Guo Zhimeng" userId="70c614cdd566ba31" providerId="LiveId" clId="{1BF056F5-E949-4437-B633-04D4EFC228D1}" dt="2020-09-22T11:34:21.971" v="666" actId="1076"/>
          <ac:spMkLst>
            <pc:docMk/>
            <pc:sldMk cId="1129611992" sldId="323"/>
            <ac:spMk id="221" creationId="{C26881AF-B60B-495F-B809-5D79CE9D17AC}"/>
          </ac:spMkLst>
        </pc:spChg>
        <pc:spChg chg="add mod">
          <ac:chgData name="Guo Zhimeng" userId="70c614cdd566ba31" providerId="LiveId" clId="{1BF056F5-E949-4437-B633-04D4EFC228D1}" dt="2020-09-22T11:34:21.971" v="666" actId="1076"/>
          <ac:spMkLst>
            <pc:docMk/>
            <pc:sldMk cId="1129611992" sldId="323"/>
            <ac:spMk id="222" creationId="{76759D98-398B-44FF-B1F4-BFE2CB7BF733}"/>
          </ac:spMkLst>
        </pc:spChg>
        <pc:spChg chg="add mod">
          <ac:chgData name="Guo Zhimeng" userId="70c614cdd566ba31" providerId="LiveId" clId="{1BF056F5-E949-4437-B633-04D4EFC228D1}" dt="2020-09-22T11:34:21.971" v="666" actId="1076"/>
          <ac:spMkLst>
            <pc:docMk/>
            <pc:sldMk cId="1129611992" sldId="323"/>
            <ac:spMk id="223" creationId="{0115CB8F-5074-4DEF-AD8D-334AAA13A0C2}"/>
          </ac:spMkLst>
        </pc:spChg>
        <pc:spChg chg="add mod">
          <ac:chgData name="Guo Zhimeng" userId="70c614cdd566ba31" providerId="LiveId" clId="{1BF056F5-E949-4437-B633-04D4EFC228D1}" dt="2020-09-22T11:34:21.971" v="666" actId="1076"/>
          <ac:spMkLst>
            <pc:docMk/>
            <pc:sldMk cId="1129611992" sldId="323"/>
            <ac:spMk id="224" creationId="{65987197-1ACA-46A6-8005-4252F3D36486}"/>
          </ac:spMkLst>
        </pc:spChg>
        <pc:spChg chg="add mod">
          <ac:chgData name="Guo Zhimeng" userId="70c614cdd566ba31" providerId="LiveId" clId="{1BF056F5-E949-4437-B633-04D4EFC228D1}" dt="2020-09-22T11:34:21.971" v="666" actId="1076"/>
          <ac:spMkLst>
            <pc:docMk/>
            <pc:sldMk cId="1129611992" sldId="323"/>
            <ac:spMk id="225" creationId="{18ADCB6A-72F6-4B5F-A3B1-E31D5E972CDB}"/>
          </ac:spMkLst>
        </pc:spChg>
        <pc:spChg chg="add mod">
          <ac:chgData name="Guo Zhimeng" userId="70c614cdd566ba31" providerId="LiveId" clId="{1BF056F5-E949-4437-B633-04D4EFC228D1}" dt="2020-09-22T11:34:21.971" v="666" actId="1076"/>
          <ac:spMkLst>
            <pc:docMk/>
            <pc:sldMk cId="1129611992" sldId="323"/>
            <ac:spMk id="226" creationId="{B9C79043-0E56-41CA-BA83-1226813EBC32}"/>
          </ac:spMkLst>
        </pc:spChg>
        <pc:spChg chg="add mod">
          <ac:chgData name="Guo Zhimeng" userId="70c614cdd566ba31" providerId="LiveId" clId="{1BF056F5-E949-4437-B633-04D4EFC228D1}" dt="2020-09-22T11:34:21.971" v="666" actId="1076"/>
          <ac:spMkLst>
            <pc:docMk/>
            <pc:sldMk cId="1129611992" sldId="323"/>
            <ac:spMk id="227" creationId="{FF022D9F-0FFE-4447-9874-2C50C51484C5}"/>
          </ac:spMkLst>
        </pc:spChg>
        <pc:spChg chg="add mod">
          <ac:chgData name="Guo Zhimeng" userId="70c614cdd566ba31" providerId="LiveId" clId="{1BF056F5-E949-4437-B633-04D4EFC228D1}" dt="2020-09-22T11:34:21.971" v="666" actId="1076"/>
          <ac:spMkLst>
            <pc:docMk/>
            <pc:sldMk cId="1129611992" sldId="323"/>
            <ac:spMk id="228" creationId="{1792FD80-565B-4D8E-8A76-5750E1834CE9}"/>
          </ac:spMkLst>
        </pc:spChg>
        <pc:spChg chg="add mod">
          <ac:chgData name="Guo Zhimeng" userId="70c614cdd566ba31" providerId="LiveId" clId="{1BF056F5-E949-4437-B633-04D4EFC228D1}" dt="2020-09-22T11:34:21.971" v="666" actId="1076"/>
          <ac:spMkLst>
            <pc:docMk/>
            <pc:sldMk cId="1129611992" sldId="323"/>
            <ac:spMk id="229" creationId="{AC9C05CC-6375-435E-A374-F46A8C606908}"/>
          </ac:spMkLst>
        </pc:spChg>
        <pc:spChg chg="add mod">
          <ac:chgData name="Guo Zhimeng" userId="70c614cdd566ba31" providerId="LiveId" clId="{1BF056F5-E949-4437-B633-04D4EFC228D1}" dt="2020-09-22T11:34:21.971" v="666" actId="1076"/>
          <ac:spMkLst>
            <pc:docMk/>
            <pc:sldMk cId="1129611992" sldId="323"/>
            <ac:spMk id="230" creationId="{9AD7638A-7A18-4D02-BFF8-C5D6AD2C3108}"/>
          </ac:spMkLst>
        </pc:spChg>
        <pc:spChg chg="add mod">
          <ac:chgData name="Guo Zhimeng" userId="70c614cdd566ba31" providerId="LiveId" clId="{1BF056F5-E949-4437-B633-04D4EFC228D1}" dt="2020-09-22T11:34:21.971" v="666" actId="1076"/>
          <ac:spMkLst>
            <pc:docMk/>
            <pc:sldMk cId="1129611992" sldId="323"/>
            <ac:spMk id="231" creationId="{5E63761F-CC31-420B-AECD-C5EB69E595F4}"/>
          </ac:spMkLst>
        </pc:spChg>
        <pc:spChg chg="add mod">
          <ac:chgData name="Guo Zhimeng" userId="70c614cdd566ba31" providerId="LiveId" clId="{1BF056F5-E949-4437-B633-04D4EFC228D1}" dt="2020-09-22T11:34:21.971" v="666" actId="1076"/>
          <ac:spMkLst>
            <pc:docMk/>
            <pc:sldMk cId="1129611992" sldId="323"/>
            <ac:spMk id="258" creationId="{B298DE31-76D2-4F7F-A55D-9B82D0460A5D}"/>
          </ac:spMkLst>
        </pc:spChg>
        <pc:spChg chg="add mod">
          <ac:chgData name="Guo Zhimeng" userId="70c614cdd566ba31" providerId="LiveId" clId="{1BF056F5-E949-4437-B633-04D4EFC228D1}" dt="2020-09-22T11:34:21.971" v="666" actId="1076"/>
          <ac:spMkLst>
            <pc:docMk/>
            <pc:sldMk cId="1129611992" sldId="323"/>
            <ac:spMk id="259" creationId="{0C015D86-C6EC-44A0-9ACF-1C9B2F3C32D4}"/>
          </ac:spMkLst>
        </pc:spChg>
        <pc:spChg chg="add mod">
          <ac:chgData name="Guo Zhimeng" userId="70c614cdd566ba31" providerId="LiveId" clId="{1BF056F5-E949-4437-B633-04D4EFC228D1}" dt="2020-09-22T11:34:21.971" v="666" actId="1076"/>
          <ac:spMkLst>
            <pc:docMk/>
            <pc:sldMk cId="1129611992" sldId="323"/>
            <ac:spMk id="264" creationId="{50E6B59D-1BE0-4652-9644-8817C61543DC}"/>
          </ac:spMkLst>
        </pc:spChg>
        <pc:spChg chg="add mod">
          <ac:chgData name="Guo Zhimeng" userId="70c614cdd566ba31" providerId="LiveId" clId="{1BF056F5-E949-4437-B633-04D4EFC228D1}" dt="2020-09-22T11:34:21.971" v="666" actId="1076"/>
          <ac:spMkLst>
            <pc:docMk/>
            <pc:sldMk cId="1129611992" sldId="323"/>
            <ac:spMk id="265" creationId="{7744132B-2BF0-46CC-8067-DCFA784D7655}"/>
          </ac:spMkLst>
        </pc:spChg>
        <pc:spChg chg="add mod">
          <ac:chgData name="Guo Zhimeng" userId="70c614cdd566ba31" providerId="LiveId" clId="{1BF056F5-E949-4437-B633-04D4EFC228D1}" dt="2020-09-22T11:34:21.971" v="666" actId="1076"/>
          <ac:spMkLst>
            <pc:docMk/>
            <pc:sldMk cId="1129611992" sldId="323"/>
            <ac:spMk id="270" creationId="{BBD56226-DD43-427B-877B-59A8E18E7D7D}"/>
          </ac:spMkLst>
        </pc:spChg>
        <pc:spChg chg="add mod">
          <ac:chgData name="Guo Zhimeng" userId="70c614cdd566ba31" providerId="LiveId" clId="{1BF056F5-E949-4437-B633-04D4EFC228D1}" dt="2020-09-22T11:34:21.971" v="666" actId="1076"/>
          <ac:spMkLst>
            <pc:docMk/>
            <pc:sldMk cId="1129611992" sldId="323"/>
            <ac:spMk id="271" creationId="{7D624031-7D4A-4061-974A-D865899CFA48}"/>
          </ac:spMkLst>
        </pc:spChg>
        <pc:spChg chg="add mod">
          <ac:chgData name="Guo Zhimeng" userId="70c614cdd566ba31" providerId="LiveId" clId="{1BF056F5-E949-4437-B633-04D4EFC228D1}" dt="2020-09-22T11:34:21.971" v="666" actId="1076"/>
          <ac:spMkLst>
            <pc:docMk/>
            <pc:sldMk cId="1129611992" sldId="323"/>
            <ac:spMk id="276" creationId="{DE84B1C8-C625-42DD-A5F3-8663C7A3DB4E}"/>
          </ac:spMkLst>
        </pc:spChg>
        <pc:spChg chg="add mod">
          <ac:chgData name="Guo Zhimeng" userId="70c614cdd566ba31" providerId="LiveId" clId="{1BF056F5-E949-4437-B633-04D4EFC228D1}" dt="2020-09-22T11:34:21.971" v="666" actId="1076"/>
          <ac:spMkLst>
            <pc:docMk/>
            <pc:sldMk cId="1129611992" sldId="323"/>
            <ac:spMk id="277" creationId="{D0599F12-7A45-4F8D-9DFD-B1CEB202F116}"/>
          </ac:spMkLst>
        </pc:spChg>
        <pc:spChg chg="add mod">
          <ac:chgData name="Guo Zhimeng" userId="70c614cdd566ba31" providerId="LiveId" clId="{1BF056F5-E949-4437-B633-04D4EFC228D1}" dt="2020-09-22T11:34:21.971" v="666" actId="1076"/>
          <ac:spMkLst>
            <pc:docMk/>
            <pc:sldMk cId="1129611992" sldId="323"/>
            <ac:spMk id="278" creationId="{18C4EAC3-8B41-4580-8C62-27781FC977A5}"/>
          </ac:spMkLst>
        </pc:spChg>
        <pc:spChg chg="add mod">
          <ac:chgData name="Guo Zhimeng" userId="70c614cdd566ba31" providerId="LiveId" clId="{1BF056F5-E949-4437-B633-04D4EFC228D1}" dt="2020-09-22T11:34:21.971" v="666" actId="1076"/>
          <ac:spMkLst>
            <pc:docMk/>
            <pc:sldMk cId="1129611992" sldId="323"/>
            <ac:spMk id="279" creationId="{61A8B626-C40D-44A4-ADD4-F6EA999C4E82}"/>
          </ac:spMkLst>
        </pc:spChg>
        <pc:spChg chg="add mod">
          <ac:chgData name="Guo Zhimeng" userId="70c614cdd566ba31" providerId="LiveId" clId="{1BF056F5-E949-4437-B633-04D4EFC228D1}" dt="2020-09-22T11:34:21.971" v="666" actId="1076"/>
          <ac:spMkLst>
            <pc:docMk/>
            <pc:sldMk cId="1129611992" sldId="323"/>
            <ac:spMk id="280" creationId="{222BEC21-ACD7-4F88-8303-88B407C32759}"/>
          </ac:spMkLst>
        </pc:spChg>
        <pc:spChg chg="add mod">
          <ac:chgData name="Guo Zhimeng" userId="70c614cdd566ba31" providerId="LiveId" clId="{1BF056F5-E949-4437-B633-04D4EFC228D1}" dt="2020-09-22T11:34:21.971" v="666" actId="1076"/>
          <ac:spMkLst>
            <pc:docMk/>
            <pc:sldMk cId="1129611992" sldId="323"/>
            <ac:spMk id="281" creationId="{B67018B6-199A-482D-A10A-C2E0AEF097B5}"/>
          </ac:spMkLst>
        </pc:spChg>
        <pc:spChg chg="add mod">
          <ac:chgData name="Guo Zhimeng" userId="70c614cdd566ba31" providerId="LiveId" clId="{1BF056F5-E949-4437-B633-04D4EFC228D1}" dt="2020-09-22T11:34:21.971" v="666" actId="1076"/>
          <ac:spMkLst>
            <pc:docMk/>
            <pc:sldMk cId="1129611992" sldId="323"/>
            <ac:spMk id="282" creationId="{2887211E-4926-4F84-8803-D49740854E56}"/>
          </ac:spMkLst>
        </pc:spChg>
        <pc:spChg chg="add mod">
          <ac:chgData name="Guo Zhimeng" userId="70c614cdd566ba31" providerId="LiveId" clId="{1BF056F5-E949-4437-B633-04D4EFC228D1}" dt="2020-09-22T11:34:21.971" v="666" actId="1076"/>
          <ac:spMkLst>
            <pc:docMk/>
            <pc:sldMk cId="1129611992" sldId="323"/>
            <ac:spMk id="289" creationId="{865FC121-95B1-4E66-AC4F-F1023E5EDC41}"/>
          </ac:spMkLst>
        </pc:spChg>
        <pc:graphicFrameChg chg="del">
          <ac:chgData name="Guo Zhimeng" userId="70c614cdd566ba31" providerId="LiveId" clId="{1BF056F5-E949-4437-B633-04D4EFC228D1}" dt="2020-09-22T11:33:15.146" v="663" actId="478"/>
          <ac:graphicFrameMkLst>
            <pc:docMk/>
            <pc:sldMk cId="1129611992" sldId="323"/>
            <ac:graphicFrameMk id="3" creationId="{CB688E1E-943F-4156-9B73-3121EF928D4A}"/>
          </ac:graphicFrameMkLst>
        </pc:graphicFrameChg>
        <pc:picChg chg="add mod ord">
          <ac:chgData name="Guo Zhimeng" userId="70c614cdd566ba31" providerId="LiveId" clId="{1BF056F5-E949-4437-B633-04D4EFC228D1}" dt="2020-09-22T11:34:21.971" v="666" actId="1076"/>
          <ac:picMkLst>
            <pc:docMk/>
            <pc:sldMk cId="1129611992" sldId="323"/>
            <ac:picMk id="13" creationId="{CD0262DB-6843-4047-9AAB-772BD174F493}"/>
          </ac:picMkLst>
        </pc:picChg>
        <pc:picChg chg="add mod">
          <ac:chgData name="Guo Zhimeng" userId="70c614cdd566ba31" providerId="LiveId" clId="{1BF056F5-E949-4437-B633-04D4EFC228D1}" dt="2020-09-22T11:37:18.411" v="675" actId="1076"/>
          <ac:picMkLst>
            <pc:docMk/>
            <pc:sldMk cId="1129611992" sldId="323"/>
            <ac:picMk id="41" creationId="{81E499C5-4F5B-4D0A-B515-631CADD87596}"/>
          </ac:picMkLst>
        </pc:picChg>
        <pc:picChg chg="add mod">
          <ac:chgData name="Guo Zhimeng" userId="70c614cdd566ba31" providerId="LiveId" clId="{1BF056F5-E949-4437-B633-04D4EFC228D1}" dt="2020-09-22T11:37:22.734" v="678" actId="1076"/>
          <ac:picMkLst>
            <pc:docMk/>
            <pc:sldMk cId="1129611992" sldId="323"/>
            <ac:picMk id="1026" creationId="{D03021AF-71C8-44FC-A396-69F91C2DDF0F}"/>
          </ac:picMkLst>
        </pc:picChg>
        <pc:cxnChg chg="del mod">
          <ac:chgData name="Guo Zhimeng" userId="70c614cdd566ba31" providerId="LiveId" clId="{1BF056F5-E949-4437-B633-04D4EFC228D1}" dt="2020-09-22T11:30:27.590" v="624" actId="478"/>
          <ac:cxnSpMkLst>
            <pc:docMk/>
            <pc:sldMk cId="1129611992" sldId="323"/>
            <ac:cxnSpMk id="93" creationId="{4D3BA608-0532-4F3E-A1C3-4995D5A92AF3}"/>
          </ac:cxnSpMkLst>
        </pc:cxnChg>
        <pc:cxnChg chg="del">
          <ac:chgData name="Guo Zhimeng" userId="70c614cdd566ba31" providerId="LiveId" clId="{1BF056F5-E949-4437-B633-04D4EFC228D1}" dt="2020-09-22T11:30:27.590" v="624" actId="478"/>
          <ac:cxnSpMkLst>
            <pc:docMk/>
            <pc:sldMk cId="1129611992" sldId="323"/>
            <ac:cxnSpMk id="94" creationId="{37CDC9E1-E915-421F-869E-DDA3A39FBD17}"/>
          </ac:cxnSpMkLst>
        </pc:cxnChg>
        <pc:cxnChg chg="del">
          <ac:chgData name="Guo Zhimeng" userId="70c614cdd566ba31" providerId="LiveId" clId="{1BF056F5-E949-4437-B633-04D4EFC228D1}" dt="2020-09-22T11:30:27.590" v="624" actId="478"/>
          <ac:cxnSpMkLst>
            <pc:docMk/>
            <pc:sldMk cId="1129611992" sldId="323"/>
            <ac:cxnSpMk id="95" creationId="{F8AD32AD-22E5-4B44-BB10-1B9A99567019}"/>
          </ac:cxnSpMkLst>
        </pc:cxnChg>
        <pc:cxnChg chg="del">
          <ac:chgData name="Guo Zhimeng" userId="70c614cdd566ba31" providerId="LiveId" clId="{1BF056F5-E949-4437-B633-04D4EFC228D1}" dt="2020-09-22T11:30:27.590" v="624" actId="478"/>
          <ac:cxnSpMkLst>
            <pc:docMk/>
            <pc:sldMk cId="1129611992" sldId="323"/>
            <ac:cxnSpMk id="96" creationId="{F97E1ECA-6DA9-4196-9F18-B3114CDBFC45}"/>
          </ac:cxnSpMkLst>
        </pc:cxnChg>
        <pc:cxnChg chg="del">
          <ac:chgData name="Guo Zhimeng" userId="70c614cdd566ba31" providerId="LiveId" clId="{1BF056F5-E949-4437-B633-04D4EFC228D1}" dt="2020-09-22T11:30:27.590" v="624" actId="478"/>
          <ac:cxnSpMkLst>
            <pc:docMk/>
            <pc:sldMk cId="1129611992" sldId="323"/>
            <ac:cxnSpMk id="97" creationId="{116AE7AB-119C-45F6-B1D5-6D58FB5E87D6}"/>
          </ac:cxnSpMkLst>
        </pc:cxnChg>
        <pc:cxnChg chg="del">
          <ac:chgData name="Guo Zhimeng" userId="70c614cdd566ba31" providerId="LiveId" clId="{1BF056F5-E949-4437-B633-04D4EFC228D1}" dt="2020-09-22T11:30:27.590" v="624" actId="478"/>
          <ac:cxnSpMkLst>
            <pc:docMk/>
            <pc:sldMk cId="1129611992" sldId="323"/>
            <ac:cxnSpMk id="98" creationId="{B239E6E4-E5C2-4DB3-8A21-CE2665C8932A}"/>
          </ac:cxnSpMkLst>
        </pc:cxnChg>
        <pc:cxnChg chg="del mod">
          <ac:chgData name="Guo Zhimeng" userId="70c614cdd566ba31" providerId="LiveId" clId="{1BF056F5-E949-4437-B633-04D4EFC228D1}" dt="2020-09-22T11:30:27.590" v="624" actId="478"/>
          <ac:cxnSpMkLst>
            <pc:docMk/>
            <pc:sldMk cId="1129611992" sldId="323"/>
            <ac:cxnSpMk id="99" creationId="{6C7C424D-DC1C-4059-AC7D-25DA067E01E2}"/>
          </ac:cxnSpMkLst>
        </pc:cxnChg>
        <pc:cxnChg chg="del">
          <ac:chgData name="Guo Zhimeng" userId="70c614cdd566ba31" providerId="LiveId" clId="{1BF056F5-E949-4437-B633-04D4EFC228D1}" dt="2020-09-22T11:30:27.590" v="624" actId="478"/>
          <ac:cxnSpMkLst>
            <pc:docMk/>
            <pc:sldMk cId="1129611992" sldId="323"/>
            <ac:cxnSpMk id="101" creationId="{0E718B08-152D-4BB7-859C-69A3A6ED8DFB}"/>
          </ac:cxnSpMkLst>
        </pc:cxnChg>
        <pc:cxnChg chg="del">
          <ac:chgData name="Guo Zhimeng" userId="70c614cdd566ba31" providerId="LiveId" clId="{1BF056F5-E949-4437-B633-04D4EFC228D1}" dt="2020-09-22T11:30:27.590" v="624" actId="478"/>
          <ac:cxnSpMkLst>
            <pc:docMk/>
            <pc:sldMk cId="1129611992" sldId="323"/>
            <ac:cxnSpMk id="102" creationId="{923A36EE-BAB2-455D-A8DD-570756AF2944}"/>
          </ac:cxnSpMkLst>
        </pc:cxnChg>
        <pc:cxnChg chg="del">
          <ac:chgData name="Guo Zhimeng" userId="70c614cdd566ba31" providerId="LiveId" clId="{1BF056F5-E949-4437-B633-04D4EFC228D1}" dt="2020-09-22T11:30:27.590" v="624" actId="478"/>
          <ac:cxnSpMkLst>
            <pc:docMk/>
            <pc:sldMk cId="1129611992" sldId="323"/>
            <ac:cxnSpMk id="103" creationId="{EB057608-0B95-4BB9-9E7B-F2B0E83D5C3C}"/>
          </ac:cxnSpMkLst>
        </pc:cxnChg>
        <pc:cxnChg chg="del">
          <ac:chgData name="Guo Zhimeng" userId="70c614cdd566ba31" providerId="LiveId" clId="{1BF056F5-E949-4437-B633-04D4EFC228D1}" dt="2020-09-22T11:30:27.590" v="624" actId="478"/>
          <ac:cxnSpMkLst>
            <pc:docMk/>
            <pc:sldMk cId="1129611992" sldId="323"/>
            <ac:cxnSpMk id="104" creationId="{F03D971E-EBC0-4A4D-9E26-99DB1490ED5F}"/>
          </ac:cxnSpMkLst>
        </pc:cxnChg>
        <pc:cxnChg chg="del">
          <ac:chgData name="Guo Zhimeng" userId="70c614cdd566ba31" providerId="LiveId" clId="{1BF056F5-E949-4437-B633-04D4EFC228D1}" dt="2020-09-22T11:30:27.590" v="624" actId="478"/>
          <ac:cxnSpMkLst>
            <pc:docMk/>
            <pc:sldMk cId="1129611992" sldId="323"/>
            <ac:cxnSpMk id="105" creationId="{D5C5CC1F-F605-4D43-AC4C-C05704D6EDBF}"/>
          </ac:cxnSpMkLst>
        </pc:cxnChg>
        <pc:cxnChg chg="del">
          <ac:chgData name="Guo Zhimeng" userId="70c614cdd566ba31" providerId="LiveId" clId="{1BF056F5-E949-4437-B633-04D4EFC228D1}" dt="2020-09-22T11:30:27.590" v="624" actId="478"/>
          <ac:cxnSpMkLst>
            <pc:docMk/>
            <pc:sldMk cId="1129611992" sldId="323"/>
            <ac:cxnSpMk id="106" creationId="{D890BBBC-1933-46FF-B939-B2DC4A6A0B86}"/>
          </ac:cxnSpMkLst>
        </pc:cxnChg>
        <pc:cxnChg chg="del">
          <ac:chgData name="Guo Zhimeng" userId="70c614cdd566ba31" providerId="LiveId" clId="{1BF056F5-E949-4437-B633-04D4EFC228D1}" dt="2020-09-22T11:30:27.590" v="624" actId="478"/>
          <ac:cxnSpMkLst>
            <pc:docMk/>
            <pc:sldMk cId="1129611992" sldId="323"/>
            <ac:cxnSpMk id="107" creationId="{B96C410E-B455-4CD4-B446-DD04D27F4F31}"/>
          </ac:cxnSpMkLst>
        </pc:cxnChg>
        <pc:cxnChg chg="del">
          <ac:chgData name="Guo Zhimeng" userId="70c614cdd566ba31" providerId="LiveId" clId="{1BF056F5-E949-4437-B633-04D4EFC228D1}" dt="2020-09-22T11:30:27.590" v="624" actId="478"/>
          <ac:cxnSpMkLst>
            <pc:docMk/>
            <pc:sldMk cId="1129611992" sldId="323"/>
            <ac:cxnSpMk id="108" creationId="{BCEDF457-4833-42DE-9E3B-C07BC4BD708F}"/>
          </ac:cxnSpMkLst>
        </pc:cxnChg>
        <pc:cxnChg chg="del">
          <ac:chgData name="Guo Zhimeng" userId="70c614cdd566ba31" providerId="LiveId" clId="{1BF056F5-E949-4437-B633-04D4EFC228D1}" dt="2020-09-22T11:30:27.590" v="624" actId="478"/>
          <ac:cxnSpMkLst>
            <pc:docMk/>
            <pc:sldMk cId="1129611992" sldId="323"/>
            <ac:cxnSpMk id="109" creationId="{7C1E5435-0DDD-464D-926C-1DBF13FCAC80}"/>
          </ac:cxnSpMkLst>
        </pc:cxnChg>
        <pc:cxnChg chg="del">
          <ac:chgData name="Guo Zhimeng" userId="70c614cdd566ba31" providerId="LiveId" clId="{1BF056F5-E949-4437-B633-04D4EFC228D1}" dt="2020-09-22T11:30:27.590" v="624" actId="478"/>
          <ac:cxnSpMkLst>
            <pc:docMk/>
            <pc:sldMk cId="1129611992" sldId="323"/>
            <ac:cxnSpMk id="110" creationId="{8DE517C9-71BD-43E8-B159-656F35DAC81F}"/>
          </ac:cxnSpMkLst>
        </pc:cxnChg>
        <pc:cxnChg chg="del">
          <ac:chgData name="Guo Zhimeng" userId="70c614cdd566ba31" providerId="LiveId" clId="{1BF056F5-E949-4437-B633-04D4EFC228D1}" dt="2020-09-22T11:30:27.590" v="624" actId="478"/>
          <ac:cxnSpMkLst>
            <pc:docMk/>
            <pc:sldMk cId="1129611992" sldId="323"/>
            <ac:cxnSpMk id="111" creationId="{1FFFA4C9-46D0-4A26-8988-7E14B373DF71}"/>
          </ac:cxnSpMkLst>
        </pc:cxnChg>
        <pc:cxnChg chg="del">
          <ac:chgData name="Guo Zhimeng" userId="70c614cdd566ba31" providerId="LiveId" clId="{1BF056F5-E949-4437-B633-04D4EFC228D1}" dt="2020-09-22T11:30:27.590" v="624" actId="478"/>
          <ac:cxnSpMkLst>
            <pc:docMk/>
            <pc:sldMk cId="1129611992" sldId="323"/>
            <ac:cxnSpMk id="112" creationId="{E4BAA1B9-1F03-4C77-B088-F5E6377B1FCC}"/>
          </ac:cxnSpMkLst>
        </pc:cxnChg>
        <pc:cxnChg chg="del">
          <ac:chgData name="Guo Zhimeng" userId="70c614cdd566ba31" providerId="LiveId" clId="{1BF056F5-E949-4437-B633-04D4EFC228D1}" dt="2020-09-22T11:30:27.590" v="624" actId="478"/>
          <ac:cxnSpMkLst>
            <pc:docMk/>
            <pc:sldMk cId="1129611992" sldId="323"/>
            <ac:cxnSpMk id="113" creationId="{36AA6E0E-64AB-4B73-9A00-A3710D35D486}"/>
          </ac:cxnSpMkLst>
        </pc:cxnChg>
        <pc:cxnChg chg="del">
          <ac:chgData name="Guo Zhimeng" userId="70c614cdd566ba31" providerId="LiveId" clId="{1BF056F5-E949-4437-B633-04D4EFC228D1}" dt="2020-09-22T11:30:27.590" v="624" actId="478"/>
          <ac:cxnSpMkLst>
            <pc:docMk/>
            <pc:sldMk cId="1129611992" sldId="323"/>
            <ac:cxnSpMk id="114" creationId="{29FEF54C-8393-49C2-B505-67A21AB610A1}"/>
          </ac:cxnSpMkLst>
        </pc:cxnChg>
        <pc:cxnChg chg="del">
          <ac:chgData name="Guo Zhimeng" userId="70c614cdd566ba31" providerId="LiveId" clId="{1BF056F5-E949-4437-B633-04D4EFC228D1}" dt="2020-09-22T11:30:27.590" v="624" actId="478"/>
          <ac:cxnSpMkLst>
            <pc:docMk/>
            <pc:sldMk cId="1129611992" sldId="323"/>
            <ac:cxnSpMk id="115" creationId="{8F02310F-E746-4826-878C-DDA0878878B8}"/>
          </ac:cxnSpMkLst>
        </pc:cxnChg>
        <pc:cxnChg chg="del">
          <ac:chgData name="Guo Zhimeng" userId="70c614cdd566ba31" providerId="LiveId" clId="{1BF056F5-E949-4437-B633-04D4EFC228D1}" dt="2020-09-22T11:30:27.590" v="624" actId="478"/>
          <ac:cxnSpMkLst>
            <pc:docMk/>
            <pc:sldMk cId="1129611992" sldId="323"/>
            <ac:cxnSpMk id="116" creationId="{D56ED6B5-4A64-4CD7-AC4B-03F1257631CE}"/>
          </ac:cxnSpMkLst>
        </pc:cxnChg>
        <pc:cxnChg chg="del">
          <ac:chgData name="Guo Zhimeng" userId="70c614cdd566ba31" providerId="LiveId" clId="{1BF056F5-E949-4437-B633-04D4EFC228D1}" dt="2020-09-22T11:30:27.590" v="624" actId="478"/>
          <ac:cxnSpMkLst>
            <pc:docMk/>
            <pc:sldMk cId="1129611992" sldId="323"/>
            <ac:cxnSpMk id="117" creationId="{221870DE-126E-4ABE-9DB3-687ADEB5FC16}"/>
          </ac:cxnSpMkLst>
        </pc:cxnChg>
        <pc:cxnChg chg="del">
          <ac:chgData name="Guo Zhimeng" userId="70c614cdd566ba31" providerId="LiveId" clId="{1BF056F5-E949-4437-B633-04D4EFC228D1}" dt="2020-09-22T11:30:27.590" v="624" actId="478"/>
          <ac:cxnSpMkLst>
            <pc:docMk/>
            <pc:sldMk cId="1129611992" sldId="323"/>
            <ac:cxnSpMk id="118" creationId="{6CD437DE-DB92-437F-AE47-495C052FD2C1}"/>
          </ac:cxnSpMkLst>
        </pc:cxnChg>
        <pc:cxnChg chg="del">
          <ac:chgData name="Guo Zhimeng" userId="70c614cdd566ba31" providerId="LiveId" clId="{1BF056F5-E949-4437-B633-04D4EFC228D1}" dt="2020-09-22T11:30:27.590" v="624" actId="478"/>
          <ac:cxnSpMkLst>
            <pc:docMk/>
            <pc:sldMk cId="1129611992" sldId="323"/>
            <ac:cxnSpMk id="119" creationId="{D4043A3B-4CC6-4880-A294-380A4F519AF7}"/>
          </ac:cxnSpMkLst>
        </pc:cxnChg>
        <pc:cxnChg chg="del">
          <ac:chgData name="Guo Zhimeng" userId="70c614cdd566ba31" providerId="LiveId" clId="{1BF056F5-E949-4437-B633-04D4EFC228D1}" dt="2020-09-22T11:30:27.590" v="624" actId="478"/>
          <ac:cxnSpMkLst>
            <pc:docMk/>
            <pc:sldMk cId="1129611992" sldId="323"/>
            <ac:cxnSpMk id="120" creationId="{58267430-EC2C-4A12-A7C0-C6872F4021E0}"/>
          </ac:cxnSpMkLst>
        </pc:cxnChg>
        <pc:cxnChg chg="del">
          <ac:chgData name="Guo Zhimeng" userId="70c614cdd566ba31" providerId="LiveId" clId="{1BF056F5-E949-4437-B633-04D4EFC228D1}" dt="2020-09-22T11:30:27.590" v="624" actId="478"/>
          <ac:cxnSpMkLst>
            <pc:docMk/>
            <pc:sldMk cId="1129611992" sldId="323"/>
            <ac:cxnSpMk id="121" creationId="{7A211DEA-81B6-4A4B-AAC1-227818B84F3E}"/>
          </ac:cxnSpMkLst>
        </pc:cxnChg>
        <pc:cxnChg chg="del">
          <ac:chgData name="Guo Zhimeng" userId="70c614cdd566ba31" providerId="LiveId" clId="{1BF056F5-E949-4437-B633-04D4EFC228D1}" dt="2020-09-22T11:30:27.590" v="624" actId="478"/>
          <ac:cxnSpMkLst>
            <pc:docMk/>
            <pc:sldMk cId="1129611992" sldId="323"/>
            <ac:cxnSpMk id="122" creationId="{4F49FFF2-8B6E-4477-B297-D47AF203AEB8}"/>
          </ac:cxnSpMkLst>
        </pc:cxnChg>
        <pc:cxnChg chg="del">
          <ac:chgData name="Guo Zhimeng" userId="70c614cdd566ba31" providerId="LiveId" clId="{1BF056F5-E949-4437-B633-04D4EFC228D1}" dt="2020-09-22T11:30:27.590" v="624" actId="478"/>
          <ac:cxnSpMkLst>
            <pc:docMk/>
            <pc:sldMk cId="1129611992" sldId="323"/>
            <ac:cxnSpMk id="123" creationId="{C5668BED-1D55-4AA6-A80E-8F2F034887D4}"/>
          </ac:cxnSpMkLst>
        </pc:cxnChg>
        <pc:cxnChg chg="del">
          <ac:chgData name="Guo Zhimeng" userId="70c614cdd566ba31" providerId="LiveId" clId="{1BF056F5-E949-4437-B633-04D4EFC228D1}" dt="2020-09-22T11:30:27.590" v="624" actId="478"/>
          <ac:cxnSpMkLst>
            <pc:docMk/>
            <pc:sldMk cId="1129611992" sldId="323"/>
            <ac:cxnSpMk id="124" creationId="{DBE193C9-2DE2-4E01-9DB4-F1D2EED84D7F}"/>
          </ac:cxnSpMkLst>
        </pc:cxnChg>
        <pc:cxnChg chg="del">
          <ac:chgData name="Guo Zhimeng" userId="70c614cdd566ba31" providerId="LiveId" clId="{1BF056F5-E949-4437-B633-04D4EFC228D1}" dt="2020-09-22T11:30:27.590" v="624" actId="478"/>
          <ac:cxnSpMkLst>
            <pc:docMk/>
            <pc:sldMk cId="1129611992" sldId="323"/>
            <ac:cxnSpMk id="125" creationId="{C437284E-BE6B-454D-B2E5-05CA24377B74}"/>
          </ac:cxnSpMkLst>
        </pc:cxnChg>
        <pc:cxnChg chg="del">
          <ac:chgData name="Guo Zhimeng" userId="70c614cdd566ba31" providerId="LiveId" clId="{1BF056F5-E949-4437-B633-04D4EFC228D1}" dt="2020-09-22T11:30:27.590" v="624" actId="478"/>
          <ac:cxnSpMkLst>
            <pc:docMk/>
            <pc:sldMk cId="1129611992" sldId="323"/>
            <ac:cxnSpMk id="126" creationId="{43790F04-96FD-4935-BF73-E31792D8EAFE}"/>
          </ac:cxnSpMkLst>
        </pc:cxnChg>
        <pc:cxnChg chg="del">
          <ac:chgData name="Guo Zhimeng" userId="70c614cdd566ba31" providerId="LiveId" clId="{1BF056F5-E949-4437-B633-04D4EFC228D1}" dt="2020-09-22T11:30:27.590" v="624" actId="478"/>
          <ac:cxnSpMkLst>
            <pc:docMk/>
            <pc:sldMk cId="1129611992" sldId="323"/>
            <ac:cxnSpMk id="127" creationId="{BD0DC7B4-4105-4704-BB19-E8FA5D9B5705}"/>
          </ac:cxnSpMkLst>
        </pc:cxnChg>
        <pc:cxnChg chg="del">
          <ac:chgData name="Guo Zhimeng" userId="70c614cdd566ba31" providerId="LiveId" clId="{1BF056F5-E949-4437-B633-04D4EFC228D1}" dt="2020-09-22T11:30:27.590" v="624" actId="478"/>
          <ac:cxnSpMkLst>
            <pc:docMk/>
            <pc:sldMk cId="1129611992" sldId="323"/>
            <ac:cxnSpMk id="128" creationId="{0B3A00B8-BF29-4FA9-949D-F729C50C196C}"/>
          </ac:cxnSpMkLst>
        </pc:cxnChg>
        <pc:cxnChg chg="del">
          <ac:chgData name="Guo Zhimeng" userId="70c614cdd566ba31" providerId="LiveId" clId="{1BF056F5-E949-4437-B633-04D4EFC228D1}" dt="2020-09-22T11:30:27.590" v="624" actId="478"/>
          <ac:cxnSpMkLst>
            <pc:docMk/>
            <pc:sldMk cId="1129611992" sldId="323"/>
            <ac:cxnSpMk id="129" creationId="{0D0CE7B6-5881-457E-886D-5AC586601936}"/>
          </ac:cxnSpMkLst>
        </pc:cxnChg>
        <pc:cxnChg chg="del">
          <ac:chgData name="Guo Zhimeng" userId="70c614cdd566ba31" providerId="LiveId" clId="{1BF056F5-E949-4437-B633-04D4EFC228D1}" dt="2020-09-22T11:30:27.590" v="624" actId="478"/>
          <ac:cxnSpMkLst>
            <pc:docMk/>
            <pc:sldMk cId="1129611992" sldId="323"/>
            <ac:cxnSpMk id="130" creationId="{5545C7F6-4957-483A-A0AE-075998372AC0}"/>
          </ac:cxnSpMkLst>
        </pc:cxnChg>
        <pc:cxnChg chg="del">
          <ac:chgData name="Guo Zhimeng" userId="70c614cdd566ba31" providerId="LiveId" clId="{1BF056F5-E949-4437-B633-04D4EFC228D1}" dt="2020-09-22T11:30:27.590" v="624" actId="478"/>
          <ac:cxnSpMkLst>
            <pc:docMk/>
            <pc:sldMk cId="1129611992" sldId="323"/>
            <ac:cxnSpMk id="131" creationId="{C18C9065-0B56-4023-8EA7-2038D523A469}"/>
          </ac:cxnSpMkLst>
        </pc:cxnChg>
        <pc:cxnChg chg="del">
          <ac:chgData name="Guo Zhimeng" userId="70c614cdd566ba31" providerId="LiveId" clId="{1BF056F5-E949-4437-B633-04D4EFC228D1}" dt="2020-09-22T11:30:27.590" v="624" actId="478"/>
          <ac:cxnSpMkLst>
            <pc:docMk/>
            <pc:sldMk cId="1129611992" sldId="323"/>
            <ac:cxnSpMk id="132" creationId="{D6882569-358E-4080-BE10-7DEE5780836D}"/>
          </ac:cxnSpMkLst>
        </pc:cxnChg>
        <pc:cxnChg chg="del">
          <ac:chgData name="Guo Zhimeng" userId="70c614cdd566ba31" providerId="LiveId" clId="{1BF056F5-E949-4437-B633-04D4EFC228D1}" dt="2020-09-22T11:30:27.590" v="624" actId="478"/>
          <ac:cxnSpMkLst>
            <pc:docMk/>
            <pc:sldMk cId="1129611992" sldId="323"/>
            <ac:cxnSpMk id="133" creationId="{C1BC445E-96BC-4D0F-A7AF-2BBD35C91A47}"/>
          </ac:cxnSpMkLst>
        </pc:cxnChg>
        <pc:cxnChg chg="del">
          <ac:chgData name="Guo Zhimeng" userId="70c614cdd566ba31" providerId="LiveId" clId="{1BF056F5-E949-4437-B633-04D4EFC228D1}" dt="2020-09-22T11:30:27.590" v="624" actId="478"/>
          <ac:cxnSpMkLst>
            <pc:docMk/>
            <pc:sldMk cId="1129611992" sldId="323"/>
            <ac:cxnSpMk id="134" creationId="{8B6067E5-98BE-4468-B8A2-8A0D7A267E71}"/>
          </ac:cxnSpMkLst>
        </pc:cxnChg>
        <pc:cxnChg chg="del">
          <ac:chgData name="Guo Zhimeng" userId="70c614cdd566ba31" providerId="LiveId" clId="{1BF056F5-E949-4437-B633-04D4EFC228D1}" dt="2020-09-22T11:30:27.590" v="624" actId="478"/>
          <ac:cxnSpMkLst>
            <pc:docMk/>
            <pc:sldMk cId="1129611992" sldId="323"/>
            <ac:cxnSpMk id="135" creationId="{B5476490-2B15-407F-90D1-9BF4E8CEFD82}"/>
          </ac:cxnSpMkLst>
        </pc:cxnChg>
        <pc:cxnChg chg="del">
          <ac:chgData name="Guo Zhimeng" userId="70c614cdd566ba31" providerId="LiveId" clId="{1BF056F5-E949-4437-B633-04D4EFC228D1}" dt="2020-09-22T11:30:27.590" v="624" actId="478"/>
          <ac:cxnSpMkLst>
            <pc:docMk/>
            <pc:sldMk cId="1129611992" sldId="323"/>
            <ac:cxnSpMk id="136" creationId="{6346F796-6804-4365-9A25-B67379326E4E}"/>
          </ac:cxnSpMkLst>
        </pc:cxnChg>
        <pc:cxnChg chg="del">
          <ac:chgData name="Guo Zhimeng" userId="70c614cdd566ba31" providerId="LiveId" clId="{1BF056F5-E949-4437-B633-04D4EFC228D1}" dt="2020-09-22T11:30:27.590" v="624" actId="478"/>
          <ac:cxnSpMkLst>
            <pc:docMk/>
            <pc:sldMk cId="1129611992" sldId="323"/>
            <ac:cxnSpMk id="137" creationId="{4976209A-5CEA-4933-A3D9-0E5007B74923}"/>
          </ac:cxnSpMkLst>
        </pc:cxnChg>
        <pc:cxnChg chg="del">
          <ac:chgData name="Guo Zhimeng" userId="70c614cdd566ba31" providerId="LiveId" clId="{1BF056F5-E949-4437-B633-04D4EFC228D1}" dt="2020-09-22T11:30:27.590" v="624" actId="478"/>
          <ac:cxnSpMkLst>
            <pc:docMk/>
            <pc:sldMk cId="1129611992" sldId="323"/>
            <ac:cxnSpMk id="138" creationId="{37AC4535-0B87-4E5E-9C83-BB3F7AB7C4BD}"/>
          </ac:cxnSpMkLst>
        </pc:cxnChg>
        <pc:cxnChg chg="del">
          <ac:chgData name="Guo Zhimeng" userId="70c614cdd566ba31" providerId="LiveId" clId="{1BF056F5-E949-4437-B633-04D4EFC228D1}" dt="2020-09-22T11:30:27.590" v="624" actId="478"/>
          <ac:cxnSpMkLst>
            <pc:docMk/>
            <pc:sldMk cId="1129611992" sldId="323"/>
            <ac:cxnSpMk id="139" creationId="{FF612ADF-D274-4099-8567-8AA64B2C0AA6}"/>
          </ac:cxnSpMkLst>
        </pc:cxnChg>
        <pc:cxnChg chg="del">
          <ac:chgData name="Guo Zhimeng" userId="70c614cdd566ba31" providerId="LiveId" clId="{1BF056F5-E949-4437-B633-04D4EFC228D1}" dt="2020-09-22T11:30:27.590" v="624" actId="478"/>
          <ac:cxnSpMkLst>
            <pc:docMk/>
            <pc:sldMk cId="1129611992" sldId="323"/>
            <ac:cxnSpMk id="140" creationId="{C50227CA-2EE3-4D05-90A0-475F40975C8F}"/>
          </ac:cxnSpMkLst>
        </pc:cxnChg>
        <pc:cxnChg chg="del">
          <ac:chgData name="Guo Zhimeng" userId="70c614cdd566ba31" providerId="LiveId" clId="{1BF056F5-E949-4437-B633-04D4EFC228D1}" dt="2020-09-22T11:30:27.590" v="624" actId="478"/>
          <ac:cxnSpMkLst>
            <pc:docMk/>
            <pc:sldMk cId="1129611992" sldId="323"/>
            <ac:cxnSpMk id="141" creationId="{33942BDB-0218-43C5-8CDD-77663863A7EF}"/>
          </ac:cxnSpMkLst>
        </pc:cxnChg>
        <pc:cxnChg chg="del">
          <ac:chgData name="Guo Zhimeng" userId="70c614cdd566ba31" providerId="LiveId" clId="{1BF056F5-E949-4437-B633-04D4EFC228D1}" dt="2020-09-22T11:30:27.590" v="624" actId="478"/>
          <ac:cxnSpMkLst>
            <pc:docMk/>
            <pc:sldMk cId="1129611992" sldId="323"/>
            <ac:cxnSpMk id="142" creationId="{0426731B-ACD6-4354-B012-E874D1D375DE}"/>
          </ac:cxnSpMkLst>
        </pc:cxnChg>
        <pc:cxnChg chg="del">
          <ac:chgData name="Guo Zhimeng" userId="70c614cdd566ba31" providerId="LiveId" clId="{1BF056F5-E949-4437-B633-04D4EFC228D1}" dt="2020-09-22T11:30:27.590" v="624" actId="478"/>
          <ac:cxnSpMkLst>
            <pc:docMk/>
            <pc:sldMk cId="1129611992" sldId="323"/>
            <ac:cxnSpMk id="143" creationId="{C4104232-D191-455F-9421-FF8C9E1FB346}"/>
          </ac:cxnSpMkLst>
        </pc:cxnChg>
        <pc:cxnChg chg="del">
          <ac:chgData name="Guo Zhimeng" userId="70c614cdd566ba31" providerId="LiveId" clId="{1BF056F5-E949-4437-B633-04D4EFC228D1}" dt="2020-09-22T11:30:27.590" v="624" actId="478"/>
          <ac:cxnSpMkLst>
            <pc:docMk/>
            <pc:sldMk cId="1129611992" sldId="323"/>
            <ac:cxnSpMk id="144" creationId="{A1FD591D-D046-4EB2-9854-3A9DBF3755FF}"/>
          </ac:cxnSpMkLst>
        </pc:cxnChg>
        <pc:cxnChg chg="del">
          <ac:chgData name="Guo Zhimeng" userId="70c614cdd566ba31" providerId="LiveId" clId="{1BF056F5-E949-4437-B633-04D4EFC228D1}" dt="2020-09-22T11:30:27.590" v="624" actId="478"/>
          <ac:cxnSpMkLst>
            <pc:docMk/>
            <pc:sldMk cId="1129611992" sldId="323"/>
            <ac:cxnSpMk id="145" creationId="{0B430854-DDE3-46D0-8239-37429EA1C04A}"/>
          </ac:cxnSpMkLst>
        </pc:cxnChg>
        <pc:cxnChg chg="del">
          <ac:chgData name="Guo Zhimeng" userId="70c614cdd566ba31" providerId="LiveId" clId="{1BF056F5-E949-4437-B633-04D4EFC228D1}" dt="2020-09-22T11:30:27.590" v="624" actId="478"/>
          <ac:cxnSpMkLst>
            <pc:docMk/>
            <pc:sldMk cId="1129611992" sldId="323"/>
            <ac:cxnSpMk id="146" creationId="{0C74959F-F90E-4AA4-B3CB-0D98CCDC0E15}"/>
          </ac:cxnSpMkLst>
        </pc:cxnChg>
        <pc:cxnChg chg="del">
          <ac:chgData name="Guo Zhimeng" userId="70c614cdd566ba31" providerId="LiveId" clId="{1BF056F5-E949-4437-B633-04D4EFC228D1}" dt="2020-09-22T11:30:27.590" v="624" actId="478"/>
          <ac:cxnSpMkLst>
            <pc:docMk/>
            <pc:sldMk cId="1129611992" sldId="323"/>
            <ac:cxnSpMk id="147" creationId="{D624B79C-ABA3-4412-9405-5E8B1AA9D325}"/>
          </ac:cxnSpMkLst>
        </pc:cxnChg>
        <pc:cxnChg chg="del">
          <ac:chgData name="Guo Zhimeng" userId="70c614cdd566ba31" providerId="LiveId" clId="{1BF056F5-E949-4437-B633-04D4EFC228D1}" dt="2020-09-22T11:30:27.590" v="624" actId="478"/>
          <ac:cxnSpMkLst>
            <pc:docMk/>
            <pc:sldMk cId="1129611992" sldId="323"/>
            <ac:cxnSpMk id="148" creationId="{A5532499-43F8-4B05-B586-4882AC50C3D5}"/>
          </ac:cxnSpMkLst>
        </pc:cxnChg>
        <pc:cxnChg chg="del">
          <ac:chgData name="Guo Zhimeng" userId="70c614cdd566ba31" providerId="LiveId" clId="{1BF056F5-E949-4437-B633-04D4EFC228D1}" dt="2020-09-22T11:30:27.590" v="624" actId="478"/>
          <ac:cxnSpMkLst>
            <pc:docMk/>
            <pc:sldMk cId="1129611992" sldId="323"/>
            <ac:cxnSpMk id="149" creationId="{07E77124-E7A2-4EEF-9E4F-D2AE1B0DA10D}"/>
          </ac:cxnSpMkLst>
        </pc:cxnChg>
        <pc:cxnChg chg="del">
          <ac:chgData name="Guo Zhimeng" userId="70c614cdd566ba31" providerId="LiveId" clId="{1BF056F5-E949-4437-B633-04D4EFC228D1}" dt="2020-09-22T11:30:27.590" v="624" actId="478"/>
          <ac:cxnSpMkLst>
            <pc:docMk/>
            <pc:sldMk cId="1129611992" sldId="323"/>
            <ac:cxnSpMk id="150" creationId="{B7801AAB-EDBA-4F00-87C1-47289CD70D43}"/>
          </ac:cxnSpMkLst>
        </pc:cxnChg>
        <pc:cxnChg chg="del">
          <ac:chgData name="Guo Zhimeng" userId="70c614cdd566ba31" providerId="LiveId" clId="{1BF056F5-E949-4437-B633-04D4EFC228D1}" dt="2020-09-22T11:30:27.590" v="624" actId="478"/>
          <ac:cxnSpMkLst>
            <pc:docMk/>
            <pc:sldMk cId="1129611992" sldId="323"/>
            <ac:cxnSpMk id="151" creationId="{32C0CCAA-6308-4914-9C9D-251A92E2AAC0}"/>
          </ac:cxnSpMkLst>
        </pc:cxnChg>
        <pc:cxnChg chg="mod">
          <ac:chgData name="Guo Zhimeng" userId="70c614cdd566ba31" providerId="LiveId" clId="{1BF056F5-E949-4437-B633-04D4EFC228D1}" dt="2020-09-22T11:34:21.971" v="666" actId="1076"/>
          <ac:cxnSpMkLst>
            <pc:docMk/>
            <pc:sldMk cId="1129611992" sldId="323"/>
            <ac:cxnSpMk id="152" creationId="{95009CB1-26F5-41B9-9801-167EC1278532}"/>
          </ac:cxnSpMkLst>
        </pc:cxnChg>
        <pc:cxnChg chg="mod">
          <ac:chgData name="Guo Zhimeng" userId="70c614cdd566ba31" providerId="LiveId" clId="{1BF056F5-E949-4437-B633-04D4EFC228D1}" dt="2020-09-22T11:34:21.971" v="666" actId="1076"/>
          <ac:cxnSpMkLst>
            <pc:docMk/>
            <pc:sldMk cId="1129611992" sldId="323"/>
            <ac:cxnSpMk id="153" creationId="{844149B7-A540-4EE5-A32B-A8DD239EDCA8}"/>
          </ac:cxnSpMkLst>
        </pc:cxnChg>
        <pc:cxnChg chg="mod">
          <ac:chgData name="Guo Zhimeng" userId="70c614cdd566ba31" providerId="LiveId" clId="{1BF056F5-E949-4437-B633-04D4EFC228D1}" dt="2020-09-22T11:34:21.971" v="666" actId="1076"/>
          <ac:cxnSpMkLst>
            <pc:docMk/>
            <pc:sldMk cId="1129611992" sldId="323"/>
            <ac:cxnSpMk id="154" creationId="{752CEBA1-1812-4887-B907-CC84F93F00D9}"/>
          </ac:cxnSpMkLst>
        </pc:cxnChg>
        <pc:cxnChg chg="mod">
          <ac:chgData name="Guo Zhimeng" userId="70c614cdd566ba31" providerId="LiveId" clId="{1BF056F5-E949-4437-B633-04D4EFC228D1}" dt="2020-09-22T11:34:21.971" v="666" actId="1076"/>
          <ac:cxnSpMkLst>
            <pc:docMk/>
            <pc:sldMk cId="1129611992" sldId="323"/>
            <ac:cxnSpMk id="155" creationId="{092959E3-B533-4625-8315-C1D2237A91B6}"/>
          </ac:cxnSpMkLst>
        </pc:cxnChg>
        <pc:cxnChg chg="mod">
          <ac:chgData name="Guo Zhimeng" userId="70c614cdd566ba31" providerId="LiveId" clId="{1BF056F5-E949-4437-B633-04D4EFC228D1}" dt="2020-09-22T11:34:21.971" v="666" actId="1076"/>
          <ac:cxnSpMkLst>
            <pc:docMk/>
            <pc:sldMk cId="1129611992" sldId="323"/>
            <ac:cxnSpMk id="156" creationId="{BD6B39E6-BA4E-4E9F-AE79-E9FCD3FB38FC}"/>
          </ac:cxnSpMkLst>
        </pc:cxnChg>
        <pc:cxnChg chg="mod">
          <ac:chgData name="Guo Zhimeng" userId="70c614cdd566ba31" providerId="LiveId" clId="{1BF056F5-E949-4437-B633-04D4EFC228D1}" dt="2020-09-22T11:34:21.971" v="666" actId="1076"/>
          <ac:cxnSpMkLst>
            <pc:docMk/>
            <pc:sldMk cId="1129611992" sldId="323"/>
            <ac:cxnSpMk id="157" creationId="{A5F19D8C-C662-46FF-904C-52C068B704A5}"/>
          </ac:cxnSpMkLst>
        </pc:cxnChg>
        <pc:cxnChg chg="mod">
          <ac:chgData name="Guo Zhimeng" userId="70c614cdd566ba31" providerId="LiveId" clId="{1BF056F5-E949-4437-B633-04D4EFC228D1}" dt="2020-09-22T11:34:21.971" v="666" actId="1076"/>
          <ac:cxnSpMkLst>
            <pc:docMk/>
            <pc:sldMk cId="1129611992" sldId="323"/>
            <ac:cxnSpMk id="158" creationId="{4F727DA5-A70C-4639-B7B2-45C3F245BB71}"/>
          </ac:cxnSpMkLst>
        </pc:cxnChg>
        <pc:cxnChg chg="mod">
          <ac:chgData name="Guo Zhimeng" userId="70c614cdd566ba31" providerId="LiveId" clId="{1BF056F5-E949-4437-B633-04D4EFC228D1}" dt="2020-09-22T11:34:21.971" v="666" actId="1076"/>
          <ac:cxnSpMkLst>
            <pc:docMk/>
            <pc:sldMk cId="1129611992" sldId="323"/>
            <ac:cxnSpMk id="159" creationId="{D33B718B-B589-4CC9-9257-432C6B833C57}"/>
          </ac:cxnSpMkLst>
        </pc:cxnChg>
        <pc:cxnChg chg="mod">
          <ac:chgData name="Guo Zhimeng" userId="70c614cdd566ba31" providerId="LiveId" clId="{1BF056F5-E949-4437-B633-04D4EFC228D1}" dt="2020-09-22T11:34:21.971" v="666" actId="1076"/>
          <ac:cxnSpMkLst>
            <pc:docMk/>
            <pc:sldMk cId="1129611992" sldId="323"/>
            <ac:cxnSpMk id="160" creationId="{C365DC24-303A-4B1D-BCE9-5567191A859E}"/>
          </ac:cxnSpMkLst>
        </pc:cxnChg>
        <pc:cxnChg chg="mod">
          <ac:chgData name="Guo Zhimeng" userId="70c614cdd566ba31" providerId="LiveId" clId="{1BF056F5-E949-4437-B633-04D4EFC228D1}" dt="2020-09-22T11:34:21.971" v="666" actId="1076"/>
          <ac:cxnSpMkLst>
            <pc:docMk/>
            <pc:sldMk cId="1129611992" sldId="323"/>
            <ac:cxnSpMk id="161" creationId="{22517215-A590-4812-B8E7-CB9FE2044836}"/>
          </ac:cxnSpMkLst>
        </pc:cxnChg>
        <pc:cxnChg chg="mod">
          <ac:chgData name="Guo Zhimeng" userId="70c614cdd566ba31" providerId="LiveId" clId="{1BF056F5-E949-4437-B633-04D4EFC228D1}" dt="2020-09-22T11:34:21.971" v="666" actId="1076"/>
          <ac:cxnSpMkLst>
            <pc:docMk/>
            <pc:sldMk cId="1129611992" sldId="323"/>
            <ac:cxnSpMk id="162" creationId="{8B9DA2FA-8457-49B4-AF0E-9B435AD0FCE6}"/>
          </ac:cxnSpMkLst>
        </pc:cxnChg>
        <pc:cxnChg chg="mod">
          <ac:chgData name="Guo Zhimeng" userId="70c614cdd566ba31" providerId="LiveId" clId="{1BF056F5-E949-4437-B633-04D4EFC228D1}" dt="2020-09-22T11:34:21.971" v="666" actId="1076"/>
          <ac:cxnSpMkLst>
            <pc:docMk/>
            <pc:sldMk cId="1129611992" sldId="323"/>
            <ac:cxnSpMk id="163" creationId="{13ACC6EF-BED1-4429-A00C-40791611E5DB}"/>
          </ac:cxnSpMkLst>
        </pc:cxnChg>
        <pc:cxnChg chg="mod">
          <ac:chgData name="Guo Zhimeng" userId="70c614cdd566ba31" providerId="LiveId" clId="{1BF056F5-E949-4437-B633-04D4EFC228D1}" dt="2020-09-22T11:34:21.971" v="666" actId="1076"/>
          <ac:cxnSpMkLst>
            <pc:docMk/>
            <pc:sldMk cId="1129611992" sldId="323"/>
            <ac:cxnSpMk id="164" creationId="{F565B93B-5CC6-4622-8748-73142F0FFC1F}"/>
          </ac:cxnSpMkLst>
        </pc:cxnChg>
        <pc:cxnChg chg="mod">
          <ac:chgData name="Guo Zhimeng" userId="70c614cdd566ba31" providerId="LiveId" clId="{1BF056F5-E949-4437-B633-04D4EFC228D1}" dt="2020-09-22T11:34:21.971" v="666" actId="1076"/>
          <ac:cxnSpMkLst>
            <pc:docMk/>
            <pc:sldMk cId="1129611992" sldId="323"/>
            <ac:cxnSpMk id="165" creationId="{246BD3A6-D9B6-44BC-A352-299668413166}"/>
          </ac:cxnSpMkLst>
        </pc:cxnChg>
        <pc:cxnChg chg="mod">
          <ac:chgData name="Guo Zhimeng" userId="70c614cdd566ba31" providerId="LiveId" clId="{1BF056F5-E949-4437-B633-04D4EFC228D1}" dt="2020-09-22T11:34:21.971" v="666" actId="1076"/>
          <ac:cxnSpMkLst>
            <pc:docMk/>
            <pc:sldMk cId="1129611992" sldId="323"/>
            <ac:cxnSpMk id="166" creationId="{9F045121-BC5E-4CC3-B61E-3B7EA2B0DA09}"/>
          </ac:cxnSpMkLst>
        </pc:cxnChg>
        <pc:cxnChg chg="mod">
          <ac:chgData name="Guo Zhimeng" userId="70c614cdd566ba31" providerId="LiveId" clId="{1BF056F5-E949-4437-B633-04D4EFC228D1}" dt="2020-09-22T11:34:21.971" v="666" actId="1076"/>
          <ac:cxnSpMkLst>
            <pc:docMk/>
            <pc:sldMk cId="1129611992" sldId="323"/>
            <ac:cxnSpMk id="167" creationId="{CE741B02-D231-42A2-B141-58256F4DBA59}"/>
          </ac:cxnSpMkLst>
        </pc:cxnChg>
        <pc:cxnChg chg="mod">
          <ac:chgData name="Guo Zhimeng" userId="70c614cdd566ba31" providerId="LiveId" clId="{1BF056F5-E949-4437-B633-04D4EFC228D1}" dt="2020-09-22T11:34:21.971" v="666" actId="1076"/>
          <ac:cxnSpMkLst>
            <pc:docMk/>
            <pc:sldMk cId="1129611992" sldId="323"/>
            <ac:cxnSpMk id="168" creationId="{627ED745-BA4F-4619-A8FC-C2DD111F44F9}"/>
          </ac:cxnSpMkLst>
        </pc:cxnChg>
        <pc:cxnChg chg="mod">
          <ac:chgData name="Guo Zhimeng" userId="70c614cdd566ba31" providerId="LiveId" clId="{1BF056F5-E949-4437-B633-04D4EFC228D1}" dt="2020-09-22T11:34:21.971" v="666" actId="1076"/>
          <ac:cxnSpMkLst>
            <pc:docMk/>
            <pc:sldMk cId="1129611992" sldId="323"/>
            <ac:cxnSpMk id="169" creationId="{5086B54D-14A9-466E-BCA4-AC76A1460608}"/>
          </ac:cxnSpMkLst>
        </pc:cxnChg>
        <pc:cxnChg chg="mod">
          <ac:chgData name="Guo Zhimeng" userId="70c614cdd566ba31" providerId="LiveId" clId="{1BF056F5-E949-4437-B633-04D4EFC228D1}" dt="2020-09-22T11:34:21.971" v="666" actId="1076"/>
          <ac:cxnSpMkLst>
            <pc:docMk/>
            <pc:sldMk cId="1129611992" sldId="323"/>
            <ac:cxnSpMk id="170" creationId="{36C6232B-B80B-47D6-AC20-D4F064873577}"/>
          </ac:cxnSpMkLst>
        </pc:cxnChg>
        <pc:cxnChg chg="mod">
          <ac:chgData name="Guo Zhimeng" userId="70c614cdd566ba31" providerId="LiveId" clId="{1BF056F5-E949-4437-B633-04D4EFC228D1}" dt="2020-09-22T11:34:21.971" v="666" actId="1076"/>
          <ac:cxnSpMkLst>
            <pc:docMk/>
            <pc:sldMk cId="1129611992" sldId="323"/>
            <ac:cxnSpMk id="171" creationId="{28331038-6ED4-4EC8-8213-05D8C8000C07}"/>
          </ac:cxnSpMkLst>
        </pc:cxnChg>
        <pc:cxnChg chg="mod">
          <ac:chgData name="Guo Zhimeng" userId="70c614cdd566ba31" providerId="LiveId" clId="{1BF056F5-E949-4437-B633-04D4EFC228D1}" dt="2020-09-22T11:34:21.971" v="666" actId="1076"/>
          <ac:cxnSpMkLst>
            <pc:docMk/>
            <pc:sldMk cId="1129611992" sldId="323"/>
            <ac:cxnSpMk id="172" creationId="{26170CE0-C1F1-4FEA-A5D1-B7CAD83C66C8}"/>
          </ac:cxnSpMkLst>
        </pc:cxnChg>
        <pc:cxnChg chg="mod">
          <ac:chgData name="Guo Zhimeng" userId="70c614cdd566ba31" providerId="LiveId" clId="{1BF056F5-E949-4437-B633-04D4EFC228D1}" dt="2020-09-22T11:34:21.971" v="666" actId="1076"/>
          <ac:cxnSpMkLst>
            <pc:docMk/>
            <pc:sldMk cId="1129611992" sldId="323"/>
            <ac:cxnSpMk id="173" creationId="{AAA892CE-C024-482F-B86D-E506BAB2AADF}"/>
          </ac:cxnSpMkLst>
        </pc:cxnChg>
        <pc:cxnChg chg="mod">
          <ac:chgData name="Guo Zhimeng" userId="70c614cdd566ba31" providerId="LiveId" clId="{1BF056F5-E949-4437-B633-04D4EFC228D1}" dt="2020-09-22T11:34:21.971" v="666" actId="1076"/>
          <ac:cxnSpMkLst>
            <pc:docMk/>
            <pc:sldMk cId="1129611992" sldId="323"/>
            <ac:cxnSpMk id="174" creationId="{BE6DC858-3382-4A89-AC29-5AEFEB0E1744}"/>
          </ac:cxnSpMkLst>
        </pc:cxnChg>
        <pc:cxnChg chg="mod">
          <ac:chgData name="Guo Zhimeng" userId="70c614cdd566ba31" providerId="LiveId" clId="{1BF056F5-E949-4437-B633-04D4EFC228D1}" dt="2020-09-22T11:34:21.971" v="666" actId="1076"/>
          <ac:cxnSpMkLst>
            <pc:docMk/>
            <pc:sldMk cId="1129611992" sldId="323"/>
            <ac:cxnSpMk id="175" creationId="{46E94D09-E78A-43A2-9128-F3671BBCC729}"/>
          </ac:cxnSpMkLst>
        </pc:cxnChg>
        <pc:cxnChg chg="mod">
          <ac:chgData name="Guo Zhimeng" userId="70c614cdd566ba31" providerId="LiveId" clId="{1BF056F5-E949-4437-B633-04D4EFC228D1}" dt="2020-09-22T11:34:21.971" v="666" actId="1076"/>
          <ac:cxnSpMkLst>
            <pc:docMk/>
            <pc:sldMk cId="1129611992" sldId="323"/>
            <ac:cxnSpMk id="176" creationId="{EB9746EE-222F-424E-9071-ECAE32DC9643}"/>
          </ac:cxnSpMkLst>
        </pc:cxnChg>
        <pc:cxnChg chg="mod">
          <ac:chgData name="Guo Zhimeng" userId="70c614cdd566ba31" providerId="LiveId" clId="{1BF056F5-E949-4437-B633-04D4EFC228D1}" dt="2020-09-22T11:34:21.971" v="666" actId="1076"/>
          <ac:cxnSpMkLst>
            <pc:docMk/>
            <pc:sldMk cId="1129611992" sldId="323"/>
            <ac:cxnSpMk id="177" creationId="{2CC73522-88E8-40E0-A5CE-2C655E63FB8C}"/>
          </ac:cxnSpMkLst>
        </pc:cxnChg>
        <pc:cxnChg chg="add mod">
          <ac:chgData name="Guo Zhimeng" userId="70c614cdd566ba31" providerId="LiveId" clId="{1BF056F5-E949-4437-B633-04D4EFC228D1}" dt="2020-09-22T11:34:21.971" v="666" actId="1076"/>
          <ac:cxnSpMkLst>
            <pc:docMk/>
            <pc:sldMk cId="1129611992" sldId="323"/>
            <ac:cxnSpMk id="192" creationId="{94C00936-3CCD-44E3-812E-1904C26E4083}"/>
          </ac:cxnSpMkLst>
        </pc:cxnChg>
        <pc:cxnChg chg="add mod">
          <ac:chgData name="Guo Zhimeng" userId="70c614cdd566ba31" providerId="LiveId" clId="{1BF056F5-E949-4437-B633-04D4EFC228D1}" dt="2020-09-22T11:34:21.971" v="666" actId="1076"/>
          <ac:cxnSpMkLst>
            <pc:docMk/>
            <pc:sldMk cId="1129611992" sldId="323"/>
            <ac:cxnSpMk id="193" creationId="{A4E4F4DC-3FDD-47D4-AA29-052BF47B074A}"/>
          </ac:cxnSpMkLst>
        </pc:cxnChg>
        <pc:cxnChg chg="add mod">
          <ac:chgData name="Guo Zhimeng" userId="70c614cdd566ba31" providerId="LiveId" clId="{1BF056F5-E949-4437-B633-04D4EFC228D1}" dt="2020-09-22T11:34:21.971" v="666" actId="1076"/>
          <ac:cxnSpMkLst>
            <pc:docMk/>
            <pc:sldMk cId="1129611992" sldId="323"/>
            <ac:cxnSpMk id="194" creationId="{1672E3CA-00F3-4180-9E1E-07F7963FC431}"/>
          </ac:cxnSpMkLst>
        </pc:cxnChg>
        <pc:cxnChg chg="add mod">
          <ac:chgData name="Guo Zhimeng" userId="70c614cdd566ba31" providerId="LiveId" clId="{1BF056F5-E949-4437-B633-04D4EFC228D1}" dt="2020-09-22T11:34:21.971" v="666" actId="1076"/>
          <ac:cxnSpMkLst>
            <pc:docMk/>
            <pc:sldMk cId="1129611992" sldId="323"/>
            <ac:cxnSpMk id="195" creationId="{BD0A1927-3B02-4579-A8F5-F26B5121D254}"/>
          </ac:cxnSpMkLst>
        </pc:cxnChg>
        <pc:cxnChg chg="add mod">
          <ac:chgData name="Guo Zhimeng" userId="70c614cdd566ba31" providerId="LiveId" clId="{1BF056F5-E949-4437-B633-04D4EFC228D1}" dt="2020-09-22T11:34:21.971" v="666" actId="1076"/>
          <ac:cxnSpMkLst>
            <pc:docMk/>
            <pc:sldMk cId="1129611992" sldId="323"/>
            <ac:cxnSpMk id="196" creationId="{F024070D-C794-4784-AC79-FB9920526DD0}"/>
          </ac:cxnSpMkLst>
        </pc:cxnChg>
        <pc:cxnChg chg="add mod">
          <ac:chgData name="Guo Zhimeng" userId="70c614cdd566ba31" providerId="LiveId" clId="{1BF056F5-E949-4437-B633-04D4EFC228D1}" dt="2020-09-22T11:34:21.971" v="666" actId="1076"/>
          <ac:cxnSpMkLst>
            <pc:docMk/>
            <pc:sldMk cId="1129611992" sldId="323"/>
            <ac:cxnSpMk id="197" creationId="{37812B70-985A-44F8-A5D5-402CD7F1DB93}"/>
          </ac:cxnSpMkLst>
        </pc:cxnChg>
        <pc:cxnChg chg="add mod">
          <ac:chgData name="Guo Zhimeng" userId="70c614cdd566ba31" providerId="LiveId" clId="{1BF056F5-E949-4437-B633-04D4EFC228D1}" dt="2020-09-22T11:34:21.971" v="666" actId="1076"/>
          <ac:cxnSpMkLst>
            <pc:docMk/>
            <pc:sldMk cId="1129611992" sldId="323"/>
            <ac:cxnSpMk id="198" creationId="{4802FADB-CED4-4AF8-A60F-7A71774D9CAB}"/>
          </ac:cxnSpMkLst>
        </pc:cxnChg>
        <pc:cxnChg chg="add mod">
          <ac:chgData name="Guo Zhimeng" userId="70c614cdd566ba31" providerId="LiveId" clId="{1BF056F5-E949-4437-B633-04D4EFC228D1}" dt="2020-09-22T11:34:21.971" v="666" actId="1076"/>
          <ac:cxnSpMkLst>
            <pc:docMk/>
            <pc:sldMk cId="1129611992" sldId="323"/>
            <ac:cxnSpMk id="199" creationId="{2D87FDAD-9F26-41C1-A144-436C85801199}"/>
          </ac:cxnSpMkLst>
        </pc:cxnChg>
        <pc:cxnChg chg="add mod">
          <ac:chgData name="Guo Zhimeng" userId="70c614cdd566ba31" providerId="LiveId" clId="{1BF056F5-E949-4437-B633-04D4EFC228D1}" dt="2020-09-22T11:34:21.971" v="666" actId="1076"/>
          <ac:cxnSpMkLst>
            <pc:docMk/>
            <pc:sldMk cId="1129611992" sldId="323"/>
            <ac:cxnSpMk id="200" creationId="{E397DD84-CF1E-45A9-817B-58E8EC6902D5}"/>
          </ac:cxnSpMkLst>
        </pc:cxnChg>
        <pc:cxnChg chg="add mod">
          <ac:chgData name="Guo Zhimeng" userId="70c614cdd566ba31" providerId="LiveId" clId="{1BF056F5-E949-4437-B633-04D4EFC228D1}" dt="2020-09-22T11:34:21.971" v="666" actId="1076"/>
          <ac:cxnSpMkLst>
            <pc:docMk/>
            <pc:sldMk cId="1129611992" sldId="323"/>
            <ac:cxnSpMk id="201" creationId="{D48574D6-A0EC-4AE4-9602-CD573249DA48}"/>
          </ac:cxnSpMkLst>
        </pc:cxnChg>
        <pc:cxnChg chg="add mod">
          <ac:chgData name="Guo Zhimeng" userId="70c614cdd566ba31" providerId="LiveId" clId="{1BF056F5-E949-4437-B633-04D4EFC228D1}" dt="2020-09-22T11:34:21.971" v="666" actId="1076"/>
          <ac:cxnSpMkLst>
            <pc:docMk/>
            <pc:sldMk cId="1129611992" sldId="323"/>
            <ac:cxnSpMk id="202" creationId="{3C834731-09CB-4F2A-A4AD-ED3A0CE868E0}"/>
          </ac:cxnSpMkLst>
        </pc:cxnChg>
        <pc:cxnChg chg="add mod">
          <ac:chgData name="Guo Zhimeng" userId="70c614cdd566ba31" providerId="LiveId" clId="{1BF056F5-E949-4437-B633-04D4EFC228D1}" dt="2020-09-22T11:34:21.971" v="666" actId="1076"/>
          <ac:cxnSpMkLst>
            <pc:docMk/>
            <pc:sldMk cId="1129611992" sldId="323"/>
            <ac:cxnSpMk id="203" creationId="{C83B2D74-1DB8-4104-8994-519B02F0A21B}"/>
          </ac:cxnSpMkLst>
        </pc:cxnChg>
        <pc:cxnChg chg="add mod">
          <ac:chgData name="Guo Zhimeng" userId="70c614cdd566ba31" providerId="LiveId" clId="{1BF056F5-E949-4437-B633-04D4EFC228D1}" dt="2020-09-22T11:34:21.971" v="666" actId="1076"/>
          <ac:cxnSpMkLst>
            <pc:docMk/>
            <pc:sldMk cId="1129611992" sldId="323"/>
            <ac:cxnSpMk id="204" creationId="{3AAEA99D-023B-455A-934D-CCF7CB3A80C3}"/>
          </ac:cxnSpMkLst>
        </pc:cxnChg>
        <pc:cxnChg chg="add mod">
          <ac:chgData name="Guo Zhimeng" userId="70c614cdd566ba31" providerId="LiveId" clId="{1BF056F5-E949-4437-B633-04D4EFC228D1}" dt="2020-09-22T11:34:21.971" v="666" actId="1076"/>
          <ac:cxnSpMkLst>
            <pc:docMk/>
            <pc:sldMk cId="1129611992" sldId="323"/>
            <ac:cxnSpMk id="205" creationId="{45EEAEE3-6C27-4E1E-BDB5-0315AE4941E9}"/>
          </ac:cxnSpMkLst>
        </pc:cxnChg>
        <pc:cxnChg chg="add mod">
          <ac:chgData name="Guo Zhimeng" userId="70c614cdd566ba31" providerId="LiveId" clId="{1BF056F5-E949-4437-B633-04D4EFC228D1}" dt="2020-09-22T11:34:21.971" v="666" actId="1076"/>
          <ac:cxnSpMkLst>
            <pc:docMk/>
            <pc:sldMk cId="1129611992" sldId="323"/>
            <ac:cxnSpMk id="206" creationId="{8698D87F-502D-47A6-A903-C8954EF963D9}"/>
          </ac:cxnSpMkLst>
        </pc:cxnChg>
        <pc:cxnChg chg="add mod">
          <ac:chgData name="Guo Zhimeng" userId="70c614cdd566ba31" providerId="LiveId" clId="{1BF056F5-E949-4437-B633-04D4EFC228D1}" dt="2020-09-22T11:34:21.971" v="666" actId="1076"/>
          <ac:cxnSpMkLst>
            <pc:docMk/>
            <pc:sldMk cId="1129611992" sldId="323"/>
            <ac:cxnSpMk id="207" creationId="{E6B5B811-EA2B-4701-B1CF-0B602A39DE0F}"/>
          </ac:cxnSpMkLst>
        </pc:cxnChg>
        <pc:cxnChg chg="add mod">
          <ac:chgData name="Guo Zhimeng" userId="70c614cdd566ba31" providerId="LiveId" clId="{1BF056F5-E949-4437-B633-04D4EFC228D1}" dt="2020-09-22T11:34:21.971" v="666" actId="1076"/>
          <ac:cxnSpMkLst>
            <pc:docMk/>
            <pc:sldMk cId="1129611992" sldId="323"/>
            <ac:cxnSpMk id="208" creationId="{6FBBF1E8-52FD-441C-8092-1E1BFA19F92B}"/>
          </ac:cxnSpMkLst>
        </pc:cxnChg>
        <pc:cxnChg chg="add mod">
          <ac:chgData name="Guo Zhimeng" userId="70c614cdd566ba31" providerId="LiveId" clId="{1BF056F5-E949-4437-B633-04D4EFC228D1}" dt="2020-09-22T11:34:21.971" v="666" actId="1076"/>
          <ac:cxnSpMkLst>
            <pc:docMk/>
            <pc:sldMk cId="1129611992" sldId="323"/>
            <ac:cxnSpMk id="209" creationId="{5763B621-96CB-4AB4-A1DC-BD722FBCFB62}"/>
          </ac:cxnSpMkLst>
        </pc:cxnChg>
        <pc:cxnChg chg="add mod">
          <ac:chgData name="Guo Zhimeng" userId="70c614cdd566ba31" providerId="LiveId" clId="{1BF056F5-E949-4437-B633-04D4EFC228D1}" dt="2020-09-22T11:34:21.971" v="666" actId="1076"/>
          <ac:cxnSpMkLst>
            <pc:docMk/>
            <pc:sldMk cId="1129611992" sldId="323"/>
            <ac:cxnSpMk id="210" creationId="{7D192174-B8B4-4431-AA11-D5EA66999E8F}"/>
          </ac:cxnSpMkLst>
        </pc:cxnChg>
        <pc:cxnChg chg="add mod">
          <ac:chgData name="Guo Zhimeng" userId="70c614cdd566ba31" providerId="LiveId" clId="{1BF056F5-E949-4437-B633-04D4EFC228D1}" dt="2020-09-22T11:34:21.971" v="666" actId="1076"/>
          <ac:cxnSpMkLst>
            <pc:docMk/>
            <pc:sldMk cId="1129611992" sldId="323"/>
            <ac:cxnSpMk id="211" creationId="{109CA6BC-0161-4D18-8D6E-4A3FC3CEEC93}"/>
          </ac:cxnSpMkLst>
        </pc:cxnChg>
        <pc:cxnChg chg="add mod">
          <ac:chgData name="Guo Zhimeng" userId="70c614cdd566ba31" providerId="LiveId" clId="{1BF056F5-E949-4437-B633-04D4EFC228D1}" dt="2020-09-22T11:34:21.971" v="666" actId="1076"/>
          <ac:cxnSpMkLst>
            <pc:docMk/>
            <pc:sldMk cId="1129611992" sldId="323"/>
            <ac:cxnSpMk id="212" creationId="{FCD18FB1-5527-488C-B5BF-14401A09E11A}"/>
          </ac:cxnSpMkLst>
        </pc:cxnChg>
        <pc:cxnChg chg="add mod">
          <ac:chgData name="Guo Zhimeng" userId="70c614cdd566ba31" providerId="LiveId" clId="{1BF056F5-E949-4437-B633-04D4EFC228D1}" dt="2020-09-22T11:34:21.971" v="666" actId="1076"/>
          <ac:cxnSpMkLst>
            <pc:docMk/>
            <pc:sldMk cId="1129611992" sldId="323"/>
            <ac:cxnSpMk id="213" creationId="{79975A42-20E7-4630-9469-A5545FA3C60A}"/>
          </ac:cxnSpMkLst>
        </pc:cxnChg>
        <pc:cxnChg chg="add mod">
          <ac:chgData name="Guo Zhimeng" userId="70c614cdd566ba31" providerId="LiveId" clId="{1BF056F5-E949-4437-B633-04D4EFC228D1}" dt="2020-09-22T11:34:21.971" v="666" actId="1076"/>
          <ac:cxnSpMkLst>
            <pc:docMk/>
            <pc:sldMk cId="1129611992" sldId="323"/>
            <ac:cxnSpMk id="214" creationId="{BDB0C910-6CD8-469D-B58F-7C64C81CD5F5}"/>
          </ac:cxnSpMkLst>
        </pc:cxnChg>
        <pc:cxnChg chg="add mod">
          <ac:chgData name="Guo Zhimeng" userId="70c614cdd566ba31" providerId="LiveId" clId="{1BF056F5-E949-4437-B633-04D4EFC228D1}" dt="2020-09-22T11:34:21.971" v="666" actId="1076"/>
          <ac:cxnSpMkLst>
            <pc:docMk/>
            <pc:sldMk cId="1129611992" sldId="323"/>
            <ac:cxnSpMk id="215" creationId="{ED3FA459-3CD6-4CB9-A991-C2DA8B69A341}"/>
          </ac:cxnSpMkLst>
        </pc:cxnChg>
        <pc:cxnChg chg="add mod">
          <ac:chgData name="Guo Zhimeng" userId="70c614cdd566ba31" providerId="LiveId" clId="{1BF056F5-E949-4437-B633-04D4EFC228D1}" dt="2020-09-22T11:34:21.971" v="666" actId="1076"/>
          <ac:cxnSpMkLst>
            <pc:docMk/>
            <pc:sldMk cId="1129611992" sldId="323"/>
            <ac:cxnSpMk id="216" creationId="{A7D5ACA9-E9C2-4F92-9A6B-18018BD9E2A5}"/>
          </ac:cxnSpMkLst>
        </pc:cxnChg>
        <pc:cxnChg chg="add mod">
          <ac:chgData name="Guo Zhimeng" userId="70c614cdd566ba31" providerId="LiveId" clId="{1BF056F5-E949-4437-B633-04D4EFC228D1}" dt="2020-09-22T11:34:21.971" v="666" actId="1076"/>
          <ac:cxnSpMkLst>
            <pc:docMk/>
            <pc:sldMk cId="1129611992" sldId="323"/>
            <ac:cxnSpMk id="217" creationId="{6F37BF17-48CE-4895-BAC5-DDC6F25005DE}"/>
          </ac:cxnSpMkLst>
        </pc:cxnChg>
        <pc:cxnChg chg="add mod">
          <ac:chgData name="Guo Zhimeng" userId="70c614cdd566ba31" providerId="LiveId" clId="{1BF056F5-E949-4437-B633-04D4EFC228D1}" dt="2020-09-22T11:34:21.971" v="666" actId="1076"/>
          <ac:cxnSpMkLst>
            <pc:docMk/>
            <pc:sldMk cId="1129611992" sldId="323"/>
            <ac:cxnSpMk id="232" creationId="{DD5299B1-EFCA-4074-A6A3-7282CF1311AA}"/>
          </ac:cxnSpMkLst>
        </pc:cxnChg>
        <pc:cxnChg chg="add mod">
          <ac:chgData name="Guo Zhimeng" userId="70c614cdd566ba31" providerId="LiveId" clId="{1BF056F5-E949-4437-B633-04D4EFC228D1}" dt="2020-09-22T11:34:21.971" v="666" actId="1076"/>
          <ac:cxnSpMkLst>
            <pc:docMk/>
            <pc:sldMk cId="1129611992" sldId="323"/>
            <ac:cxnSpMk id="233" creationId="{18519255-1D82-41BA-AE35-3C504ED011C8}"/>
          </ac:cxnSpMkLst>
        </pc:cxnChg>
        <pc:cxnChg chg="add mod">
          <ac:chgData name="Guo Zhimeng" userId="70c614cdd566ba31" providerId="LiveId" clId="{1BF056F5-E949-4437-B633-04D4EFC228D1}" dt="2020-09-22T11:34:21.971" v="666" actId="1076"/>
          <ac:cxnSpMkLst>
            <pc:docMk/>
            <pc:sldMk cId="1129611992" sldId="323"/>
            <ac:cxnSpMk id="234" creationId="{7A1AA34E-F795-4B58-8942-CDBE7D4ABD1F}"/>
          </ac:cxnSpMkLst>
        </pc:cxnChg>
        <pc:cxnChg chg="add mod">
          <ac:chgData name="Guo Zhimeng" userId="70c614cdd566ba31" providerId="LiveId" clId="{1BF056F5-E949-4437-B633-04D4EFC228D1}" dt="2020-09-22T11:34:21.971" v="666" actId="1076"/>
          <ac:cxnSpMkLst>
            <pc:docMk/>
            <pc:sldMk cId="1129611992" sldId="323"/>
            <ac:cxnSpMk id="235" creationId="{67D89209-2F7A-48A4-A7D3-A88F6341C27F}"/>
          </ac:cxnSpMkLst>
        </pc:cxnChg>
        <pc:cxnChg chg="add mod">
          <ac:chgData name="Guo Zhimeng" userId="70c614cdd566ba31" providerId="LiveId" clId="{1BF056F5-E949-4437-B633-04D4EFC228D1}" dt="2020-09-22T11:34:21.971" v="666" actId="1076"/>
          <ac:cxnSpMkLst>
            <pc:docMk/>
            <pc:sldMk cId="1129611992" sldId="323"/>
            <ac:cxnSpMk id="236" creationId="{EF529092-6CDA-4108-A618-7ACC7F99F63E}"/>
          </ac:cxnSpMkLst>
        </pc:cxnChg>
        <pc:cxnChg chg="add mod">
          <ac:chgData name="Guo Zhimeng" userId="70c614cdd566ba31" providerId="LiveId" clId="{1BF056F5-E949-4437-B633-04D4EFC228D1}" dt="2020-09-22T11:34:21.971" v="666" actId="1076"/>
          <ac:cxnSpMkLst>
            <pc:docMk/>
            <pc:sldMk cId="1129611992" sldId="323"/>
            <ac:cxnSpMk id="237" creationId="{5C1DF96A-6615-4624-B0A2-6EEA5EAE3E94}"/>
          </ac:cxnSpMkLst>
        </pc:cxnChg>
        <pc:cxnChg chg="add mod">
          <ac:chgData name="Guo Zhimeng" userId="70c614cdd566ba31" providerId="LiveId" clId="{1BF056F5-E949-4437-B633-04D4EFC228D1}" dt="2020-09-22T11:34:21.971" v="666" actId="1076"/>
          <ac:cxnSpMkLst>
            <pc:docMk/>
            <pc:sldMk cId="1129611992" sldId="323"/>
            <ac:cxnSpMk id="238" creationId="{DC2A15D6-8AE4-4DA1-8135-DF039EC5FCF7}"/>
          </ac:cxnSpMkLst>
        </pc:cxnChg>
        <pc:cxnChg chg="add mod">
          <ac:chgData name="Guo Zhimeng" userId="70c614cdd566ba31" providerId="LiveId" clId="{1BF056F5-E949-4437-B633-04D4EFC228D1}" dt="2020-09-22T11:34:21.971" v="666" actId="1076"/>
          <ac:cxnSpMkLst>
            <pc:docMk/>
            <pc:sldMk cId="1129611992" sldId="323"/>
            <ac:cxnSpMk id="239" creationId="{3FFE764F-B882-4C4E-B587-B9D07A6F798A}"/>
          </ac:cxnSpMkLst>
        </pc:cxnChg>
        <pc:cxnChg chg="add mod">
          <ac:chgData name="Guo Zhimeng" userId="70c614cdd566ba31" providerId="LiveId" clId="{1BF056F5-E949-4437-B633-04D4EFC228D1}" dt="2020-09-22T11:34:21.971" v="666" actId="1076"/>
          <ac:cxnSpMkLst>
            <pc:docMk/>
            <pc:sldMk cId="1129611992" sldId="323"/>
            <ac:cxnSpMk id="240" creationId="{ED033474-212F-4378-9FF1-99F7A506577B}"/>
          </ac:cxnSpMkLst>
        </pc:cxnChg>
        <pc:cxnChg chg="add mod">
          <ac:chgData name="Guo Zhimeng" userId="70c614cdd566ba31" providerId="LiveId" clId="{1BF056F5-E949-4437-B633-04D4EFC228D1}" dt="2020-09-22T11:34:21.971" v="666" actId="1076"/>
          <ac:cxnSpMkLst>
            <pc:docMk/>
            <pc:sldMk cId="1129611992" sldId="323"/>
            <ac:cxnSpMk id="241" creationId="{8977B794-7CD7-4048-A49D-331CAA53935D}"/>
          </ac:cxnSpMkLst>
        </pc:cxnChg>
        <pc:cxnChg chg="add mod">
          <ac:chgData name="Guo Zhimeng" userId="70c614cdd566ba31" providerId="LiveId" clId="{1BF056F5-E949-4437-B633-04D4EFC228D1}" dt="2020-09-22T11:34:21.971" v="666" actId="1076"/>
          <ac:cxnSpMkLst>
            <pc:docMk/>
            <pc:sldMk cId="1129611992" sldId="323"/>
            <ac:cxnSpMk id="242" creationId="{AFEE462E-4B4D-411E-B44D-FC2DDB8CBED7}"/>
          </ac:cxnSpMkLst>
        </pc:cxnChg>
        <pc:cxnChg chg="add mod">
          <ac:chgData name="Guo Zhimeng" userId="70c614cdd566ba31" providerId="LiveId" clId="{1BF056F5-E949-4437-B633-04D4EFC228D1}" dt="2020-09-22T11:34:21.971" v="666" actId="1076"/>
          <ac:cxnSpMkLst>
            <pc:docMk/>
            <pc:sldMk cId="1129611992" sldId="323"/>
            <ac:cxnSpMk id="243" creationId="{39B91CAE-1E66-4D4C-BB18-0BF415273BC2}"/>
          </ac:cxnSpMkLst>
        </pc:cxnChg>
        <pc:cxnChg chg="add mod">
          <ac:chgData name="Guo Zhimeng" userId="70c614cdd566ba31" providerId="LiveId" clId="{1BF056F5-E949-4437-B633-04D4EFC228D1}" dt="2020-09-22T11:34:21.971" v="666" actId="1076"/>
          <ac:cxnSpMkLst>
            <pc:docMk/>
            <pc:sldMk cId="1129611992" sldId="323"/>
            <ac:cxnSpMk id="244" creationId="{DE986D4C-2B92-4893-AFF3-79EEC6B85B8F}"/>
          </ac:cxnSpMkLst>
        </pc:cxnChg>
        <pc:cxnChg chg="add mod">
          <ac:chgData name="Guo Zhimeng" userId="70c614cdd566ba31" providerId="LiveId" clId="{1BF056F5-E949-4437-B633-04D4EFC228D1}" dt="2020-09-22T11:34:21.971" v="666" actId="1076"/>
          <ac:cxnSpMkLst>
            <pc:docMk/>
            <pc:sldMk cId="1129611992" sldId="323"/>
            <ac:cxnSpMk id="245" creationId="{7966D7BE-1278-4650-9DBE-6912E2D05E2F}"/>
          </ac:cxnSpMkLst>
        </pc:cxnChg>
        <pc:cxnChg chg="add mod">
          <ac:chgData name="Guo Zhimeng" userId="70c614cdd566ba31" providerId="LiveId" clId="{1BF056F5-E949-4437-B633-04D4EFC228D1}" dt="2020-09-22T11:34:21.971" v="666" actId="1076"/>
          <ac:cxnSpMkLst>
            <pc:docMk/>
            <pc:sldMk cId="1129611992" sldId="323"/>
            <ac:cxnSpMk id="246" creationId="{573B93AA-B345-4106-827E-562D2D4AEB2C}"/>
          </ac:cxnSpMkLst>
        </pc:cxnChg>
        <pc:cxnChg chg="add mod">
          <ac:chgData name="Guo Zhimeng" userId="70c614cdd566ba31" providerId="LiveId" clId="{1BF056F5-E949-4437-B633-04D4EFC228D1}" dt="2020-09-22T11:34:21.971" v="666" actId="1076"/>
          <ac:cxnSpMkLst>
            <pc:docMk/>
            <pc:sldMk cId="1129611992" sldId="323"/>
            <ac:cxnSpMk id="247" creationId="{CEB4CD36-8C5F-4803-8DF3-87B08E663040}"/>
          </ac:cxnSpMkLst>
        </pc:cxnChg>
        <pc:cxnChg chg="add mod">
          <ac:chgData name="Guo Zhimeng" userId="70c614cdd566ba31" providerId="LiveId" clId="{1BF056F5-E949-4437-B633-04D4EFC228D1}" dt="2020-09-22T11:34:21.971" v="666" actId="1076"/>
          <ac:cxnSpMkLst>
            <pc:docMk/>
            <pc:sldMk cId="1129611992" sldId="323"/>
            <ac:cxnSpMk id="248" creationId="{490C40E8-2A44-4333-947F-DD169FD519FB}"/>
          </ac:cxnSpMkLst>
        </pc:cxnChg>
        <pc:cxnChg chg="add mod">
          <ac:chgData name="Guo Zhimeng" userId="70c614cdd566ba31" providerId="LiveId" clId="{1BF056F5-E949-4437-B633-04D4EFC228D1}" dt="2020-09-22T11:34:21.971" v="666" actId="1076"/>
          <ac:cxnSpMkLst>
            <pc:docMk/>
            <pc:sldMk cId="1129611992" sldId="323"/>
            <ac:cxnSpMk id="249" creationId="{56B88554-8E6B-4042-B5D8-F4BEECBEAAFA}"/>
          </ac:cxnSpMkLst>
        </pc:cxnChg>
        <pc:cxnChg chg="add mod">
          <ac:chgData name="Guo Zhimeng" userId="70c614cdd566ba31" providerId="LiveId" clId="{1BF056F5-E949-4437-B633-04D4EFC228D1}" dt="2020-09-22T11:34:21.971" v="666" actId="1076"/>
          <ac:cxnSpMkLst>
            <pc:docMk/>
            <pc:sldMk cId="1129611992" sldId="323"/>
            <ac:cxnSpMk id="250" creationId="{E3609101-E9BA-4694-B6BE-6252AE4EBD62}"/>
          </ac:cxnSpMkLst>
        </pc:cxnChg>
        <pc:cxnChg chg="add mod">
          <ac:chgData name="Guo Zhimeng" userId="70c614cdd566ba31" providerId="LiveId" clId="{1BF056F5-E949-4437-B633-04D4EFC228D1}" dt="2020-09-22T11:34:21.971" v="666" actId="1076"/>
          <ac:cxnSpMkLst>
            <pc:docMk/>
            <pc:sldMk cId="1129611992" sldId="323"/>
            <ac:cxnSpMk id="251" creationId="{D41F31D1-CEC0-4B34-98BE-1496F4044EEB}"/>
          </ac:cxnSpMkLst>
        </pc:cxnChg>
        <pc:cxnChg chg="add mod">
          <ac:chgData name="Guo Zhimeng" userId="70c614cdd566ba31" providerId="LiveId" clId="{1BF056F5-E949-4437-B633-04D4EFC228D1}" dt="2020-09-22T11:34:21.971" v="666" actId="1076"/>
          <ac:cxnSpMkLst>
            <pc:docMk/>
            <pc:sldMk cId="1129611992" sldId="323"/>
            <ac:cxnSpMk id="252" creationId="{33B3AC3E-9069-4155-BEF8-4DE978C07749}"/>
          </ac:cxnSpMkLst>
        </pc:cxnChg>
        <pc:cxnChg chg="add mod">
          <ac:chgData name="Guo Zhimeng" userId="70c614cdd566ba31" providerId="LiveId" clId="{1BF056F5-E949-4437-B633-04D4EFC228D1}" dt="2020-09-22T11:34:21.971" v="666" actId="1076"/>
          <ac:cxnSpMkLst>
            <pc:docMk/>
            <pc:sldMk cId="1129611992" sldId="323"/>
            <ac:cxnSpMk id="253" creationId="{261D5A95-1BAE-422E-8128-5783381AC6D8}"/>
          </ac:cxnSpMkLst>
        </pc:cxnChg>
        <pc:cxnChg chg="add mod">
          <ac:chgData name="Guo Zhimeng" userId="70c614cdd566ba31" providerId="LiveId" clId="{1BF056F5-E949-4437-B633-04D4EFC228D1}" dt="2020-09-22T11:34:21.971" v="666" actId="1076"/>
          <ac:cxnSpMkLst>
            <pc:docMk/>
            <pc:sldMk cId="1129611992" sldId="323"/>
            <ac:cxnSpMk id="254" creationId="{5D882A11-DE42-4289-A2AE-08F2F8093A5C}"/>
          </ac:cxnSpMkLst>
        </pc:cxnChg>
        <pc:cxnChg chg="add mod">
          <ac:chgData name="Guo Zhimeng" userId="70c614cdd566ba31" providerId="LiveId" clId="{1BF056F5-E949-4437-B633-04D4EFC228D1}" dt="2020-09-22T11:34:21.971" v="666" actId="1076"/>
          <ac:cxnSpMkLst>
            <pc:docMk/>
            <pc:sldMk cId="1129611992" sldId="323"/>
            <ac:cxnSpMk id="255" creationId="{D5FCBAE7-F75E-422A-B185-8A125D107BDC}"/>
          </ac:cxnSpMkLst>
        </pc:cxnChg>
        <pc:cxnChg chg="add mod">
          <ac:chgData name="Guo Zhimeng" userId="70c614cdd566ba31" providerId="LiveId" clId="{1BF056F5-E949-4437-B633-04D4EFC228D1}" dt="2020-09-22T11:34:21.971" v="666" actId="1076"/>
          <ac:cxnSpMkLst>
            <pc:docMk/>
            <pc:sldMk cId="1129611992" sldId="323"/>
            <ac:cxnSpMk id="256" creationId="{DEE5C8FA-1953-4506-A8D8-BB66814D5E2A}"/>
          </ac:cxnSpMkLst>
        </pc:cxnChg>
        <pc:cxnChg chg="add mod">
          <ac:chgData name="Guo Zhimeng" userId="70c614cdd566ba31" providerId="LiveId" clId="{1BF056F5-E949-4437-B633-04D4EFC228D1}" dt="2020-09-22T11:34:21.971" v="666" actId="1076"/>
          <ac:cxnSpMkLst>
            <pc:docMk/>
            <pc:sldMk cId="1129611992" sldId="323"/>
            <ac:cxnSpMk id="257" creationId="{CAA189D9-0954-46D6-9D15-1B6C6D6AF1CF}"/>
          </ac:cxnSpMkLst>
        </pc:cxnChg>
        <pc:cxnChg chg="add mod">
          <ac:chgData name="Guo Zhimeng" userId="70c614cdd566ba31" providerId="LiveId" clId="{1BF056F5-E949-4437-B633-04D4EFC228D1}" dt="2020-09-22T11:34:21.971" v="666" actId="1076"/>
          <ac:cxnSpMkLst>
            <pc:docMk/>
            <pc:sldMk cId="1129611992" sldId="323"/>
            <ac:cxnSpMk id="260" creationId="{45481A2F-31C8-4BD3-A0C1-B1C0D36785C3}"/>
          </ac:cxnSpMkLst>
        </pc:cxnChg>
        <pc:cxnChg chg="add mod">
          <ac:chgData name="Guo Zhimeng" userId="70c614cdd566ba31" providerId="LiveId" clId="{1BF056F5-E949-4437-B633-04D4EFC228D1}" dt="2020-09-22T11:34:21.971" v="666" actId="1076"/>
          <ac:cxnSpMkLst>
            <pc:docMk/>
            <pc:sldMk cId="1129611992" sldId="323"/>
            <ac:cxnSpMk id="261" creationId="{271085A9-D060-4C3B-B6AE-AA5345EB28ED}"/>
          </ac:cxnSpMkLst>
        </pc:cxnChg>
        <pc:cxnChg chg="add mod">
          <ac:chgData name="Guo Zhimeng" userId="70c614cdd566ba31" providerId="LiveId" clId="{1BF056F5-E949-4437-B633-04D4EFC228D1}" dt="2020-09-22T11:34:21.971" v="666" actId="1076"/>
          <ac:cxnSpMkLst>
            <pc:docMk/>
            <pc:sldMk cId="1129611992" sldId="323"/>
            <ac:cxnSpMk id="262" creationId="{C6F0FFA5-71BF-46E7-9AB4-A14CAE34416C}"/>
          </ac:cxnSpMkLst>
        </pc:cxnChg>
        <pc:cxnChg chg="add mod">
          <ac:chgData name="Guo Zhimeng" userId="70c614cdd566ba31" providerId="LiveId" clId="{1BF056F5-E949-4437-B633-04D4EFC228D1}" dt="2020-09-22T11:34:21.971" v="666" actId="1076"/>
          <ac:cxnSpMkLst>
            <pc:docMk/>
            <pc:sldMk cId="1129611992" sldId="323"/>
            <ac:cxnSpMk id="263" creationId="{A11B439D-D923-4B8D-AD1F-78469F7096AA}"/>
          </ac:cxnSpMkLst>
        </pc:cxnChg>
        <pc:cxnChg chg="add mod">
          <ac:chgData name="Guo Zhimeng" userId="70c614cdd566ba31" providerId="LiveId" clId="{1BF056F5-E949-4437-B633-04D4EFC228D1}" dt="2020-09-22T11:34:21.971" v="666" actId="1076"/>
          <ac:cxnSpMkLst>
            <pc:docMk/>
            <pc:sldMk cId="1129611992" sldId="323"/>
            <ac:cxnSpMk id="266" creationId="{12960390-518A-4BC6-8DCB-0043A8972559}"/>
          </ac:cxnSpMkLst>
        </pc:cxnChg>
        <pc:cxnChg chg="add mod">
          <ac:chgData name="Guo Zhimeng" userId="70c614cdd566ba31" providerId="LiveId" clId="{1BF056F5-E949-4437-B633-04D4EFC228D1}" dt="2020-09-22T11:34:21.971" v="666" actId="1076"/>
          <ac:cxnSpMkLst>
            <pc:docMk/>
            <pc:sldMk cId="1129611992" sldId="323"/>
            <ac:cxnSpMk id="267" creationId="{23C2AF0E-82A9-45CA-B34B-A5E00C6AB3A5}"/>
          </ac:cxnSpMkLst>
        </pc:cxnChg>
        <pc:cxnChg chg="add mod">
          <ac:chgData name="Guo Zhimeng" userId="70c614cdd566ba31" providerId="LiveId" clId="{1BF056F5-E949-4437-B633-04D4EFC228D1}" dt="2020-09-22T11:34:21.971" v="666" actId="1076"/>
          <ac:cxnSpMkLst>
            <pc:docMk/>
            <pc:sldMk cId="1129611992" sldId="323"/>
            <ac:cxnSpMk id="268" creationId="{C5AFBD44-7DE1-458A-8BA7-FD5BBE7EE163}"/>
          </ac:cxnSpMkLst>
        </pc:cxnChg>
        <pc:cxnChg chg="add mod">
          <ac:chgData name="Guo Zhimeng" userId="70c614cdd566ba31" providerId="LiveId" clId="{1BF056F5-E949-4437-B633-04D4EFC228D1}" dt="2020-09-22T11:34:21.971" v="666" actId="1076"/>
          <ac:cxnSpMkLst>
            <pc:docMk/>
            <pc:sldMk cId="1129611992" sldId="323"/>
            <ac:cxnSpMk id="269" creationId="{16F24CF6-62B8-4D68-97EC-F6EEFE3659D3}"/>
          </ac:cxnSpMkLst>
        </pc:cxnChg>
        <pc:cxnChg chg="add mod">
          <ac:chgData name="Guo Zhimeng" userId="70c614cdd566ba31" providerId="LiveId" clId="{1BF056F5-E949-4437-B633-04D4EFC228D1}" dt="2020-09-22T11:34:21.971" v="666" actId="1076"/>
          <ac:cxnSpMkLst>
            <pc:docMk/>
            <pc:sldMk cId="1129611992" sldId="323"/>
            <ac:cxnSpMk id="272" creationId="{D18B9217-A507-4ACA-9D92-95A2742805F7}"/>
          </ac:cxnSpMkLst>
        </pc:cxnChg>
        <pc:cxnChg chg="add mod">
          <ac:chgData name="Guo Zhimeng" userId="70c614cdd566ba31" providerId="LiveId" clId="{1BF056F5-E949-4437-B633-04D4EFC228D1}" dt="2020-09-22T11:34:21.971" v="666" actId="1076"/>
          <ac:cxnSpMkLst>
            <pc:docMk/>
            <pc:sldMk cId="1129611992" sldId="323"/>
            <ac:cxnSpMk id="273" creationId="{6C3CE6A5-FD90-400A-A01A-A5CD2C8E34A9}"/>
          </ac:cxnSpMkLst>
        </pc:cxnChg>
        <pc:cxnChg chg="add mod">
          <ac:chgData name="Guo Zhimeng" userId="70c614cdd566ba31" providerId="LiveId" clId="{1BF056F5-E949-4437-B633-04D4EFC228D1}" dt="2020-09-22T11:34:21.971" v="666" actId="1076"/>
          <ac:cxnSpMkLst>
            <pc:docMk/>
            <pc:sldMk cId="1129611992" sldId="323"/>
            <ac:cxnSpMk id="274" creationId="{BF0DE1D9-A86C-491B-AE8A-9736FDC3FE59}"/>
          </ac:cxnSpMkLst>
        </pc:cxnChg>
        <pc:cxnChg chg="add mod">
          <ac:chgData name="Guo Zhimeng" userId="70c614cdd566ba31" providerId="LiveId" clId="{1BF056F5-E949-4437-B633-04D4EFC228D1}" dt="2020-09-22T11:34:21.971" v="666" actId="1076"/>
          <ac:cxnSpMkLst>
            <pc:docMk/>
            <pc:sldMk cId="1129611992" sldId="323"/>
            <ac:cxnSpMk id="275" creationId="{B395893F-EAC7-4ADA-902C-BC93ED4EB95C}"/>
          </ac:cxnSpMkLst>
        </pc:cxnChg>
        <pc:cxnChg chg="add mod">
          <ac:chgData name="Guo Zhimeng" userId="70c614cdd566ba31" providerId="LiveId" clId="{1BF056F5-E949-4437-B633-04D4EFC228D1}" dt="2020-09-22T11:34:21.971" v="666" actId="1076"/>
          <ac:cxnSpMkLst>
            <pc:docMk/>
            <pc:sldMk cId="1129611992" sldId="323"/>
            <ac:cxnSpMk id="283" creationId="{6CBFDD83-2D5F-42FE-AD36-0C5B93BBA575}"/>
          </ac:cxnSpMkLst>
        </pc:cxnChg>
        <pc:cxnChg chg="add mod">
          <ac:chgData name="Guo Zhimeng" userId="70c614cdd566ba31" providerId="LiveId" clId="{1BF056F5-E949-4437-B633-04D4EFC228D1}" dt="2020-09-22T11:34:21.971" v="666" actId="1076"/>
          <ac:cxnSpMkLst>
            <pc:docMk/>
            <pc:sldMk cId="1129611992" sldId="323"/>
            <ac:cxnSpMk id="284" creationId="{E191992A-24BE-4408-AC7C-F683E67A1AD9}"/>
          </ac:cxnSpMkLst>
        </pc:cxnChg>
        <pc:cxnChg chg="add mod">
          <ac:chgData name="Guo Zhimeng" userId="70c614cdd566ba31" providerId="LiveId" clId="{1BF056F5-E949-4437-B633-04D4EFC228D1}" dt="2020-09-22T11:34:21.971" v="666" actId="1076"/>
          <ac:cxnSpMkLst>
            <pc:docMk/>
            <pc:sldMk cId="1129611992" sldId="323"/>
            <ac:cxnSpMk id="285" creationId="{E24F3C7D-1201-4955-B49C-C7D3E7D0B1FF}"/>
          </ac:cxnSpMkLst>
        </pc:cxnChg>
        <pc:cxnChg chg="add mod">
          <ac:chgData name="Guo Zhimeng" userId="70c614cdd566ba31" providerId="LiveId" clId="{1BF056F5-E949-4437-B633-04D4EFC228D1}" dt="2020-09-22T11:34:21.971" v="666" actId="1076"/>
          <ac:cxnSpMkLst>
            <pc:docMk/>
            <pc:sldMk cId="1129611992" sldId="323"/>
            <ac:cxnSpMk id="286" creationId="{1F0A6D57-C232-45A6-ABF5-977776E9FDC8}"/>
          </ac:cxnSpMkLst>
        </pc:cxnChg>
        <pc:cxnChg chg="add mod">
          <ac:chgData name="Guo Zhimeng" userId="70c614cdd566ba31" providerId="LiveId" clId="{1BF056F5-E949-4437-B633-04D4EFC228D1}" dt="2020-09-22T11:34:21.971" v="666" actId="1076"/>
          <ac:cxnSpMkLst>
            <pc:docMk/>
            <pc:sldMk cId="1129611992" sldId="323"/>
            <ac:cxnSpMk id="287" creationId="{E63DD40B-885A-4156-9C96-A98890A42FB8}"/>
          </ac:cxnSpMkLst>
        </pc:cxnChg>
        <pc:cxnChg chg="add mod">
          <ac:chgData name="Guo Zhimeng" userId="70c614cdd566ba31" providerId="LiveId" clId="{1BF056F5-E949-4437-B633-04D4EFC228D1}" dt="2020-09-22T11:34:21.971" v="666" actId="1076"/>
          <ac:cxnSpMkLst>
            <pc:docMk/>
            <pc:sldMk cId="1129611992" sldId="323"/>
            <ac:cxnSpMk id="288" creationId="{A4E30173-DFA6-4002-8724-804100F50294}"/>
          </ac:cxnSpMkLst>
        </pc:cxnChg>
        <pc:cxnChg chg="add mod">
          <ac:chgData name="Guo Zhimeng" userId="70c614cdd566ba31" providerId="LiveId" clId="{1BF056F5-E949-4437-B633-04D4EFC228D1}" dt="2020-09-22T11:34:21.971" v="666" actId="1076"/>
          <ac:cxnSpMkLst>
            <pc:docMk/>
            <pc:sldMk cId="1129611992" sldId="323"/>
            <ac:cxnSpMk id="290" creationId="{888930A4-07D9-421C-8F97-C36BE621E6B8}"/>
          </ac:cxnSpMkLst>
        </pc:cxnChg>
      </pc:sldChg>
      <pc:sldChg chg="addSp delSp modSp mod delAnim modAnim">
        <pc:chgData name="Guo Zhimeng" userId="70c614cdd566ba31" providerId="LiveId" clId="{1BF056F5-E949-4437-B633-04D4EFC228D1}" dt="2020-09-22T13:51:07.743" v="4330" actId="1076"/>
        <pc:sldMkLst>
          <pc:docMk/>
          <pc:sldMk cId="1772794776" sldId="324"/>
        </pc:sldMkLst>
        <pc:spChg chg="mod">
          <ac:chgData name="Guo Zhimeng" userId="70c614cdd566ba31" providerId="LiveId" clId="{1BF056F5-E949-4437-B633-04D4EFC228D1}" dt="2020-09-22T13:31:51.378" v="3761"/>
          <ac:spMkLst>
            <pc:docMk/>
            <pc:sldMk cId="1772794776" sldId="324"/>
            <ac:spMk id="2" creationId="{00000000-0000-0000-0000-000000000000}"/>
          </ac:spMkLst>
        </pc:spChg>
        <pc:spChg chg="mod">
          <ac:chgData name="Guo Zhimeng" userId="70c614cdd566ba31" providerId="LiveId" clId="{1BF056F5-E949-4437-B633-04D4EFC228D1}" dt="2020-09-22T13:50:48.446" v="4324" actId="14100"/>
          <ac:spMkLst>
            <pc:docMk/>
            <pc:sldMk cId="1772794776" sldId="324"/>
            <ac:spMk id="5" creationId="{F4C8CF86-23A4-450A-B04C-AC05C5FF49C6}"/>
          </ac:spMkLst>
        </pc:spChg>
        <pc:spChg chg="del">
          <ac:chgData name="Guo Zhimeng" userId="70c614cdd566ba31" providerId="LiveId" clId="{1BF056F5-E949-4437-B633-04D4EFC228D1}" dt="2020-09-22T13:38:41.108" v="3764" actId="478"/>
          <ac:spMkLst>
            <pc:docMk/>
            <pc:sldMk cId="1772794776" sldId="324"/>
            <ac:spMk id="21" creationId="{B5AE10E1-470C-4A74-8E0B-9AE0694F81C3}"/>
          </ac:spMkLst>
        </pc:spChg>
        <pc:spChg chg="del mod">
          <ac:chgData name="Guo Zhimeng" userId="70c614cdd566ba31" providerId="LiveId" clId="{1BF056F5-E949-4437-B633-04D4EFC228D1}" dt="2020-09-22T11:48:05.013" v="966" actId="478"/>
          <ac:spMkLst>
            <pc:docMk/>
            <pc:sldMk cId="1772794776" sldId="324"/>
            <ac:spMk id="22" creationId="{51DC5F5F-D245-4185-BD26-D83905AA7425}"/>
          </ac:spMkLst>
        </pc:spChg>
        <pc:spChg chg="del">
          <ac:chgData name="Guo Zhimeng" userId="70c614cdd566ba31" providerId="LiveId" clId="{1BF056F5-E949-4437-B633-04D4EFC228D1}" dt="2020-09-22T13:38:41.108" v="3764" actId="478"/>
          <ac:spMkLst>
            <pc:docMk/>
            <pc:sldMk cId="1772794776" sldId="324"/>
            <ac:spMk id="23" creationId="{CA271EDE-26C7-4144-9DD1-EAD2FDEF7A3B}"/>
          </ac:spMkLst>
        </pc:spChg>
        <pc:spChg chg="del">
          <ac:chgData name="Guo Zhimeng" userId="70c614cdd566ba31" providerId="LiveId" clId="{1BF056F5-E949-4437-B633-04D4EFC228D1}" dt="2020-09-22T13:38:41.108" v="3764" actId="478"/>
          <ac:spMkLst>
            <pc:docMk/>
            <pc:sldMk cId="1772794776" sldId="324"/>
            <ac:spMk id="24" creationId="{D2E24899-0315-4449-9ECA-C8CC7FC42C34}"/>
          </ac:spMkLst>
        </pc:spChg>
        <pc:spChg chg="del">
          <ac:chgData name="Guo Zhimeng" userId="70c614cdd566ba31" providerId="LiveId" clId="{1BF056F5-E949-4437-B633-04D4EFC228D1}" dt="2020-09-22T13:38:41.108" v="3764" actId="478"/>
          <ac:spMkLst>
            <pc:docMk/>
            <pc:sldMk cId="1772794776" sldId="324"/>
            <ac:spMk id="25" creationId="{9110EA78-7274-4C7D-9835-040326A41E12}"/>
          </ac:spMkLst>
        </pc:spChg>
        <pc:spChg chg="del">
          <ac:chgData name="Guo Zhimeng" userId="70c614cdd566ba31" providerId="LiveId" clId="{1BF056F5-E949-4437-B633-04D4EFC228D1}" dt="2020-09-22T13:38:41.108" v="3764" actId="478"/>
          <ac:spMkLst>
            <pc:docMk/>
            <pc:sldMk cId="1772794776" sldId="324"/>
            <ac:spMk id="26" creationId="{E2275027-44C1-4339-9A5D-40D3A923DB2E}"/>
          </ac:spMkLst>
        </pc:spChg>
        <pc:spChg chg="del">
          <ac:chgData name="Guo Zhimeng" userId="70c614cdd566ba31" providerId="LiveId" clId="{1BF056F5-E949-4437-B633-04D4EFC228D1}" dt="2020-09-22T11:47:15.570" v="950" actId="478"/>
          <ac:spMkLst>
            <pc:docMk/>
            <pc:sldMk cId="1772794776" sldId="324"/>
            <ac:spMk id="27" creationId="{F0579669-F0B9-4BD8-B791-2BD27DC6F95E}"/>
          </ac:spMkLst>
        </pc:spChg>
        <pc:spChg chg="del">
          <ac:chgData name="Guo Zhimeng" userId="70c614cdd566ba31" providerId="LiveId" clId="{1BF056F5-E949-4437-B633-04D4EFC228D1}" dt="2020-09-22T13:38:41.108" v="3764" actId="478"/>
          <ac:spMkLst>
            <pc:docMk/>
            <pc:sldMk cId="1772794776" sldId="324"/>
            <ac:spMk id="28" creationId="{251672D2-63A1-4253-958A-849106BB6206}"/>
          </ac:spMkLst>
        </pc:spChg>
        <pc:spChg chg="del">
          <ac:chgData name="Guo Zhimeng" userId="70c614cdd566ba31" providerId="LiveId" clId="{1BF056F5-E949-4437-B633-04D4EFC228D1}" dt="2020-09-22T13:38:41.108" v="3764" actId="478"/>
          <ac:spMkLst>
            <pc:docMk/>
            <pc:sldMk cId="1772794776" sldId="324"/>
            <ac:spMk id="29" creationId="{E8CEC8AC-83DA-4565-9DD0-3BBC73003AAA}"/>
          </ac:spMkLst>
        </pc:spChg>
        <pc:spChg chg="del">
          <ac:chgData name="Guo Zhimeng" userId="70c614cdd566ba31" providerId="LiveId" clId="{1BF056F5-E949-4437-B633-04D4EFC228D1}" dt="2020-09-22T11:47:15.570" v="950" actId="478"/>
          <ac:spMkLst>
            <pc:docMk/>
            <pc:sldMk cId="1772794776" sldId="324"/>
            <ac:spMk id="30" creationId="{6D2E5F7E-C4E9-4672-8DD9-4102A9E47B39}"/>
          </ac:spMkLst>
        </pc:spChg>
        <pc:spChg chg="del">
          <ac:chgData name="Guo Zhimeng" userId="70c614cdd566ba31" providerId="LiveId" clId="{1BF056F5-E949-4437-B633-04D4EFC228D1}" dt="2020-09-22T13:38:41.108" v="3764" actId="478"/>
          <ac:spMkLst>
            <pc:docMk/>
            <pc:sldMk cId="1772794776" sldId="324"/>
            <ac:spMk id="31" creationId="{315CA160-981B-418E-AB14-701CD3E8B2E4}"/>
          </ac:spMkLst>
        </pc:spChg>
        <pc:spChg chg="del">
          <ac:chgData name="Guo Zhimeng" userId="70c614cdd566ba31" providerId="LiveId" clId="{1BF056F5-E949-4437-B633-04D4EFC228D1}" dt="2020-09-22T11:48:08.406" v="968" actId="478"/>
          <ac:spMkLst>
            <pc:docMk/>
            <pc:sldMk cId="1772794776" sldId="324"/>
            <ac:spMk id="32" creationId="{D4799633-E0B0-4FFE-8B22-E79E831675CF}"/>
          </ac:spMkLst>
        </pc:spChg>
        <pc:spChg chg="del">
          <ac:chgData name="Guo Zhimeng" userId="70c614cdd566ba31" providerId="LiveId" clId="{1BF056F5-E949-4437-B633-04D4EFC228D1}" dt="2020-09-22T11:47:15.570" v="950" actId="478"/>
          <ac:spMkLst>
            <pc:docMk/>
            <pc:sldMk cId="1772794776" sldId="324"/>
            <ac:spMk id="33" creationId="{E42CDCE3-9E2B-4C5A-A9D8-442475E6162D}"/>
          </ac:spMkLst>
        </pc:spChg>
        <pc:spChg chg="del">
          <ac:chgData name="Guo Zhimeng" userId="70c614cdd566ba31" providerId="LiveId" clId="{1BF056F5-E949-4437-B633-04D4EFC228D1}" dt="2020-09-22T11:47:15.570" v="950" actId="478"/>
          <ac:spMkLst>
            <pc:docMk/>
            <pc:sldMk cId="1772794776" sldId="324"/>
            <ac:spMk id="34" creationId="{80CDAA33-E162-4535-82E6-F2C62070A3F0}"/>
          </ac:spMkLst>
        </pc:spChg>
        <pc:spChg chg="del">
          <ac:chgData name="Guo Zhimeng" userId="70c614cdd566ba31" providerId="LiveId" clId="{1BF056F5-E949-4437-B633-04D4EFC228D1}" dt="2020-09-22T13:38:42.473" v="3765" actId="478"/>
          <ac:spMkLst>
            <pc:docMk/>
            <pc:sldMk cId="1772794776" sldId="324"/>
            <ac:spMk id="35" creationId="{15550EF1-BA45-47DE-9EA6-F34E04D2DCFB}"/>
          </ac:spMkLst>
        </pc:spChg>
        <pc:spChg chg="del mod">
          <ac:chgData name="Guo Zhimeng" userId="70c614cdd566ba31" providerId="LiveId" clId="{1BF056F5-E949-4437-B633-04D4EFC228D1}" dt="2020-09-22T11:48:04.315" v="965" actId="478"/>
          <ac:spMkLst>
            <pc:docMk/>
            <pc:sldMk cId="1772794776" sldId="324"/>
            <ac:spMk id="36" creationId="{57D44702-C3FB-4EAB-AA24-825036E8D2A7}"/>
          </ac:spMkLst>
        </pc:spChg>
        <pc:spChg chg="del">
          <ac:chgData name="Guo Zhimeng" userId="70c614cdd566ba31" providerId="LiveId" clId="{1BF056F5-E949-4437-B633-04D4EFC228D1}" dt="2020-09-22T13:38:41.108" v="3764" actId="478"/>
          <ac:spMkLst>
            <pc:docMk/>
            <pc:sldMk cId="1772794776" sldId="324"/>
            <ac:spMk id="37" creationId="{88F5B1D0-142E-426D-AC06-398E9C4B51EC}"/>
          </ac:spMkLst>
        </pc:spChg>
        <pc:spChg chg="del">
          <ac:chgData name="Guo Zhimeng" userId="70c614cdd566ba31" providerId="LiveId" clId="{1BF056F5-E949-4437-B633-04D4EFC228D1}" dt="2020-09-22T13:38:41.108" v="3764" actId="478"/>
          <ac:spMkLst>
            <pc:docMk/>
            <pc:sldMk cId="1772794776" sldId="324"/>
            <ac:spMk id="38" creationId="{46616DBB-509D-4510-9958-D3B76A623859}"/>
          </ac:spMkLst>
        </pc:spChg>
        <pc:spChg chg="del">
          <ac:chgData name="Guo Zhimeng" userId="70c614cdd566ba31" providerId="LiveId" clId="{1BF056F5-E949-4437-B633-04D4EFC228D1}" dt="2020-09-22T13:38:41.108" v="3764" actId="478"/>
          <ac:spMkLst>
            <pc:docMk/>
            <pc:sldMk cId="1772794776" sldId="324"/>
            <ac:spMk id="39" creationId="{2969C11D-2660-4881-B4C6-98CA0C5C5EB7}"/>
          </ac:spMkLst>
        </pc:spChg>
        <pc:spChg chg="del">
          <ac:chgData name="Guo Zhimeng" userId="70c614cdd566ba31" providerId="LiveId" clId="{1BF056F5-E949-4437-B633-04D4EFC228D1}" dt="2020-09-22T11:47:15.570" v="950" actId="478"/>
          <ac:spMkLst>
            <pc:docMk/>
            <pc:sldMk cId="1772794776" sldId="324"/>
            <ac:spMk id="40" creationId="{3559A4D9-8399-4158-98AD-3610E2873987}"/>
          </ac:spMkLst>
        </pc:spChg>
        <pc:spChg chg="del">
          <ac:chgData name="Guo Zhimeng" userId="70c614cdd566ba31" providerId="LiveId" clId="{1BF056F5-E949-4437-B633-04D4EFC228D1}" dt="2020-09-22T13:38:41.108" v="3764" actId="478"/>
          <ac:spMkLst>
            <pc:docMk/>
            <pc:sldMk cId="1772794776" sldId="324"/>
            <ac:spMk id="41" creationId="{F7B52BC9-07E3-4ED6-9FD7-4C7DD8562651}"/>
          </ac:spMkLst>
        </pc:spChg>
        <pc:spChg chg="del mod">
          <ac:chgData name="Guo Zhimeng" userId="70c614cdd566ba31" providerId="LiveId" clId="{1BF056F5-E949-4437-B633-04D4EFC228D1}" dt="2020-09-22T13:38:41.108" v="3764" actId="478"/>
          <ac:spMkLst>
            <pc:docMk/>
            <pc:sldMk cId="1772794776" sldId="324"/>
            <ac:spMk id="42" creationId="{F5E83611-789D-4A13-AE82-8479A576B2E8}"/>
          </ac:spMkLst>
        </pc:spChg>
        <pc:spChg chg="del">
          <ac:chgData name="Guo Zhimeng" userId="70c614cdd566ba31" providerId="LiveId" clId="{1BF056F5-E949-4437-B633-04D4EFC228D1}" dt="2020-09-22T11:47:15.570" v="950" actId="478"/>
          <ac:spMkLst>
            <pc:docMk/>
            <pc:sldMk cId="1772794776" sldId="324"/>
            <ac:spMk id="43" creationId="{A5D7E7C2-81E4-4832-BB3F-429ACE1C8D48}"/>
          </ac:spMkLst>
        </pc:spChg>
        <pc:spChg chg="del">
          <ac:chgData name="Guo Zhimeng" userId="70c614cdd566ba31" providerId="LiveId" clId="{1BF056F5-E949-4437-B633-04D4EFC228D1}" dt="2020-09-22T13:38:41.108" v="3764" actId="478"/>
          <ac:spMkLst>
            <pc:docMk/>
            <pc:sldMk cId="1772794776" sldId="324"/>
            <ac:spMk id="44" creationId="{8945F546-8ABB-4FCD-916B-018C2DD22974}"/>
          </ac:spMkLst>
        </pc:spChg>
        <pc:spChg chg="del">
          <ac:chgData name="Guo Zhimeng" userId="70c614cdd566ba31" providerId="LiveId" clId="{1BF056F5-E949-4437-B633-04D4EFC228D1}" dt="2020-09-22T11:47:15.570" v="950" actId="478"/>
          <ac:spMkLst>
            <pc:docMk/>
            <pc:sldMk cId="1772794776" sldId="324"/>
            <ac:spMk id="46" creationId="{F2105B52-0A29-44D0-AFCB-5289B2F56950}"/>
          </ac:spMkLst>
        </pc:spChg>
        <pc:spChg chg="del">
          <ac:chgData name="Guo Zhimeng" userId="70c614cdd566ba31" providerId="LiveId" clId="{1BF056F5-E949-4437-B633-04D4EFC228D1}" dt="2020-09-22T13:38:41.108" v="3764" actId="478"/>
          <ac:spMkLst>
            <pc:docMk/>
            <pc:sldMk cId="1772794776" sldId="324"/>
            <ac:spMk id="47" creationId="{C982C462-BD76-421F-B756-1F9E8C4E1E1B}"/>
          </ac:spMkLst>
        </pc:spChg>
        <pc:spChg chg="del">
          <ac:chgData name="Guo Zhimeng" userId="70c614cdd566ba31" providerId="LiveId" clId="{1BF056F5-E949-4437-B633-04D4EFC228D1}" dt="2020-09-22T11:47:15.570" v="950" actId="478"/>
          <ac:spMkLst>
            <pc:docMk/>
            <pc:sldMk cId="1772794776" sldId="324"/>
            <ac:spMk id="48" creationId="{A53C9026-B93D-4FEF-8876-A67E302299A1}"/>
          </ac:spMkLst>
        </pc:spChg>
        <pc:spChg chg="del">
          <ac:chgData name="Guo Zhimeng" userId="70c614cdd566ba31" providerId="LiveId" clId="{1BF056F5-E949-4437-B633-04D4EFC228D1}" dt="2020-09-22T11:47:15.570" v="950" actId="478"/>
          <ac:spMkLst>
            <pc:docMk/>
            <pc:sldMk cId="1772794776" sldId="324"/>
            <ac:spMk id="49" creationId="{E4AA2C6D-CDED-45C9-AF62-2B39E89CB437}"/>
          </ac:spMkLst>
        </pc:spChg>
        <pc:spChg chg="del">
          <ac:chgData name="Guo Zhimeng" userId="70c614cdd566ba31" providerId="LiveId" clId="{1BF056F5-E949-4437-B633-04D4EFC228D1}" dt="2020-09-22T11:47:15.570" v="950" actId="478"/>
          <ac:spMkLst>
            <pc:docMk/>
            <pc:sldMk cId="1772794776" sldId="324"/>
            <ac:spMk id="50" creationId="{C9FE5247-4342-4EA5-AAE4-175974B4A29C}"/>
          </ac:spMkLst>
        </pc:spChg>
        <pc:spChg chg="del mod">
          <ac:chgData name="Guo Zhimeng" userId="70c614cdd566ba31" providerId="LiveId" clId="{1BF056F5-E949-4437-B633-04D4EFC228D1}" dt="2020-09-22T11:48:03.319" v="964" actId="478"/>
          <ac:spMkLst>
            <pc:docMk/>
            <pc:sldMk cId="1772794776" sldId="324"/>
            <ac:spMk id="51" creationId="{C05CFFEF-6378-45FE-9D0C-0411B96D7C1A}"/>
          </ac:spMkLst>
        </pc:spChg>
        <pc:spChg chg="del">
          <ac:chgData name="Guo Zhimeng" userId="70c614cdd566ba31" providerId="LiveId" clId="{1BF056F5-E949-4437-B633-04D4EFC228D1}" dt="2020-09-22T13:38:41.108" v="3764" actId="478"/>
          <ac:spMkLst>
            <pc:docMk/>
            <pc:sldMk cId="1772794776" sldId="324"/>
            <ac:spMk id="52" creationId="{8FBB0D4F-CF25-4EFD-BE15-0B97D6FE24FF}"/>
          </ac:spMkLst>
        </pc:spChg>
        <pc:spChg chg="add mod">
          <ac:chgData name="Guo Zhimeng" userId="70c614cdd566ba31" providerId="LiveId" clId="{1BF056F5-E949-4437-B633-04D4EFC228D1}" dt="2020-09-22T13:40:41.972" v="4025" actId="164"/>
          <ac:spMkLst>
            <pc:docMk/>
            <pc:sldMk cId="1772794776" sldId="324"/>
            <ac:spMk id="82" creationId="{6394FB4E-159A-48DC-92E5-A019ECF9568A}"/>
          </ac:spMkLst>
        </pc:spChg>
        <pc:spChg chg="add mod">
          <ac:chgData name="Guo Zhimeng" userId="70c614cdd566ba31" providerId="LiveId" clId="{1BF056F5-E949-4437-B633-04D4EFC228D1}" dt="2020-09-22T13:40:41.972" v="4025" actId="164"/>
          <ac:spMkLst>
            <pc:docMk/>
            <pc:sldMk cId="1772794776" sldId="324"/>
            <ac:spMk id="83" creationId="{F31CF954-2263-4E88-AB18-1F25D7976AE7}"/>
          </ac:spMkLst>
        </pc:spChg>
        <pc:spChg chg="add mod">
          <ac:chgData name="Guo Zhimeng" userId="70c614cdd566ba31" providerId="LiveId" clId="{1BF056F5-E949-4437-B633-04D4EFC228D1}" dt="2020-09-22T13:40:41.972" v="4025" actId="164"/>
          <ac:spMkLst>
            <pc:docMk/>
            <pc:sldMk cId="1772794776" sldId="324"/>
            <ac:spMk id="87" creationId="{BF91D0CD-3BB3-42B4-B70E-1059BC68AAB8}"/>
          </ac:spMkLst>
        </pc:spChg>
        <pc:spChg chg="add mod">
          <ac:chgData name="Guo Zhimeng" userId="70c614cdd566ba31" providerId="LiveId" clId="{1BF056F5-E949-4437-B633-04D4EFC228D1}" dt="2020-09-22T13:40:41.972" v="4025" actId="164"/>
          <ac:spMkLst>
            <pc:docMk/>
            <pc:sldMk cId="1772794776" sldId="324"/>
            <ac:spMk id="88" creationId="{04C66231-E356-49AA-A061-64C5165AA45B}"/>
          </ac:spMkLst>
        </pc:spChg>
        <pc:spChg chg="add mod">
          <ac:chgData name="Guo Zhimeng" userId="70c614cdd566ba31" providerId="LiveId" clId="{1BF056F5-E949-4437-B633-04D4EFC228D1}" dt="2020-09-22T13:40:41.972" v="4025" actId="164"/>
          <ac:spMkLst>
            <pc:docMk/>
            <pc:sldMk cId="1772794776" sldId="324"/>
            <ac:spMk id="96" creationId="{A0C0E6EC-3DCA-4C2C-B647-50851AEA46CD}"/>
          </ac:spMkLst>
        </pc:spChg>
        <pc:spChg chg="add mod">
          <ac:chgData name="Guo Zhimeng" userId="70c614cdd566ba31" providerId="LiveId" clId="{1BF056F5-E949-4437-B633-04D4EFC228D1}" dt="2020-09-22T13:40:41.972" v="4025" actId="164"/>
          <ac:spMkLst>
            <pc:docMk/>
            <pc:sldMk cId="1772794776" sldId="324"/>
            <ac:spMk id="98" creationId="{8AF6E713-5D8D-4378-B6E0-57A636B89701}"/>
          </ac:spMkLst>
        </pc:spChg>
        <pc:spChg chg="add mod">
          <ac:chgData name="Guo Zhimeng" userId="70c614cdd566ba31" providerId="LiveId" clId="{1BF056F5-E949-4437-B633-04D4EFC228D1}" dt="2020-09-22T13:40:41.972" v="4025" actId="164"/>
          <ac:spMkLst>
            <pc:docMk/>
            <pc:sldMk cId="1772794776" sldId="324"/>
            <ac:spMk id="100" creationId="{912D5C26-4B2A-44B0-BCF5-761BA42FBE86}"/>
          </ac:spMkLst>
        </pc:spChg>
        <pc:spChg chg="add mod">
          <ac:chgData name="Guo Zhimeng" userId="70c614cdd566ba31" providerId="LiveId" clId="{1BF056F5-E949-4437-B633-04D4EFC228D1}" dt="2020-09-22T13:40:41.972" v="4025" actId="164"/>
          <ac:spMkLst>
            <pc:docMk/>
            <pc:sldMk cId="1772794776" sldId="324"/>
            <ac:spMk id="102" creationId="{2D8B450F-3A13-4BFF-9BD7-79D6B08AB7ED}"/>
          </ac:spMkLst>
        </pc:spChg>
        <pc:spChg chg="add mod">
          <ac:chgData name="Guo Zhimeng" userId="70c614cdd566ba31" providerId="LiveId" clId="{1BF056F5-E949-4437-B633-04D4EFC228D1}" dt="2020-09-22T13:40:41.972" v="4025" actId="164"/>
          <ac:spMkLst>
            <pc:docMk/>
            <pc:sldMk cId="1772794776" sldId="324"/>
            <ac:spMk id="105" creationId="{A0573E10-32AA-4727-878D-0396460C0A27}"/>
          </ac:spMkLst>
        </pc:spChg>
        <pc:spChg chg="add mod">
          <ac:chgData name="Guo Zhimeng" userId="70c614cdd566ba31" providerId="LiveId" clId="{1BF056F5-E949-4437-B633-04D4EFC228D1}" dt="2020-09-22T13:40:41.972" v="4025" actId="164"/>
          <ac:spMkLst>
            <pc:docMk/>
            <pc:sldMk cId="1772794776" sldId="324"/>
            <ac:spMk id="107" creationId="{4582BB5E-DCED-403B-80E9-0EC4FC8C0441}"/>
          </ac:spMkLst>
        </pc:spChg>
        <pc:spChg chg="add mod">
          <ac:chgData name="Guo Zhimeng" userId="70c614cdd566ba31" providerId="LiveId" clId="{1BF056F5-E949-4437-B633-04D4EFC228D1}" dt="2020-09-22T13:40:41.972" v="4025" actId="164"/>
          <ac:spMkLst>
            <pc:docMk/>
            <pc:sldMk cId="1772794776" sldId="324"/>
            <ac:spMk id="109" creationId="{103A1AA1-F70D-4863-893B-65B7C4F32A1B}"/>
          </ac:spMkLst>
        </pc:spChg>
        <pc:spChg chg="add mod">
          <ac:chgData name="Guo Zhimeng" userId="70c614cdd566ba31" providerId="LiveId" clId="{1BF056F5-E949-4437-B633-04D4EFC228D1}" dt="2020-09-22T13:40:41.972" v="4025" actId="164"/>
          <ac:spMkLst>
            <pc:docMk/>
            <pc:sldMk cId="1772794776" sldId="324"/>
            <ac:spMk id="112" creationId="{8C9F7CF4-04D1-43B3-B325-EC723496CDB1}"/>
          </ac:spMkLst>
        </pc:spChg>
        <pc:spChg chg="del">
          <ac:chgData name="Guo Zhimeng" userId="70c614cdd566ba31" providerId="LiveId" clId="{1BF056F5-E949-4437-B633-04D4EFC228D1}" dt="2020-09-22T11:47:15.570" v="950" actId="478"/>
          <ac:spMkLst>
            <pc:docMk/>
            <pc:sldMk cId="1772794776" sldId="324"/>
            <ac:spMk id="113" creationId="{C04EF069-207E-4FA3-952B-EBF1651ED516}"/>
          </ac:spMkLst>
        </pc:spChg>
        <pc:spChg chg="del">
          <ac:chgData name="Guo Zhimeng" userId="70c614cdd566ba31" providerId="LiveId" clId="{1BF056F5-E949-4437-B633-04D4EFC228D1}" dt="2020-09-22T11:47:02.004" v="942" actId="478"/>
          <ac:spMkLst>
            <pc:docMk/>
            <pc:sldMk cId="1772794776" sldId="324"/>
            <ac:spMk id="115" creationId="{CDBCAA1C-B53B-433E-9C11-3D41B8181B76}"/>
          </ac:spMkLst>
        </pc:spChg>
        <pc:grpChg chg="add mod">
          <ac:chgData name="Guo Zhimeng" userId="70c614cdd566ba31" providerId="LiveId" clId="{1BF056F5-E949-4437-B633-04D4EFC228D1}" dt="2020-09-22T13:51:06.252" v="4329" actId="1076"/>
          <ac:grpSpMkLst>
            <pc:docMk/>
            <pc:sldMk cId="1772794776" sldId="324"/>
            <ac:grpSpMk id="18" creationId="{2B1C1F06-17E7-4B88-98E9-5139F7B2DA6D}"/>
          </ac:grpSpMkLst>
        </pc:grpChg>
        <pc:picChg chg="add mod">
          <ac:chgData name="Guo Zhimeng" userId="70c614cdd566ba31" providerId="LiveId" clId="{1BF056F5-E949-4437-B633-04D4EFC228D1}" dt="2020-09-22T13:51:07.743" v="4330" actId="1076"/>
          <ac:picMkLst>
            <pc:docMk/>
            <pc:sldMk cId="1772794776" sldId="324"/>
            <ac:picMk id="19" creationId="{13CC1781-E2CD-4F99-AF86-0896BD82114C}"/>
          </ac:picMkLst>
        </pc:picChg>
        <pc:cxnChg chg="del mod">
          <ac:chgData name="Guo Zhimeng" userId="70c614cdd566ba31" providerId="LiveId" clId="{1BF056F5-E949-4437-B633-04D4EFC228D1}" dt="2020-09-22T13:38:41.108" v="3764" actId="478"/>
          <ac:cxnSpMkLst>
            <pc:docMk/>
            <pc:sldMk cId="1772794776" sldId="324"/>
            <ac:cxnSpMk id="54" creationId="{5ABAC3AA-572C-40C2-8644-040F1B629191}"/>
          </ac:cxnSpMkLst>
        </pc:cxnChg>
        <pc:cxnChg chg="del mod">
          <ac:chgData name="Guo Zhimeng" userId="70c614cdd566ba31" providerId="LiveId" clId="{1BF056F5-E949-4437-B633-04D4EFC228D1}" dt="2020-09-22T13:38:41.108" v="3764" actId="478"/>
          <ac:cxnSpMkLst>
            <pc:docMk/>
            <pc:sldMk cId="1772794776" sldId="324"/>
            <ac:cxnSpMk id="56" creationId="{7D0D7816-220C-4DB8-8514-B68A6FFB8271}"/>
          </ac:cxnSpMkLst>
        </pc:cxnChg>
        <pc:cxnChg chg="del mod">
          <ac:chgData name="Guo Zhimeng" userId="70c614cdd566ba31" providerId="LiveId" clId="{1BF056F5-E949-4437-B633-04D4EFC228D1}" dt="2020-09-22T13:38:41.108" v="3764" actId="478"/>
          <ac:cxnSpMkLst>
            <pc:docMk/>
            <pc:sldMk cId="1772794776" sldId="324"/>
            <ac:cxnSpMk id="58" creationId="{20BE44A0-5011-4CA9-9457-ED2CB7369474}"/>
          </ac:cxnSpMkLst>
        </pc:cxnChg>
        <pc:cxnChg chg="del mod">
          <ac:chgData name="Guo Zhimeng" userId="70c614cdd566ba31" providerId="LiveId" clId="{1BF056F5-E949-4437-B633-04D4EFC228D1}" dt="2020-09-22T13:38:41.108" v="3764" actId="478"/>
          <ac:cxnSpMkLst>
            <pc:docMk/>
            <pc:sldMk cId="1772794776" sldId="324"/>
            <ac:cxnSpMk id="61" creationId="{263CF54C-4A85-44FA-A694-0EEEFB5465F0}"/>
          </ac:cxnSpMkLst>
        </pc:cxnChg>
        <pc:cxnChg chg="del mod">
          <ac:chgData name="Guo Zhimeng" userId="70c614cdd566ba31" providerId="LiveId" clId="{1BF056F5-E949-4437-B633-04D4EFC228D1}" dt="2020-09-22T11:48:09.453" v="969" actId="478"/>
          <ac:cxnSpMkLst>
            <pc:docMk/>
            <pc:sldMk cId="1772794776" sldId="324"/>
            <ac:cxnSpMk id="63" creationId="{31681D97-B914-473A-929C-75C6030AA71C}"/>
          </ac:cxnSpMkLst>
        </pc:cxnChg>
        <pc:cxnChg chg="del mod">
          <ac:chgData name="Guo Zhimeng" userId="70c614cdd566ba31" providerId="LiveId" clId="{1BF056F5-E949-4437-B633-04D4EFC228D1}" dt="2020-09-22T13:38:41.108" v="3764" actId="478"/>
          <ac:cxnSpMkLst>
            <pc:docMk/>
            <pc:sldMk cId="1772794776" sldId="324"/>
            <ac:cxnSpMk id="65" creationId="{AAE5CAA2-FEA6-4CD4-90CE-A399ABE75690}"/>
          </ac:cxnSpMkLst>
        </pc:cxnChg>
        <pc:cxnChg chg="del mod">
          <ac:chgData name="Guo Zhimeng" userId="70c614cdd566ba31" providerId="LiveId" clId="{1BF056F5-E949-4437-B633-04D4EFC228D1}" dt="2020-09-22T13:38:41.108" v="3764" actId="478"/>
          <ac:cxnSpMkLst>
            <pc:docMk/>
            <pc:sldMk cId="1772794776" sldId="324"/>
            <ac:cxnSpMk id="67" creationId="{C1AAAC3F-FDDD-4F79-AC5F-0EAB7AD36CE4}"/>
          </ac:cxnSpMkLst>
        </pc:cxnChg>
        <pc:cxnChg chg="del mod">
          <ac:chgData name="Guo Zhimeng" userId="70c614cdd566ba31" providerId="LiveId" clId="{1BF056F5-E949-4437-B633-04D4EFC228D1}" dt="2020-09-22T13:38:41.108" v="3764" actId="478"/>
          <ac:cxnSpMkLst>
            <pc:docMk/>
            <pc:sldMk cId="1772794776" sldId="324"/>
            <ac:cxnSpMk id="69" creationId="{784D2D8C-F0AC-48FE-9317-2DEF894F3E00}"/>
          </ac:cxnSpMkLst>
        </pc:cxnChg>
        <pc:cxnChg chg="del">
          <ac:chgData name="Guo Zhimeng" userId="70c614cdd566ba31" providerId="LiveId" clId="{1BF056F5-E949-4437-B633-04D4EFC228D1}" dt="2020-09-22T11:48:06.495" v="967" actId="478"/>
          <ac:cxnSpMkLst>
            <pc:docMk/>
            <pc:sldMk cId="1772794776" sldId="324"/>
            <ac:cxnSpMk id="71" creationId="{A8C74A51-D383-43E8-9231-6EB6659C63CF}"/>
          </ac:cxnSpMkLst>
        </pc:cxnChg>
        <pc:cxnChg chg="del mod">
          <ac:chgData name="Guo Zhimeng" userId="70c614cdd566ba31" providerId="LiveId" clId="{1BF056F5-E949-4437-B633-04D4EFC228D1}" dt="2020-09-22T11:47:15.570" v="950" actId="478"/>
          <ac:cxnSpMkLst>
            <pc:docMk/>
            <pc:sldMk cId="1772794776" sldId="324"/>
            <ac:cxnSpMk id="73" creationId="{7D910017-33ED-4E71-872C-95BC14CA8001}"/>
          </ac:cxnSpMkLst>
        </pc:cxnChg>
        <pc:cxnChg chg="del mod">
          <ac:chgData name="Guo Zhimeng" userId="70c614cdd566ba31" providerId="LiveId" clId="{1BF056F5-E949-4437-B633-04D4EFC228D1}" dt="2020-09-22T13:38:41.108" v="3764" actId="478"/>
          <ac:cxnSpMkLst>
            <pc:docMk/>
            <pc:sldMk cId="1772794776" sldId="324"/>
            <ac:cxnSpMk id="74" creationId="{A91DC627-E67C-41B3-9635-6D6ED0E34868}"/>
          </ac:cxnSpMkLst>
        </pc:cxnChg>
        <pc:cxnChg chg="del mod">
          <ac:chgData name="Guo Zhimeng" userId="70c614cdd566ba31" providerId="LiveId" clId="{1BF056F5-E949-4437-B633-04D4EFC228D1}" dt="2020-09-22T11:47:15.570" v="950" actId="478"/>
          <ac:cxnSpMkLst>
            <pc:docMk/>
            <pc:sldMk cId="1772794776" sldId="324"/>
            <ac:cxnSpMk id="75" creationId="{AEA3376B-CA6F-4756-8EE6-D1199639CE05}"/>
          </ac:cxnSpMkLst>
        </pc:cxnChg>
        <pc:cxnChg chg="del mod">
          <ac:chgData name="Guo Zhimeng" userId="70c614cdd566ba31" providerId="LiveId" clId="{1BF056F5-E949-4437-B633-04D4EFC228D1}" dt="2020-09-22T11:47:15.570" v="950" actId="478"/>
          <ac:cxnSpMkLst>
            <pc:docMk/>
            <pc:sldMk cId="1772794776" sldId="324"/>
            <ac:cxnSpMk id="76" creationId="{0ADF27C1-248A-4500-B419-38BA633AB273}"/>
          </ac:cxnSpMkLst>
        </pc:cxnChg>
        <pc:cxnChg chg="del mod">
          <ac:chgData name="Guo Zhimeng" userId="70c614cdd566ba31" providerId="LiveId" clId="{1BF056F5-E949-4437-B633-04D4EFC228D1}" dt="2020-09-22T11:47:15.570" v="950" actId="478"/>
          <ac:cxnSpMkLst>
            <pc:docMk/>
            <pc:sldMk cId="1772794776" sldId="324"/>
            <ac:cxnSpMk id="77" creationId="{2BDACD80-7AFE-46FC-947E-FB290F628ACC}"/>
          </ac:cxnSpMkLst>
        </pc:cxnChg>
        <pc:cxnChg chg="del">
          <ac:chgData name="Guo Zhimeng" userId="70c614cdd566ba31" providerId="LiveId" clId="{1BF056F5-E949-4437-B633-04D4EFC228D1}" dt="2020-09-22T11:47:15.570" v="950" actId="478"/>
          <ac:cxnSpMkLst>
            <pc:docMk/>
            <pc:sldMk cId="1772794776" sldId="324"/>
            <ac:cxnSpMk id="78" creationId="{F0671B30-4DF3-492E-BE04-F4AF2ACE507C}"/>
          </ac:cxnSpMkLst>
        </pc:cxnChg>
        <pc:cxnChg chg="del mod">
          <ac:chgData name="Guo Zhimeng" userId="70c614cdd566ba31" providerId="LiveId" clId="{1BF056F5-E949-4437-B633-04D4EFC228D1}" dt="2020-09-22T11:47:15.570" v="950" actId="478"/>
          <ac:cxnSpMkLst>
            <pc:docMk/>
            <pc:sldMk cId="1772794776" sldId="324"/>
            <ac:cxnSpMk id="79" creationId="{6531043D-FF18-43AB-9177-0A425AC09164}"/>
          </ac:cxnSpMkLst>
        </pc:cxnChg>
        <pc:cxnChg chg="del mod">
          <ac:chgData name="Guo Zhimeng" userId="70c614cdd566ba31" providerId="LiveId" clId="{1BF056F5-E949-4437-B633-04D4EFC228D1}" dt="2020-09-22T11:47:15.570" v="950" actId="478"/>
          <ac:cxnSpMkLst>
            <pc:docMk/>
            <pc:sldMk cId="1772794776" sldId="324"/>
            <ac:cxnSpMk id="80" creationId="{98810DA8-15C2-4902-8E42-86BBD871F3AC}"/>
          </ac:cxnSpMkLst>
        </pc:cxnChg>
        <pc:cxnChg chg="add del mod">
          <ac:chgData name="Guo Zhimeng" userId="70c614cdd566ba31" providerId="LiveId" clId="{1BF056F5-E949-4437-B633-04D4EFC228D1}" dt="2020-09-22T13:38:41.108" v="3764" actId="478"/>
          <ac:cxnSpMkLst>
            <pc:docMk/>
            <pc:sldMk cId="1772794776" sldId="324"/>
            <ac:cxnSpMk id="81" creationId="{066B2249-FFEB-43FC-B877-C7DAC1A7A41B}"/>
          </ac:cxnSpMkLst>
        </pc:cxnChg>
        <pc:cxnChg chg="add mod">
          <ac:chgData name="Guo Zhimeng" userId="70c614cdd566ba31" providerId="LiveId" clId="{1BF056F5-E949-4437-B633-04D4EFC228D1}" dt="2020-09-22T13:40:41.972" v="4025" actId="164"/>
          <ac:cxnSpMkLst>
            <pc:docMk/>
            <pc:sldMk cId="1772794776" sldId="324"/>
            <ac:cxnSpMk id="84" creationId="{38127520-094E-4C18-B5F1-3BCF33771A12}"/>
          </ac:cxnSpMkLst>
        </pc:cxnChg>
        <pc:cxnChg chg="add mod">
          <ac:chgData name="Guo Zhimeng" userId="70c614cdd566ba31" providerId="LiveId" clId="{1BF056F5-E949-4437-B633-04D4EFC228D1}" dt="2020-09-22T13:40:41.972" v="4025" actId="164"/>
          <ac:cxnSpMkLst>
            <pc:docMk/>
            <pc:sldMk cId="1772794776" sldId="324"/>
            <ac:cxnSpMk id="85" creationId="{92AECF4B-6180-43FC-B79A-9B8D93F3A404}"/>
          </ac:cxnSpMkLst>
        </pc:cxnChg>
        <pc:cxnChg chg="add mod">
          <ac:chgData name="Guo Zhimeng" userId="70c614cdd566ba31" providerId="LiveId" clId="{1BF056F5-E949-4437-B633-04D4EFC228D1}" dt="2020-09-22T13:40:41.972" v="4025" actId="164"/>
          <ac:cxnSpMkLst>
            <pc:docMk/>
            <pc:sldMk cId="1772794776" sldId="324"/>
            <ac:cxnSpMk id="86" creationId="{8E7533CB-EB17-4DFA-94A4-63DEDB9A4B61}"/>
          </ac:cxnSpMkLst>
        </pc:cxnChg>
        <pc:cxnChg chg="del mod">
          <ac:chgData name="Guo Zhimeng" userId="70c614cdd566ba31" providerId="LiveId" clId="{1BF056F5-E949-4437-B633-04D4EFC228D1}" dt="2020-09-22T13:38:41.108" v="3764" actId="478"/>
          <ac:cxnSpMkLst>
            <pc:docMk/>
            <pc:sldMk cId="1772794776" sldId="324"/>
            <ac:cxnSpMk id="89" creationId="{EA05A1ED-42A0-45CE-A05D-FA21CEB325F2}"/>
          </ac:cxnSpMkLst>
        </pc:cxnChg>
        <pc:cxnChg chg="add mod">
          <ac:chgData name="Guo Zhimeng" userId="70c614cdd566ba31" providerId="LiveId" clId="{1BF056F5-E949-4437-B633-04D4EFC228D1}" dt="2020-09-22T13:40:41.972" v="4025" actId="164"/>
          <ac:cxnSpMkLst>
            <pc:docMk/>
            <pc:sldMk cId="1772794776" sldId="324"/>
            <ac:cxnSpMk id="90" creationId="{68D31427-FBBD-44DD-BEB6-CC1B99A03395}"/>
          </ac:cxnSpMkLst>
        </pc:cxnChg>
        <pc:cxnChg chg="del mod">
          <ac:chgData name="Guo Zhimeng" userId="70c614cdd566ba31" providerId="LiveId" clId="{1BF056F5-E949-4437-B633-04D4EFC228D1}" dt="2020-09-22T13:38:41.108" v="3764" actId="478"/>
          <ac:cxnSpMkLst>
            <pc:docMk/>
            <pc:sldMk cId="1772794776" sldId="324"/>
            <ac:cxnSpMk id="91" creationId="{22FDF0F1-2BDF-425B-ABEB-6BD58E77DE92}"/>
          </ac:cxnSpMkLst>
        </pc:cxnChg>
        <pc:cxnChg chg="add mod">
          <ac:chgData name="Guo Zhimeng" userId="70c614cdd566ba31" providerId="LiveId" clId="{1BF056F5-E949-4437-B633-04D4EFC228D1}" dt="2020-09-22T13:40:41.972" v="4025" actId="164"/>
          <ac:cxnSpMkLst>
            <pc:docMk/>
            <pc:sldMk cId="1772794776" sldId="324"/>
            <ac:cxnSpMk id="92" creationId="{A0D3C123-167A-4F0E-9417-506EDAF5F31F}"/>
          </ac:cxnSpMkLst>
        </pc:cxnChg>
        <pc:cxnChg chg="del mod">
          <ac:chgData name="Guo Zhimeng" userId="70c614cdd566ba31" providerId="LiveId" clId="{1BF056F5-E949-4437-B633-04D4EFC228D1}" dt="2020-09-22T13:38:41.108" v="3764" actId="478"/>
          <ac:cxnSpMkLst>
            <pc:docMk/>
            <pc:sldMk cId="1772794776" sldId="324"/>
            <ac:cxnSpMk id="93" creationId="{EFF8D2E3-775B-4004-9B74-AADA69BE1A0F}"/>
          </ac:cxnSpMkLst>
        </pc:cxnChg>
        <pc:cxnChg chg="add mod">
          <ac:chgData name="Guo Zhimeng" userId="70c614cdd566ba31" providerId="LiveId" clId="{1BF056F5-E949-4437-B633-04D4EFC228D1}" dt="2020-09-22T13:40:41.972" v="4025" actId="164"/>
          <ac:cxnSpMkLst>
            <pc:docMk/>
            <pc:sldMk cId="1772794776" sldId="324"/>
            <ac:cxnSpMk id="94" creationId="{25E27683-160B-4503-8B64-E3F56B04F982}"/>
          </ac:cxnSpMkLst>
        </pc:cxnChg>
        <pc:cxnChg chg="del mod">
          <ac:chgData name="Guo Zhimeng" userId="70c614cdd566ba31" providerId="LiveId" clId="{1BF056F5-E949-4437-B633-04D4EFC228D1}" dt="2020-09-22T11:48:10.669" v="970" actId="478"/>
          <ac:cxnSpMkLst>
            <pc:docMk/>
            <pc:sldMk cId="1772794776" sldId="324"/>
            <ac:cxnSpMk id="95" creationId="{C500E3EB-2945-4C79-ACB9-DFD2FE396547}"/>
          </ac:cxnSpMkLst>
        </pc:cxnChg>
        <pc:cxnChg chg="del mod">
          <ac:chgData name="Guo Zhimeng" userId="70c614cdd566ba31" providerId="LiveId" clId="{1BF056F5-E949-4437-B633-04D4EFC228D1}" dt="2020-09-22T13:38:41.108" v="3764" actId="478"/>
          <ac:cxnSpMkLst>
            <pc:docMk/>
            <pc:sldMk cId="1772794776" sldId="324"/>
            <ac:cxnSpMk id="97" creationId="{3E1DD250-A6E0-4139-B7AB-DFBAF909C09E}"/>
          </ac:cxnSpMkLst>
        </pc:cxnChg>
        <pc:cxnChg chg="del mod">
          <ac:chgData name="Guo Zhimeng" userId="70c614cdd566ba31" providerId="LiveId" clId="{1BF056F5-E949-4437-B633-04D4EFC228D1}" dt="2020-09-22T13:38:41.108" v="3764" actId="478"/>
          <ac:cxnSpMkLst>
            <pc:docMk/>
            <pc:sldMk cId="1772794776" sldId="324"/>
            <ac:cxnSpMk id="99" creationId="{BD2F21E7-A2DF-44F8-8671-75F78A82BE36}"/>
          </ac:cxnSpMkLst>
        </pc:cxnChg>
        <pc:cxnChg chg="del mod">
          <ac:chgData name="Guo Zhimeng" userId="70c614cdd566ba31" providerId="LiveId" clId="{1BF056F5-E949-4437-B633-04D4EFC228D1}" dt="2020-09-22T11:47:15.570" v="950" actId="478"/>
          <ac:cxnSpMkLst>
            <pc:docMk/>
            <pc:sldMk cId="1772794776" sldId="324"/>
            <ac:cxnSpMk id="101" creationId="{EEBFD44E-879E-4427-9B48-C348D5B03790}"/>
          </ac:cxnSpMkLst>
        </pc:cxnChg>
        <pc:cxnChg chg="del">
          <ac:chgData name="Guo Zhimeng" userId="70c614cdd566ba31" providerId="LiveId" clId="{1BF056F5-E949-4437-B633-04D4EFC228D1}" dt="2020-09-22T11:47:15.570" v="950" actId="478"/>
          <ac:cxnSpMkLst>
            <pc:docMk/>
            <pc:sldMk cId="1772794776" sldId="324"/>
            <ac:cxnSpMk id="103" creationId="{D26F5F23-DA47-4D34-B185-01F736663617}"/>
          </ac:cxnSpMkLst>
        </pc:cxnChg>
        <pc:cxnChg chg="del mod">
          <ac:chgData name="Guo Zhimeng" userId="70c614cdd566ba31" providerId="LiveId" clId="{1BF056F5-E949-4437-B633-04D4EFC228D1}" dt="2020-09-22T11:47:15.570" v="950" actId="478"/>
          <ac:cxnSpMkLst>
            <pc:docMk/>
            <pc:sldMk cId="1772794776" sldId="324"/>
            <ac:cxnSpMk id="104" creationId="{5D450C09-DEFF-4744-9A38-C6A4A8F915B0}"/>
          </ac:cxnSpMkLst>
        </pc:cxnChg>
        <pc:cxnChg chg="del mod">
          <ac:chgData name="Guo Zhimeng" userId="70c614cdd566ba31" providerId="LiveId" clId="{1BF056F5-E949-4437-B633-04D4EFC228D1}" dt="2020-09-22T13:38:41.108" v="3764" actId="478"/>
          <ac:cxnSpMkLst>
            <pc:docMk/>
            <pc:sldMk cId="1772794776" sldId="324"/>
            <ac:cxnSpMk id="106" creationId="{110A7FAD-F745-4518-935A-C5FCD7CB271E}"/>
          </ac:cxnSpMkLst>
        </pc:cxnChg>
        <pc:cxnChg chg="del mod">
          <ac:chgData name="Guo Zhimeng" userId="70c614cdd566ba31" providerId="LiveId" clId="{1BF056F5-E949-4437-B633-04D4EFC228D1}" dt="2020-09-22T13:38:41.108" v="3764" actId="478"/>
          <ac:cxnSpMkLst>
            <pc:docMk/>
            <pc:sldMk cId="1772794776" sldId="324"/>
            <ac:cxnSpMk id="108" creationId="{9B9EE029-E7DF-4CFC-A150-7173220976A2}"/>
          </ac:cxnSpMkLst>
        </pc:cxnChg>
        <pc:cxnChg chg="del mod">
          <ac:chgData name="Guo Zhimeng" userId="70c614cdd566ba31" providerId="LiveId" clId="{1BF056F5-E949-4437-B633-04D4EFC228D1}" dt="2020-09-22T13:38:41.108" v="3764" actId="478"/>
          <ac:cxnSpMkLst>
            <pc:docMk/>
            <pc:sldMk cId="1772794776" sldId="324"/>
            <ac:cxnSpMk id="110" creationId="{CF23D0A2-AE43-43E9-B466-18AF260DD513}"/>
          </ac:cxnSpMkLst>
        </pc:cxnChg>
        <pc:cxnChg chg="del mod">
          <ac:chgData name="Guo Zhimeng" userId="70c614cdd566ba31" providerId="LiveId" clId="{1BF056F5-E949-4437-B633-04D4EFC228D1}" dt="2020-09-22T11:48:06.495" v="967" actId="478"/>
          <ac:cxnSpMkLst>
            <pc:docMk/>
            <pc:sldMk cId="1772794776" sldId="324"/>
            <ac:cxnSpMk id="111" creationId="{38867EBC-7E48-4803-BBEF-E13D0DE3037E}"/>
          </ac:cxnSpMkLst>
        </pc:cxnChg>
      </pc:sldChg>
      <pc:sldChg chg="addSp delSp modSp mod">
        <pc:chgData name="Guo Zhimeng" userId="70c614cdd566ba31" providerId="LiveId" clId="{1BF056F5-E949-4437-B633-04D4EFC228D1}" dt="2020-09-22T13:53:44.107" v="4382" actId="20577"/>
        <pc:sldMkLst>
          <pc:docMk/>
          <pc:sldMk cId="2547944473" sldId="325"/>
        </pc:sldMkLst>
        <pc:spChg chg="mod">
          <ac:chgData name="Guo Zhimeng" userId="70c614cdd566ba31" providerId="LiveId" clId="{1BF056F5-E949-4437-B633-04D4EFC228D1}" dt="2020-09-22T13:52:08.404" v="4359"/>
          <ac:spMkLst>
            <pc:docMk/>
            <pc:sldMk cId="2547944473" sldId="325"/>
            <ac:spMk id="2" creationId="{00000000-0000-0000-0000-000000000000}"/>
          </ac:spMkLst>
        </pc:spChg>
        <pc:spChg chg="del">
          <ac:chgData name="Guo Zhimeng" userId="70c614cdd566ba31" providerId="LiveId" clId="{1BF056F5-E949-4437-B633-04D4EFC228D1}" dt="2020-09-22T13:52:27.176" v="4361" actId="478"/>
          <ac:spMkLst>
            <pc:docMk/>
            <pc:sldMk cId="2547944473" sldId="325"/>
            <ac:spMk id="5" creationId="{F4C8CF86-23A4-450A-B04C-AC05C5FF49C6}"/>
          </ac:spMkLst>
        </pc:spChg>
        <pc:spChg chg="add mod">
          <ac:chgData name="Guo Zhimeng" userId="70c614cdd566ba31" providerId="LiveId" clId="{1BF056F5-E949-4437-B633-04D4EFC228D1}" dt="2020-09-22T13:53:44.107" v="4382" actId="20577"/>
          <ac:spMkLst>
            <pc:docMk/>
            <pc:sldMk cId="2547944473" sldId="325"/>
            <ac:spMk id="8" creationId="{5B1E423E-3E76-4B20-8441-881FEB15E250}"/>
          </ac:spMkLst>
        </pc:spChg>
        <pc:picChg chg="add mod">
          <ac:chgData name="Guo Zhimeng" userId="70c614cdd566ba31" providerId="LiveId" clId="{1BF056F5-E949-4437-B633-04D4EFC228D1}" dt="2020-09-22T13:52:37.153" v="4366" actId="1076"/>
          <ac:picMkLst>
            <pc:docMk/>
            <pc:sldMk cId="2547944473" sldId="325"/>
            <ac:picMk id="3" creationId="{CAD6A94B-EA47-4B8B-BCE8-4AFA44CFBB55}"/>
          </ac:picMkLst>
        </pc:picChg>
      </pc:sldChg>
      <pc:sldChg chg="addSp delSp modSp mod ord delAnim">
        <pc:chgData name="Guo Zhimeng" userId="70c614cdd566ba31" providerId="LiveId" clId="{1BF056F5-E949-4437-B633-04D4EFC228D1}" dt="2020-09-22T12:29:00.363" v="1795" actId="14100"/>
        <pc:sldMkLst>
          <pc:docMk/>
          <pc:sldMk cId="658826368" sldId="327"/>
        </pc:sldMkLst>
        <pc:spChg chg="del">
          <ac:chgData name="Guo Zhimeng" userId="70c614cdd566ba31" providerId="LiveId" clId="{1BF056F5-E949-4437-B633-04D4EFC228D1}" dt="2020-09-22T12:28:36.335" v="1788" actId="478"/>
          <ac:spMkLst>
            <pc:docMk/>
            <pc:sldMk cId="658826368" sldId="327"/>
            <ac:spMk id="6" creationId="{DBBD89C7-856F-4CD3-B88A-69A31F0CA93C}"/>
          </ac:spMkLst>
        </pc:spChg>
        <pc:picChg chg="mod">
          <ac:chgData name="Guo Zhimeng" userId="70c614cdd566ba31" providerId="LiveId" clId="{1BF056F5-E949-4437-B633-04D4EFC228D1}" dt="2020-09-22T12:28:55.105" v="1793" actId="1076"/>
          <ac:picMkLst>
            <pc:docMk/>
            <pc:sldMk cId="658826368" sldId="327"/>
            <ac:picMk id="7" creationId="{C43B9E80-53B1-4807-9E0F-37D3FF103CA7}"/>
          </ac:picMkLst>
        </pc:picChg>
        <pc:picChg chg="add mod">
          <ac:chgData name="Guo Zhimeng" userId="70c614cdd566ba31" providerId="LiveId" clId="{1BF056F5-E949-4437-B633-04D4EFC228D1}" dt="2020-09-22T12:29:00.363" v="1795" actId="14100"/>
          <ac:picMkLst>
            <pc:docMk/>
            <pc:sldMk cId="658826368" sldId="327"/>
            <ac:picMk id="9" creationId="{115422C8-2EE8-4D11-9079-DC4295923D5E}"/>
          </ac:picMkLst>
        </pc:picChg>
      </pc:sldChg>
      <pc:sldChg chg="addSp delSp modSp mod ord delAnim modAnim">
        <pc:chgData name="Guo Zhimeng" userId="70c614cdd566ba31" providerId="LiveId" clId="{1BF056F5-E949-4437-B633-04D4EFC228D1}" dt="2020-09-22T12:43:26.889" v="2506" actId="1076"/>
        <pc:sldMkLst>
          <pc:docMk/>
          <pc:sldMk cId="281517167" sldId="329"/>
        </pc:sldMkLst>
        <pc:spChg chg="mod">
          <ac:chgData name="Guo Zhimeng" userId="70c614cdd566ba31" providerId="LiveId" clId="{1BF056F5-E949-4437-B633-04D4EFC228D1}" dt="2020-09-22T12:33:32.023" v="1887"/>
          <ac:spMkLst>
            <pc:docMk/>
            <pc:sldMk cId="281517167" sldId="329"/>
            <ac:spMk id="2" creationId="{00000000-0000-0000-0000-000000000000}"/>
          </ac:spMkLst>
        </pc:spChg>
        <pc:spChg chg="mod">
          <ac:chgData name="Guo Zhimeng" userId="70c614cdd566ba31" providerId="LiveId" clId="{1BF056F5-E949-4437-B633-04D4EFC228D1}" dt="2020-09-22T12:43:10.371" v="2503" actId="14100"/>
          <ac:spMkLst>
            <pc:docMk/>
            <pc:sldMk cId="281517167" sldId="329"/>
            <ac:spMk id="5" creationId="{F4C8CF86-23A4-450A-B04C-AC05C5FF49C6}"/>
          </ac:spMkLst>
        </pc:spChg>
        <pc:spChg chg="del">
          <ac:chgData name="Guo Zhimeng" userId="70c614cdd566ba31" providerId="LiveId" clId="{1BF056F5-E949-4437-B633-04D4EFC228D1}" dt="2020-09-22T12:33:45.036" v="1888" actId="478"/>
          <ac:spMkLst>
            <pc:docMk/>
            <pc:sldMk cId="281517167" sldId="329"/>
            <ac:spMk id="6" creationId="{3B8112E5-E48B-4EDC-AF54-8BBB577FB17E}"/>
          </ac:spMkLst>
        </pc:spChg>
        <pc:spChg chg="add mod">
          <ac:chgData name="Guo Zhimeng" userId="70c614cdd566ba31" providerId="LiveId" clId="{1BF056F5-E949-4437-B633-04D4EFC228D1}" dt="2020-09-22T12:42:59.960" v="2501" actId="1076"/>
          <ac:spMkLst>
            <pc:docMk/>
            <pc:sldMk cId="281517167" sldId="329"/>
            <ac:spMk id="8" creationId="{43183882-8178-4E48-8B2C-63E004D5D0DD}"/>
          </ac:spMkLst>
        </pc:spChg>
        <pc:spChg chg="add mod">
          <ac:chgData name="Guo Zhimeng" userId="70c614cdd566ba31" providerId="LiveId" clId="{1BF056F5-E949-4437-B633-04D4EFC228D1}" dt="2020-09-22T12:42:59.960" v="2501" actId="1076"/>
          <ac:spMkLst>
            <pc:docMk/>
            <pc:sldMk cId="281517167" sldId="329"/>
            <ac:spMk id="9" creationId="{19AF8D4F-38A9-4CB5-8206-59A817C7A862}"/>
          </ac:spMkLst>
        </pc:spChg>
        <pc:spChg chg="add mod">
          <ac:chgData name="Guo Zhimeng" userId="70c614cdd566ba31" providerId="LiveId" clId="{1BF056F5-E949-4437-B633-04D4EFC228D1}" dt="2020-09-22T12:42:59.960" v="2501" actId="1076"/>
          <ac:spMkLst>
            <pc:docMk/>
            <pc:sldMk cId="281517167" sldId="329"/>
            <ac:spMk id="10" creationId="{F5120387-A944-4482-B72B-53611609BE1E}"/>
          </ac:spMkLst>
        </pc:spChg>
        <pc:spChg chg="add mod">
          <ac:chgData name="Guo Zhimeng" userId="70c614cdd566ba31" providerId="LiveId" clId="{1BF056F5-E949-4437-B633-04D4EFC228D1}" dt="2020-09-22T12:42:59.960" v="2501" actId="1076"/>
          <ac:spMkLst>
            <pc:docMk/>
            <pc:sldMk cId="281517167" sldId="329"/>
            <ac:spMk id="11" creationId="{3E2ADAAE-E587-4DD7-8069-C1127FDA4925}"/>
          </ac:spMkLst>
        </pc:spChg>
        <pc:spChg chg="add mod">
          <ac:chgData name="Guo Zhimeng" userId="70c614cdd566ba31" providerId="LiveId" clId="{1BF056F5-E949-4437-B633-04D4EFC228D1}" dt="2020-09-22T12:42:59.960" v="2501" actId="1076"/>
          <ac:spMkLst>
            <pc:docMk/>
            <pc:sldMk cId="281517167" sldId="329"/>
            <ac:spMk id="12" creationId="{63300D3A-3742-4421-877C-C39A0A80129E}"/>
          </ac:spMkLst>
        </pc:spChg>
        <pc:spChg chg="add mod">
          <ac:chgData name="Guo Zhimeng" userId="70c614cdd566ba31" providerId="LiveId" clId="{1BF056F5-E949-4437-B633-04D4EFC228D1}" dt="2020-09-22T12:42:59.960" v="2501" actId="1076"/>
          <ac:spMkLst>
            <pc:docMk/>
            <pc:sldMk cId="281517167" sldId="329"/>
            <ac:spMk id="13" creationId="{7957C5EE-6E58-447F-B06E-1568C4F0D346}"/>
          </ac:spMkLst>
        </pc:spChg>
        <pc:spChg chg="add mod">
          <ac:chgData name="Guo Zhimeng" userId="70c614cdd566ba31" providerId="LiveId" clId="{1BF056F5-E949-4437-B633-04D4EFC228D1}" dt="2020-09-22T12:42:59.960" v="2501" actId="1076"/>
          <ac:spMkLst>
            <pc:docMk/>
            <pc:sldMk cId="281517167" sldId="329"/>
            <ac:spMk id="14" creationId="{DB176666-E5D8-4833-8DF2-934489CEB380}"/>
          </ac:spMkLst>
        </pc:spChg>
        <pc:spChg chg="add del mod">
          <ac:chgData name="Guo Zhimeng" userId="70c614cdd566ba31" providerId="LiveId" clId="{1BF056F5-E949-4437-B633-04D4EFC228D1}" dt="2020-09-22T12:35:54.296" v="1923" actId="478"/>
          <ac:spMkLst>
            <pc:docMk/>
            <pc:sldMk cId="281517167" sldId="329"/>
            <ac:spMk id="15" creationId="{D6E7F771-4C7D-4C0C-8C4C-CB2401C1E2DC}"/>
          </ac:spMkLst>
        </pc:spChg>
        <pc:spChg chg="add del mod">
          <ac:chgData name="Guo Zhimeng" userId="70c614cdd566ba31" providerId="LiveId" clId="{1BF056F5-E949-4437-B633-04D4EFC228D1}" dt="2020-09-22T12:35:54.296" v="1923" actId="478"/>
          <ac:spMkLst>
            <pc:docMk/>
            <pc:sldMk cId="281517167" sldId="329"/>
            <ac:spMk id="16" creationId="{394EB3FD-8226-4D3A-8525-73C87C267F0A}"/>
          </ac:spMkLst>
        </pc:spChg>
        <pc:spChg chg="add del mod">
          <ac:chgData name="Guo Zhimeng" userId="70c614cdd566ba31" providerId="LiveId" clId="{1BF056F5-E949-4437-B633-04D4EFC228D1}" dt="2020-09-22T12:35:41.047" v="1921" actId="478"/>
          <ac:spMkLst>
            <pc:docMk/>
            <pc:sldMk cId="281517167" sldId="329"/>
            <ac:spMk id="17" creationId="{E79CD761-84C8-43EA-B741-0EEA7A31C6DF}"/>
          </ac:spMkLst>
        </pc:spChg>
        <pc:spChg chg="add del mod">
          <ac:chgData name="Guo Zhimeng" userId="70c614cdd566ba31" providerId="LiveId" clId="{1BF056F5-E949-4437-B633-04D4EFC228D1}" dt="2020-09-22T12:38:41.052" v="2156" actId="478"/>
          <ac:spMkLst>
            <pc:docMk/>
            <pc:sldMk cId="281517167" sldId="329"/>
            <ac:spMk id="18" creationId="{1CCD55AA-F088-463B-BF50-F42B9A0E351F}"/>
          </ac:spMkLst>
        </pc:spChg>
        <pc:spChg chg="add mod">
          <ac:chgData name="Guo Zhimeng" userId="70c614cdd566ba31" providerId="LiveId" clId="{1BF056F5-E949-4437-B633-04D4EFC228D1}" dt="2020-09-22T12:42:59.960" v="2501" actId="1076"/>
          <ac:spMkLst>
            <pc:docMk/>
            <pc:sldMk cId="281517167" sldId="329"/>
            <ac:spMk id="19" creationId="{051C155D-5F02-4AF7-BDA8-6D979C31354F}"/>
          </ac:spMkLst>
        </pc:spChg>
        <pc:spChg chg="add mod">
          <ac:chgData name="Guo Zhimeng" userId="70c614cdd566ba31" providerId="LiveId" clId="{1BF056F5-E949-4437-B633-04D4EFC228D1}" dt="2020-09-22T12:42:59.960" v="2501" actId="1076"/>
          <ac:spMkLst>
            <pc:docMk/>
            <pc:sldMk cId="281517167" sldId="329"/>
            <ac:spMk id="20" creationId="{4DF162BB-E5B8-46A7-BB5E-A80FFCC1A97F}"/>
          </ac:spMkLst>
        </pc:spChg>
        <pc:spChg chg="add mod">
          <ac:chgData name="Guo Zhimeng" userId="70c614cdd566ba31" providerId="LiveId" clId="{1BF056F5-E949-4437-B633-04D4EFC228D1}" dt="2020-09-22T12:42:59.960" v="2501" actId="1076"/>
          <ac:spMkLst>
            <pc:docMk/>
            <pc:sldMk cId="281517167" sldId="329"/>
            <ac:spMk id="21" creationId="{707FB4D3-9630-47A8-B773-F756DAEF3F97}"/>
          </ac:spMkLst>
        </pc:spChg>
        <pc:spChg chg="add del mod">
          <ac:chgData name="Guo Zhimeng" userId="70c614cdd566ba31" providerId="LiveId" clId="{1BF056F5-E949-4437-B633-04D4EFC228D1}" dt="2020-09-22T12:35:54.296" v="1923" actId="478"/>
          <ac:spMkLst>
            <pc:docMk/>
            <pc:sldMk cId="281517167" sldId="329"/>
            <ac:spMk id="22" creationId="{0E06A0BE-AA3C-47EC-8135-964B7E129C58}"/>
          </ac:spMkLst>
        </pc:spChg>
        <pc:spChg chg="add del mod">
          <ac:chgData name="Guo Zhimeng" userId="70c614cdd566ba31" providerId="LiveId" clId="{1BF056F5-E949-4437-B633-04D4EFC228D1}" dt="2020-09-22T12:35:54.296" v="1923" actId="478"/>
          <ac:spMkLst>
            <pc:docMk/>
            <pc:sldMk cId="281517167" sldId="329"/>
            <ac:spMk id="23" creationId="{ECF051A0-237C-4685-BBB3-A08412ED9830}"/>
          </ac:spMkLst>
        </pc:spChg>
        <pc:spChg chg="add del mod">
          <ac:chgData name="Guo Zhimeng" userId="70c614cdd566ba31" providerId="LiveId" clId="{1BF056F5-E949-4437-B633-04D4EFC228D1}" dt="2020-09-22T12:35:54.296" v="1923" actId="478"/>
          <ac:spMkLst>
            <pc:docMk/>
            <pc:sldMk cId="281517167" sldId="329"/>
            <ac:spMk id="24" creationId="{6229F3B9-D856-4A50-9C15-A11FCD273E91}"/>
          </ac:spMkLst>
        </pc:spChg>
        <pc:spChg chg="add mod">
          <ac:chgData name="Guo Zhimeng" userId="70c614cdd566ba31" providerId="LiveId" clId="{1BF056F5-E949-4437-B633-04D4EFC228D1}" dt="2020-09-22T12:42:59.960" v="2501" actId="1076"/>
          <ac:spMkLst>
            <pc:docMk/>
            <pc:sldMk cId="281517167" sldId="329"/>
            <ac:spMk id="50" creationId="{5CBA6EFA-1017-44A7-B86C-D11F5866246F}"/>
          </ac:spMkLst>
        </pc:spChg>
        <pc:spChg chg="add mod">
          <ac:chgData name="Guo Zhimeng" userId="70c614cdd566ba31" providerId="LiveId" clId="{1BF056F5-E949-4437-B633-04D4EFC228D1}" dt="2020-09-22T12:43:26.889" v="2506" actId="1076"/>
          <ac:spMkLst>
            <pc:docMk/>
            <pc:sldMk cId="281517167" sldId="329"/>
            <ac:spMk id="52" creationId="{D458336B-936A-420B-BE06-794E470ACFEB}"/>
          </ac:spMkLst>
        </pc:spChg>
        <pc:picChg chg="del">
          <ac:chgData name="Guo Zhimeng" userId="70c614cdd566ba31" providerId="LiveId" clId="{1BF056F5-E949-4437-B633-04D4EFC228D1}" dt="2020-09-22T12:33:45.036" v="1888" actId="478"/>
          <ac:picMkLst>
            <pc:docMk/>
            <pc:sldMk cId="281517167" sldId="329"/>
            <ac:picMk id="3" creationId="{AB022E2D-504E-42AE-B693-58E6D107A356}"/>
          </ac:picMkLst>
        </pc:picChg>
        <pc:picChg chg="del">
          <ac:chgData name="Guo Zhimeng" userId="70c614cdd566ba31" providerId="LiveId" clId="{1BF056F5-E949-4437-B633-04D4EFC228D1}" dt="2020-09-22T12:33:45.036" v="1888" actId="478"/>
          <ac:picMkLst>
            <pc:docMk/>
            <pc:sldMk cId="281517167" sldId="329"/>
            <ac:picMk id="7" creationId="{A4A078D9-802C-4967-9786-B26F053D4DC3}"/>
          </ac:picMkLst>
        </pc:picChg>
        <pc:cxnChg chg="add mod">
          <ac:chgData name="Guo Zhimeng" userId="70c614cdd566ba31" providerId="LiveId" clId="{1BF056F5-E949-4437-B633-04D4EFC228D1}" dt="2020-09-22T12:42:59.960" v="2501" actId="1076"/>
          <ac:cxnSpMkLst>
            <pc:docMk/>
            <pc:sldMk cId="281517167" sldId="329"/>
            <ac:cxnSpMk id="25" creationId="{BCA6B69A-BC3E-4A42-B0C8-3612C06BBE26}"/>
          </ac:cxnSpMkLst>
        </pc:cxnChg>
        <pc:cxnChg chg="add mod">
          <ac:chgData name="Guo Zhimeng" userId="70c614cdd566ba31" providerId="LiveId" clId="{1BF056F5-E949-4437-B633-04D4EFC228D1}" dt="2020-09-22T12:42:59.960" v="2501" actId="1076"/>
          <ac:cxnSpMkLst>
            <pc:docMk/>
            <pc:sldMk cId="281517167" sldId="329"/>
            <ac:cxnSpMk id="26" creationId="{0FC5F5B9-49CA-445B-99F2-066A5BF63C8E}"/>
          </ac:cxnSpMkLst>
        </pc:cxnChg>
        <pc:cxnChg chg="add mod">
          <ac:chgData name="Guo Zhimeng" userId="70c614cdd566ba31" providerId="LiveId" clId="{1BF056F5-E949-4437-B633-04D4EFC228D1}" dt="2020-09-22T12:42:59.960" v="2501" actId="1076"/>
          <ac:cxnSpMkLst>
            <pc:docMk/>
            <pc:sldMk cId="281517167" sldId="329"/>
            <ac:cxnSpMk id="27" creationId="{69D89BF6-8066-4240-B7D2-A1BAA6FDEFB4}"/>
          </ac:cxnSpMkLst>
        </pc:cxnChg>
        <pc:cxnChg chg="add del mod">
          <ac:chgData name="Guo Zhimeng" userId="70c614cdd566ba31" providerId="LiveId" clId="{1BF056F5-E949-4437-B633-04D4EFC228D1}" dt="2020-09-22T12:35:54.296" v="1923" actId="478"/>
          <ac:cxnSpMkLst>
            <pc:docMk/>
            <pc:sldMk cId="281517167" sldId="329"/>
            <ac:cxnSpMk id="28" creationId="{9A986E4F-950C-432A-B304-C679625BE2B3}"/>
          </ac:cxnSpMkLst>
        </pc:cxnChg>
        <pc:cxnChg chg="add mod">
          <ac:chgData name="Guo Zhimeng" userId="70c614cdd566ba31" providerId="LiveId" clId="{1BF056F5-E949-4437-B633-04D4EFC228D1}" dt="2020-09-22T12:42:59.960" v="2501" actId="1076"/>
          <ac:cxnSpMkLst>
            <pc:docMk/>
            <pc:sldMk cId="281517167" sldId="329"/>
            <ac:cxnSpMk id="29" creationId="{D3068C95-80C1-4B19-848A-B2B6B5583A66}"/>
          </ac:cxnSpMkLst>
        </pc:cxnChg>
        <pc:cxnChg chg="add mod">
          <ac:chgData name="Guo Zhimeng" userId="70c614cdd566ba31" providerId="LiveId" clId="{1BF056F5-E949-4437-B633-04D4EFC228D1}" dt="2020-09-22T12:42:59.960" v="2501" actId="1076"/>
          <ac:cxnSpMkLst>
            <pc:docMk/>
            <pc:sldMk cId="281517167" sldId="329"/>
            <ac:cxnSpMk id="30" creationId="{60CEBA81-D211-444E-9911-AD1B07632822}"/>
          </ac:cxnSpMkLst>
        </pc:cxnChg>
        <pc:cxnChg chg="add del mod">
          <ac:chgData name="Guo Zhimeng" userId="70c614cdd566ba31" providerId="LiveId" clId="{1BF056F5-E949-4437-B633-04D4EFC228D1}" dt="2020-09-22T12:35:31.974" v="1920" actId="478"/>
          <ac:cxnSpMkLst>
            <pc:docMk/>
            <pc:sldMk cId="281517167" sldId="329"/>
            <ac:cxnSpMk id="31" creationId="{5EF0844D-BBE2-48E7-B771-B8EF4CBD2296}"/>
          </ac:cxnSpMkLst>
        </pc:cxnChg>
        <pc:cxnChg chg="add del mod">
          <ac:chgData name="Guo Zhimeng" userId="70c614cdd566ba31" providerId="LiveId" clId="{1BF056F5-E949-4437-B633-04D4EFC228D1}" dt="2020-09-22T12:35:54.296" v="1923" actId="478"/>
          <ac:cxnSpMkLst>
            <pc:docMk/>
            <pc:sldMk cId="281517167" sldId="329"/>
            <ac:cxnSpMk id="32" creationId="{D12CC2FD-A327-4579-8649-5A5D32511CD1}"/>
          </ac:cxnSpMkLst>
        </pc:cxnChg>
        <pc:cxnChg chg="add del mod">
          <ac:chgData name="Guo Zhimeng" userId="70c614cdd566ba31" providerId="LiveId" clId="{1BF056F5-E949-4437-B633-04D4EFC228D1}" dt="2020-09-22T12:35:54.296" v="1923" actId="478"/>
          <ac:cxnSpMkLst>
            <pc:docMk/>
            <pc:sldMk cId="281517167" sldId="329"/>
            <ac:cxnSpMk id="33" creationId="{62DB95A9-ECD7-403E-A312-9D8B133578B7}"/>
          </ac:cxnSpMkLst>
        </pc:cxnChg>
        <pc:cxnChg chg="add del mod">
          <ac:chgData name="Guo Zhimeng" userId="70c614cdd566ba31" providerId="LiveId" clId="{1BF056F5-E949-4437-B633-04D4EFC228D1}" dt="2020-09-22T12:35:54.296" v="1923" actId="478"/>
          <ac:cxnSpMkLst>
            <pc:docMk/>
            <pc:sldMk cId="281517167" sldId="329"/>
            <ac:cxnSpMk id="34" creationId="{C5D3CB51-AE91-4137-8EA9-A521161F967E}"/>
          </ac:cxnSpMkLst>
        </pc:cxnChg>
        <pc:cxnChg chg="add del mod">
          <ac:chgData name="Guo Zhimeng" userId="70c614cdd566ba31" providerId="LiveId" clId="{1BF056F5-E949-4437-B633-04D4EFC228D1}" dt="2020-09-22T12:35:54.296" v="1923" actId="478"/>
          <ac:cxnSpMkLst>
            <pc:docMk/>
            <pc:sldMk cId="281517167" sldId="329"/>
            <ac:cxnSpMk id="35" creationId="{A9CE4451-165D-4752-956A-4914974FCB52}"/>
          </ac:cxnSpMkLst>
        </pc:cxnChg>
        <pc:cxnChg chg="add mod">
          <ac:chgData name="Guo Zhimeng" userId="70c614cdd566ba31" providerId="LiveId" clId="{1BF056F5-E949-4437-B633-04D4EFC228D1}" dt="2020-09-22T12:42:59.960" v="2501" actId="1076"/>
          <ac:cxnSpMkLst>
            <pc:docMk/>
            <pc:sldMk cId="281517167" sldId="329"/>
            <ac:cxnSpMk id="36" creationId="{56077660-DF33-4A46-B62A-4313E21FF757}"/>
          </ac:cxnSpMkLst>
        </pc:cxnChg>
        <pc:cxnChg chg="add mod">
          <ac:chgData name="Guo Zhimeng" userId="70c614cdd566ba31" providerId="LiveId" clId="{1BF056F5-E949-4437-B633-04D4EFC228D1}" dt="2020-09-22T12:42:59.960" v="2501" actId="1076"/>
          <ac:cxnSpMkLst>
            <pc:docMk/>
            <pc:sldMk cId="281517167" sldId="329"/>
            <ac:cxnSpMk id="37" creationId="{05279971-E9CF-4169-AAA4-070F1CB0358B}"/>
          </ac:cxnSpMkLst>
        </pc:cxnChg>
        <pc:cxnChg chg="add mod">
          <ac:chgData name="Guo Zhimeng" userId="70c614cdd566ba31" providerId="LiveId" clId="{1BF056F5-E949-4437-B633-04D4EFC228D1}" dt="2020-09-22T12:42:59.960" v="2501" actId="1076"/>
          <ac:cxnSpMkLst>
            <pc:docMk/>
            <pc:sldMk cId="281517167" sldId="329"/>
            <ac:cxnSpMk id="38" creationId="{7BE241F7-5BEF-4C28-BD18-23C06AAF20FE}"/>
          </ac:cxnSpMkLst>
        </pc:cxnChg>
        <pc:cxnChg chg="add mod">
          <ac:chgData name="Guo Zhimeng" userId="70c614cdd566ba31" providerId="LiveId" clId="{1BF056F5-E949-4437-B633-04D4EFC228D1}" dt="2020-09-22T12:42:59.960" v="2501" actId="1076"/>
          <ac:cxnSpMkLst>
            <pc:docMk/>
            <pc:sldMk cId="281517167" sldId="329"/>
            <ac:cxnSpMk id="39" creationId="{4A246224-8BD1-402F-8915-FFA5F6B374B0}"/>
          </ac:cxnSpMkLst>
        </pc:cxnChg>
        <pc:cxnChg chg="add mod">
          <ac:chgData name="Guo Zhimeng" userId="70c614cdd566ba31" providerId="LiveId" clId="{1BF056F5-E949-4437-B633-04D4EFC228D1}" dt="2020-09-22T12:42:59.960" v="2501" actId="1076"/>
          <ac:cxnSpMkLst>
            <pc:docMk/>
            <pc:sldMk cId="281517167" sldId="329"/>
            <ac:cxnSpMk id="40" creationId="{119E49E2-63F3-43CB-9212-DBFDBC09D262}"/>
          </ac:cxnSpMkLst>
        </pc:cxnChg>
        <pc:cxnChg chg="add mod">
          <ac:chgData name="Guo Zhimeng" userId="70c614cdd566ba31" providerId="LiveId" clId="{1BF056F5-E949-4437-B633-04D4EFC228D1}" dt="2020-09-22T12:42:59.960" v="2501" actId="1076"/>
          <ac:cxnSpMkLst>
            <pc:docMk/>
            <pc:sldMk cId="281517167" sldId="329"/>
            <ac:cxnSpMk id="41" creationId="{E9311931-652C-4904-B306-C08423E624E6}"/>
          </ac:cxnSpMkLst>
        </pc:cxnChg>
      </pc:sldChg>
      <pc:sldChg chg="del ord">
        <pc:chgData name="Guo Zhimeng" userId="70c614cdd566ba31" providerId="LiveId" clId="{1BF056F5-E949-4437-B633-04D4EFC228D1}" dt="2020-09-22T12:29:15.105" v="1796" actId="47"/>
        <pc:sldMkLst>
          <pc:docMk/>
          <pc:sldMk cId="1296952871" sldId="330"/>
        </pc:sldMkLst>
      </pc:sldChg>
      <pc:sldChg chg="ord">
        <pc:chgData name="Guo Zhimeng" userId="70c614cdd566ba31" providerId="LiveId" clId="{1BF056F5-E949-4437-B633-04D4EFC228D1}" dt="2020-09-22T12:29:39.383" v="1798"/>
        <pc:sldMkLst>
          <pc:docMk/>
          <pc:sldMk cId="1811694912" sldId="331"/>
        </pc:sldMkLst>
      </pc:sldChg>
      <pc:sldChg chg="addSp delSp modSp mod ord modAnim">
        <pc:chgData name="Guo Zhimeng" userId="70c614cdd566ba31" providerId="LiveId" clId="{1BF056F5-E949-4437-B633-04D4EFC228D1}" dt="2020-09-22T12:50:54.425" v="3078" actId="167"/>
        <pc:sldMkLst>
          <pc:docMk/>
          <pc:sldMk cId="2716607763" sldId="333"/>
        </pc:sldMkLst>
        <pc:spChg chg="mod">
          <ac:chgData name="Guo Zhimeng" userId="70c614cdd566ba31" providerId="LiveId" clId="{1BF056F5-E949-4437-B633-04D4EFC228D1}" dt="2020-09-22T12:43:40.040" v="2526"/>
          <ac:spMkLst>
            <pc:docMk/>
            <pc:sldMk cId="2716607763" sldId="333"/>
            <ac:spMk id="2" creationId="{00000000-0000-0000-0000-000000000000}"/>
          </ac:spMkLst>
        </pc:spChg>
        <pc:spChg chg="add mod ord">
          <ac:chgData name="Guo Zhimeng" userId="70c614cdd566ba31" providerId="LiveId" clId="{1BF056F5-E949-4437-B633-04D4EFC228D1}" dt="2020-09-22T12:50:13.060" v="3074" actId="167"/>
          <ac:spMkLst>
            <pc:docMk/>
            <pc:sldMk cId="2716607763" sldId="333"/>
            <ac:spMk id="3" creationId="{B9208081-5601-4FD5-B8A4-011FB8E902F6}"/>
          </ac:spMkLst>
        </pc:spChg>
        <pc:spChg chg="add mod">
          <ac:chgData name="Guo Zhimeng" userId="70c614cdd566ba31" providerId="LiveId" clId="{1BF056F5-E949-4437-B633-04D4EFC228D1}" dt="2020-09-22T12:48:35.556" v="3067" actId="1076"/>
          <ac:spMkLst>
            <pc:docMk/>
            <pc:sldMk cId="2716607763" sldId="333"/>
            <ac:spMk id="5" creationId="{2E27805B-5FD3-48E3-A86E-620312D0B654}"/>
          </ac:spMkLst>
        </pc:spChg>
        <pc:spChg chg="add mod">
          <ac:chgData name="Guo Zhimeng" userId="70c614cdd566ba31" providerId="LiveId" clId="{1BF056F5-E949-4437-B633-04D4EFC228D1}" dt="2020-09-22T12:48:41.086" v="3068" actId="1076"/>
          <ac:spMkLst>
            <pc:docMk/>
            <pc:sldMk cId="2716607763" sldId="333"/>
            <ac:spMk id="7" creationId="{C9290C70-C1DE-40F5-B6C1-84746B020E82}"/>
          </ac:spMkLst>
        </pc:spChg>
        <pc:spChg chg="add mod">
          <ac:chgData name="Guo Zhimeng" userId="70c614cdd566ba31" providerId="LiveId" clId="{1BF056F5-E949-4437-B633-04D4EFC228D1}" dt="2020-09-22T12:48:41.086" v="3068" actId="1076"/>
          <ac:spMkLst>
            <pc:docMk/>
            <pc:sldMk cId="2716607763" sldId="333"/>
            <ac:spMk id="8" creationId="{B34E03D9-1A13-4CE7-9C35-73AABFB50BDC}"/>
          </ac:spMkLst>
        </pc:spChg>
        <pc:spChg chg="add mod">
          <ac:chgData name="Guo Zhimeng" userId="70c614cdd566ba31" providerId="LiveId" clId="{1BF056F5-E949-4437-B633-04D4EFC228D1}" dt="2020-09-22T12:48:41.086" v="3068" actId="1076"/>
          <ac:spMkLst>
            <pc:docMk/>
            <pc:sldMk cId="2716607763" sldId="333"/>
            <ac:spMk id="9" creationId="{12EA6ED0-4C8E-4A13-851A-2DA7218F6FF0}"/>
          </ac:spMkLst>
        </pc:spChg>
        <pc:spChg chg="add mod">
          <ac:chgData name="Guo Zhimeng" userId="70c614cdd566ba31" providerId="LiveId" clId="{1BF056F5-E949-4437-B633-04D4EFC228D1}" dt="2020-09-22T12:48:41.086" v="3068" actId="1076"/>
          <ac:spMkLst>
            <pc:docMk/>
            <pc:sldMk cId="2716607763" sldId="333"/>
            <ac:spMk id="10" creationId="{0E67DA5C-495D-410F-BD4B-933DA049034C}"/>
          </ac:spMkLst>
        </pc:spChg>
        <pc:spChg chg="add mod">
          <ac:chgData name="Guo Zhimeng" userId="70c614cdd566ba31" providerId="LiveId" clId="{1BF056F5-E949-4437-B633-04D4EFC228D1}" dt="2020-09-22T12:48:41.086" v="3068" actId="1076"/>
          <ac:spMkLst>
            <pc:docMk/>
            <pc:sldMk cId="2716607763" sldId="333"/>
            <ac:spMk id="11" creationId="{5F4CB2F8-5A3E-4BFB-9963-43D1AC7CEDF2}"/>
          </ac:spMkLst>
        </pc:spChg>
        <pc:spChg chg="add mod">
          <ac:chgData name="Guo Zhimeng" userId="70c614cdd566ba31" providerId="LiveId" clId="{1BF056F5-E949-4437-B633-04D4EFC228D1}" dt="2020-09-22T12:48:41.086" v="3068" actId="1076"/>
          <ac:spMkLst>
            <pc:docMk/>
            <pc:sldMk cId="2716607763" sldId="333"/>
            <ac:spMk id="12" creationId="{04AFD165-1AE9-48EC-987B-B9903B433821}"/>
          </ac:spMkLst>
        </pc:spChg>
        <pc:spChg chg="add mod">
          <ac:chgData name="Guo Zhimeng" userId="70c614cdd566ba31" providerId="LiveId" clId="{1BF056F5-E949-4437-B633-04D4EFC228D1}" dt="2020-09-22T12:48:41.086" v="3068" actId="1076"/>
          <ac:spMkLst>
            <pc:docMk/>
            <pc:sldMk cId="2716607763" sldId="333"/>
            <ac:spMk id="13" creationId="{A96DBF6A-463D-4859-BE50-B0C252B7A5B1}"/>
          </ac:spMkLst>
        </pc:spChg>
        <pc:spChg chg="add mod">
          <ac:chgData name="Guo Zhimeng" userId="70c614cdd566ba31" providerId="LiveId" clId="{1BF056F5-E949-4437-B633-04D4EFC228D1}" dt="2020-09-22T12:48:41.086" v="3068" actId="1076"/>
          <ac:spMkLst>
            <pc:docMk/>
            <pc:sldMk cId="2716607763" sldId="333"/>
            <ac:spMk id="14" creationId="{A9246097-99D0-46C5-B1D4-BC21A5A1687B}"/>
          </ac:spMkLst>
        </pc:spChg>
        <pc:spChg chg="add mod">
          <ac:chgData name="Guo Zhimeng" userId="70c614cdd566ba31" providerId="LiveId" clId="{1BF056F5-E949-4437-B633-04D4EFC228D1}" dt="2020-09-22T12:48:41.086" v="3068" actId="1076"/>
          <ac:spMkLst>
            <pc:docMk/>
            <pc:sldMk cId="2716607763" sldId="333"/>
            <ac:spMk id="15" creationId="{69D16087-54D7-42E6-B0DB-AF64D8DFC9A9}"/>
          </ac:spMkLst>
        </pc:spChg>
        <pc:spChg chg="add mod">
          <ac:chgData name="Guo Zhimeng" userId="70c614cdd566ba31" providerId="LiveId" clId="{1BF056F5-E949-4437-B633-04D4EFC228D1}" dt="2020-09-22T12:48:41.086" v="3068" actId="1076"/>
          <ac:spMkLst>
            <pc:docMk/>
            <pc:sldMk cId="2716607763" sldId="333"/>
            <ac:spMk id="16" creationId="{271E6B2B-5114-4A75-9549-8301D316A6DB}"/>
          </ac:spMkLst>
        </pc:spChg>
        <pc:spChg chg="add mod">
          <ac:chgData name="Guo Zhimeng" userId="70c614cdd566ba31" providerId="LiveId" clId="{1BF056F5-E949-4437-B633-04D4EFC228D1}" dt="2020-09-22T12:48:41.086" v="3068" actId="1076"/>
          <ac:spMkLst>
            <pc:docMk/>
            <pc:sldMk cId="2716607763" sldId="333"/>
            <ac:spMk id="28" creationId="{F30F6E7A-0534-4C69-8BE4-DEF999FA08C3}"/>
          </ac:spMkLst>
        </pc:spChg>
        <pc:spChg chg="add mod ord">
          <ac:chgData name="Guo Zhimeng" userId="70c614cdd566ba31" providerId="LiveId" clId="{1BF056F5-E949-4437-B633-04D4EFC228D1}" dt="2020-09-22T12:50:54.425" v="3078" actId="167"/>
          <ac:spMkLst>
            <pc:docMk/>
            <pc:sldMk cId="2716607763" sldId="333"/>
            <ac:spMk id="29" creationId="{D6E93ED2-FA99-4508-9AD1-D19BE6FB257D}"/>
          </ac:spMkLst>
        </pc:spChg>
        <pc:picChg chg="del">
          <ac:chgData name="Guo Zhimeng" userId="70c614cdd566ba31" providerId="LiveId" clId="{1BF056F5-E949-4437-B633-04D4EFC228D1}" dt="2020-09-22T12:43:41.775" v="2527" actId="478"/>
          <ac:picMkLst>
            <pc:docMk/>
            <pc:sldMk cId="2716607763" sldId="333"/>
            <ac:picMk id="6" creationId="{FBF9B67E-27D2-4F2C-8657-751AD793E235}"/>
          </ac:picMkLst>
        </pc:picChg>
        <pc:cxnChg chg="add mod">
          <ac:chgData name="Guo Zhimeng" userId="70c614cdd566ba31" providerId="LiveId" clId="{1BF056F5-E949-4437-B633-04D4EFC228D1}" dt="2020-09-22T12:48:41.086" v="3068" actId="1076"/>
          <ac:cxnSpMkLst>
            <pc:docMk/>
            <pc:sldMk cId="2716607763" sldId="333"/>
            <ac:cxnSpMk id="17" creationId="{863678B4-55AA-4B5C-95EC-719401BCF640}"/>
          </ac:cxnSpMkLst>
        </pc:cxnChg>
        <pc:cxnChg chg="add mod">
          <ac:chgData name="Guo Zhimeng" userId="70c614cdd566ba31" providerId="LiveId" clId="{1BF056F5-E949-4437-B633-04D4EFC228D1}" dt="2020-09-22T12:48:41.086" v="3068" actId="1076"/>
          <ac:cxnSpMkLst>
            <pc:docMk/>
            <pc:sldMk cId="2716607763" sldId="333"/>
            <ac:cxnSpMk id="18" creationId="{42BE6EFF-DDB4-413A-B4AA-C930B9C7117C}"/>
          </ac:cxnSpMkLst>
        </pc:cxnChg>
        <pc:cxnChg chg="add mod">
          <ac:chgData name="Guo Zhimeng" userId="70c614cdd566ba31" providerId="LiveId" clId="{1BF056F5-E949-4437-B633-04D4EFC228D1}" dt="2020-09-22T12:48:41.086" v="3068" actId="1076"/>
          <ac:cxnSpMkLst>
            <pc:docMk/>
            <pc:sldMk cId="2716607763" sldId="333"/>
            <ac:cxnSpMk id="19" creationId="{A9F68E0C-932C-4C9B-AA74-A5A8CC101961}"/>
          </ac:cxnSpMkLst>
        </pc:cxnChg>
        <pc:cxnChg chg="add mod">
          <ac:chgData name="Guo Zhimeng" userId="70c614cdd566ba31" providerId="LiveId" clId="{1BF056F5-E949-4437-B633-04D4EFC228D1}" dt="2020-09-22T12:48:41.086" v="3068" actId="1076"/>
          <ac:cxnSpMkLst>
            <pc:docMk/>
            <pc:sldMk cId="2716607763" sldId="333"/>
            <ac:cxnSpMk id="20" creationId="{F9CA5F59-F61E-4308-BC4C-7B23A91726B6}"/>
          </ac:cxnSpMkLst>
        </pc:cxnChg>
        <pc:cxnChg chg="add mod">
          <ac:chgData name="Guo Zhimeng" userId="70c614cdd566ba31" providerId="LiveId" clId="{1BF056F5-E949-4437-B633-04D4EFC228D1}" dt="2020-09-22T12:48:41.086" v="3068" actId="1076"/>
          <ac:cxnSpMkLst>
            <pc:docMk/>
            <pc:sldMk cId="2716607763" sldId="333"/>
            <ac:cxnSpMk id="21" creationId="{98E088DF-7F7B-4313-BA6E-A6D68A383D2B}"/>
          </ac:cxnSpMkLst>
        </pc:cxnChg>
        <pc:cxnChg chg="add mod">
          <ac:chgData name="Guo Zhimeng" userId="70c614cdd566ba31" providerId="LiveId" clId="{1BF056F5-E949-4437-B633-04D4EFC228D1}" dt="2020-09-22T12:48:41.086" v="3068" actId="1076"/>
          <ac:cxnSpMkLst>
            <pc:docMk/>
            <pc:sldMk cId="2716607763" sldId="333"/>
            <ac:cxnSpMk id="22" creationId="{1B4ED9E4-EB79-4460-B5A2-77B780442ADC}"/>
          </ac:cxnSpMkLst>
        </pc:cxnChg>
        <pc:cxnChg chg="add mod">
          <ac:chgData name="Guo Zhimeng" userId="70c614cdd566ba31" providerId="LiveId" clId="{1BF056F5-E949-4437-B633-04D4EFC228D1}" dt="2020-09-22T12:48:41.086" v="3068" actId="1076"/>
          <ac:cxnSpMkLst>
            <pc:docMk/>
            <pc:sldMk cId="2716607763" sldId="333"/>
            <ac:cxnSpMk id="23" creationId="{F39172B5-9B98-43EA-A299-A6E1AF1D04EF}"/>
          </ac:cxnSpMkLst>
        </pc:cxnChg>
        <pc:cxnChg chg="add mod">
          <ac:chgData name="Guo Zhimeng" userId="70c614cdd566ba31" providerId="LiveId" clId="{1BF056F5-E949-4437-B633-04D4EFC228D1}" dt="2020-09-22T12:48:41.086" v="3068" actId="1076"/>
          <ac:cxnSpMkLst>
            <pc:docMk/>
            <pc:sldMk cId="2716607763" sldId="333"/>
            <ac:cxnSpMk id="24" creationId="{E67F2F0D-8CEE-4825-A155-7B6AFF428511}"/>
          </ac:cxnSpMkLst>
        </pc:cxnChg>
        <pc:cxnChg chg="add mod">
          <ac:chgData name="Guo Zhimeng" userId="70c614cdd566ba31" providerId="LiveId" clId="{1BF056F5-E949-4437-B633-04D4EFC228D1}" dt="2020-09-22T12:48:41.086" v="3068" actId="1076"/>
          <ac:cxnSpMkLst>
            <pc:docMk/>
            <pc:sldMk cId="2716607763" sldId="333"/>
            <ac:cxnSpMk id="25" creationId="{ECD917F5-B695-47B9-9113-8B1C3BBA3DF9}"/>
          </ac:cxnSpMkLst>
        </pc:cxnChg>
        <pc:cxnChg chg="add mod">
          <ac:chgData name="Guo Zhimeng" userId="70c614cdd566ba31" providerId="LiveId" clId="{1BF056F5-E949-4437-B633-04D4EFC228D1}" dt="2020-09-22T12:48:41.086" v="3068" actId="1076"/>
          <ac:cxnSpMkLst>
            <pc:docMk/>
            <pc:sldMk cId="2716607763" sldId="333"/>
            <ac:cxnSpMk id="26" creationId="{BEF9B228-79B6-410A-BC27-DC5666E5F97E}"/>
          </ac:cxnSpMkLst>
        </pc:cxnChg>
        <pc:cxnChg chg="add mod">
          <ac:chgData name="Guo Zhimeng" userId="70c614cdd566ba31" providerId="LiveId" clId="{1BF056F5-E949-4437-B633-04D4EFC228D1}" dt="2020-09-22T12:48:41.086" v="3068" actId="1076"/>
          <ac:cxnSpMkLst>
            <pc:docMk/>
            <pc:sldMk cId="2716607763" sldId="333"/>
            <ac:cxnSpMk id="27" creationId="{290545D8-EF1A-4B08-A583-16AD580AB137}"/>
          </ac:cxnSpMkLst>
        </pc:cxnChg>
      </pc:sldChg>
      <pc:sldChg chg="del">
        <pc:chgData name="Guo Zhimeng" userId="70c614cdd566ba31" providerId="LiveId" clId="{1BF056F5-E949-4437-B633-04D4EFC228D1}" dt="2020-09-22T13:51:50.578" v="4331" actId="47"/>
        <pc:sldMkLst>
          <pc:docMk/>
          <pc:sldMk cId="3176156742" sldId="334"/>
        </pc:sldMkLst>
      </pc:sldChg>
      <pc:sldChg chg="addSp delSp mod">
        <pc:chgData name="Guo Zhimeng" userId="70c614cdd566ba31" providerId="LiveId" clId="{1BF056F5-E949-4437-B633-04D4EFC228D1}" dt="2020-09-22T13:52:45.234" v="4367" actId="478"/>
        <pc:sldMkLst>
          <pc:docMk/>
          <pc:sldMk cId="3975091765" sldId="335"/>
        </pc:sldMkLst>
        <pc:picChg chg="add del">
          <ac:chgData name="Guo Zhimeng" userId="70c614cdd566ba31" providerId="LiveId" clId="{1BF056F5-E949-4437-B633-04D4EFC228D1}" dt="2020-09-22T13:52:45.234" v="4367" actId="478"/>
          <ac:picMkLst>
            <pc:docMk/>
            <pc:sldMk cId="3975091765" sldId="335"/>
            <ac:picMk id="3" creationId="{195B1E40-3BBD-4439-9C39-80FF1F737562}"/>
          </ac:picMkLst>
        </pc:picChg>
      </pc:sldChg>
      <pc:sldChg chg="addSp delSp modSp add mod delAnim modAnim modNotesTx">
        <pc:chgData name="Guo Zhimeng" userId="70c614cdd566ba31" providerId="LiveId" clId="{1BF056F5-E949-4437-B633-04D4EFC228D1}" dt="2020-09-22T12:40:29.128" v="2211" actId="20577"/>
        <pc:sldMkLst>
          <pc:docMk/>
          <pc:sldMk cId="1973129250" sldId="336"/>
        </pc:sldMkLst>
        <pc:spChg chg="mod">
          <ac:chgData name="Guo Zhimeng" userId="70c614cdd566ba31" providerId="LiveId" clId="{1BF056F5-E949-4437-B633-04D4EFC228D1}" dt="2020-09-22T12:11:06.590" v="1386"/>
          <ac:spMkLst>
            <pc:docMk/>
            <pc:sldMk cId="1973129250" sldId="336"/>
            <ac:spMk id="2" creationId="{00000000-0000-0000-0000-000000000000}"/>
          </ac:spMkLst>
        </pc:spChg>
        <pc:spChg chg="mod">
          <ac:chgData name="Guo Zhimeng" userId="70c614cdd566ba31" providerId="LiveId" clId="{1BF056F5-E949-4437-B633-04D4EFC228D1}" dt="2020-09-22T11:55:37.119" v="1048"/>
          <ac:spMkLst>
            <pc:docMk/>
            <pc:sldMk cId="1973129250" sldId="336"/>
            <ac:spMk id="5" creationId="{F4C8CF86-23A4-450A-B04C-AC05C5FF49C6}"/>
          </ac:spMkLst>
        </pc:spChg>
        <pc:spChg chg="del">
          <ac:chgData name="Guo Zhimeng" userId="70c614cdd566ba31" providerId="LiveId" clId="{1BF056F5-E949-4437-B633-04D4EFC228D1}" dt="2020-09-22T11:39:52.548" v="832" actId="478"/>
          <ac:spMkLst>
            <pc:docMk/>
            <pc:sldMk cId="1973129250" sldId="336"/>
            <ac:spMk id="78" creationId="{3F6BBA36-9776-4F53-8ABB-E4D686C5804A}"/>
          </ac:spMkLst>
        </pc:spChg>
        <pc:spChg chg="del">
          <ac:chgData name="Guo Zhimeng" userId="70c614cdd566ba31" providerId="LiveId" clId="{1BF056F5-E949-4437-B633-04D4EFC228D1}" dt="2020-09-22T11:39:52.548" v="832" actId="478"/>
          <ac:spMkLst>
            <pc:docMk/>
            <pc:sldMk cId="1973129250" sldId="336"/>
            <ac:spMk id="79" creationId="{2EE69ADC-A355-480C-9886-89085EAFC8AD}"/>
          </ac:spMkLst>
        </pc:spChg>
        <pc:spChg chg="del">
          <ac:chgData name="Guo Zhimeng" userId="70c614cdd566ba31" providerId="LiveId" clId="{1BF056F5-E949-4437-B633-04D4EFC228D1}" dt="2020-09-22T11:39:52.548" v="832" actId="478"/>
          <ac:spMkLst>
            <pc:docMk/>
            <pc:sldMk cId="1973129250" sldId="336"/>
            <ac:spMk id="80" creationId="{26817376-17DB-4CD6-B51A-3A1D2977DB43}"/>
          </ac:spMkLst>
        </pc:spChg>
        <pc:spChg chg="del">
          <ac:chgData name="Guo Zhimeng" userId="70c614cdd566ba31" providerId="LiveId" clId="{1BF056F5-E949-4437-B633-04D4EFC228D1}" dt="2020-09-22T11:39:52.548" v="832" actId="478"/>
          <ac:spMkLst>
            <pc:docMk/>
            <pc:sldMk cId="1973129250" sldId="336"/>
            <ac:spMk id="81" creationId="{276C856D-4BA2-46C9-9312-72D6D121728D}"/>
          </ac:spMkLst>
        </pc:spChg>
        <pc:spChg chg="del">
          <ac:chgData name="Guo Zhimeng" userId="70c614cdd566ba31" providerId="LiveId" clId="{1BF056F5-E949-4437-B633-04D4EFC228D1}" dt="2020-09-22T11:39:52.548" v="832" actId="478"/>
          <ac:spMkLst>
            <pc:docMk/>
            <pc:sldMk cId="1973129250" sldId="336"/>
            <ac:spMk id="82" creationId="{26D7DDA9-45D1-4539-9985-2B3198BF1EF8}"/>
          </ac:spMkLst>
        </pc:spChg>
        <pc:spChg chg="del">
          <ac:chgData name="Guo Zhimeng" userId="70c614cdd566ba31" providerId="LiveId" clId="{1BF056F5-E949-4437-B633-04D4EFC228D1}" dt="2020-09-22T11:39:52.548" v="832" actId="478"/>
          <ac:spMkLst>
            <pc:docMk/>
            <pc:sldMk cId="1973129250" sldId="336"/>
            <ac:spMk id="83" creationId="{9F80D0EF-83A7-41A9-ABD6-4085905F6DA7}"/>
          </ac:spMkLst>
        </pc:spChg>
        <pc:spChg chg="del">
          <ac:chgData name="Guo Zhimeng" userId="70c614cdd566ba31" providerId="LiveId" clId="{1BF056F5-E949-4437-B633-04D4EFC228D1}" dt="2020-09-22T11:39:52.548" v="832" actId="478"/>
          <ac:spMkLst>
            <pc:docMk/>
            <pc:sldMk cId="1973129250" sldId="336"/>
            <ac:spMk id="84" creationId="{C7513201-D465-4557-8FC2-C587E66701AB}"/>
          </ac:spMkLst>
        </pc:spChg>
        <pc:spChg chg="del">
          <ac:chgData name="Guo Zhimeng" userId="70c614cdd566ba31" providerId="LiveId" clId="{1BF056F5-E949-4437-B633-04D4EFC228D1}" dt="2020-09-22T11:39:52.548" v="832" actId="478"/>
          <ac:spMkLst>
            <pc:docMk/>
            <pc:sldMk cId="1973129250" sldId="336"/>
            <ac:spMk id="85" creationId="{20EA2A30-4754-4824-A984-9AB5B7E8244F}"/>
          </ac:spMkLst>
        </pc:spChg>
        <pc:spChg chg="del">
          <ac:chgData name="Guo Zhimeng" userId="70c614cdd566ba31" providerId="LiveId" clId="{1BF056F5-E949-4437-B633-04D4EFC228D1}" dt="2020-09-22T11:39:52.548" v="832" actId="478"/>
          <ac:spMkLst>
            <pc:docMk/>
            <pc:sldMk cId="1973129250" sldId="336"/>
            <ac:spMk id="86" creationId="{19D73B0A-8F37-4669-B541-B288E60F5A73}"/>
          </ac:spMkLst>
        </pc:spChg>
        <pc:spChg chg="del">
          <ac:chgData name="Guo Zhimeng" userId="70c614cdd566ba31" providerId="LiveId" clId="{1BF056F5-E949-4437-B633-04D4EFC228D1}" dt="2020-09-22T11:39:52.548" v="832" actId="478"/>
          <ac:spMkLst>
            <pc:docMk/>
            <pc:sldMk cId="1973129250" sldId="336"/>
            <ac:spMk id="87" creationId="{59897ADE-457E-4272-BD95-725F1CE5A461}"/>
          </ac:spMkLst>
        </pc:spChg>
        <pc:spChg chg="del">
          <ac:chgData name="Guo Zhimeng" userId="70c614cdd566ba31" providerId="LiveId" clId="{1BF056F5-E949-4437-B633-04D4EFC228D1}" dt="2020-09-22T11:39:52.548" v="832" actId="478"/>
          <ac:spMkLst>
            <pc:docMk/>
            <pc:sldMk cId="1973129250" sldId="336"/>
            <ac:spMk id="88" creationId="{B49CB709-9098-4F75-A31E-6D45DC1241D2}"/>
          </ac:spMkLst>
        </pc:spChg>
        <pc:spChg chg="del">
          <ac:chgData name="Guo Zhimeng" userId="70c614cdd566ba31" providerId="LiveId" clId="{1BF056F5-E949-4437-B633-04D4EFC228D1}" dt="2020-09-22T11:39:52.548" v="832" actId="478"/>
          <ac:spMkLst>
            <pc:docMk/>
            <pc:sldMk cId="1973129250" sldId="336"/>
            <ac:spMk id="89" creationId="{5464F1D8-6EB7-4CF6-826C-70E433478599}"/>
          </ac:spMkLst>
        </pc:spChg>
        <pc:spChg chg="del">
          <ac:chgData name="Guo Zhimeng" userId="70c614cdd566ba31" providerId="LiveId" clId="{1BF056F5-E949-4437-B633-04D4EFC228D1}" dt="2020-09-22T11:39:52.548" v="832" actId="478"/>
          <ac:spMkLst>
            <pc:docMk/>
            <pc:sldMk cId="1973129250" sldId="336"/>
            <ac:spMk id="90" creationId="{D91829E0-3235-41A7-9570-117668F51640}"/>
          </ac:spMkLst>
        </pc:spChg>
        <pc:spChg chg="del">
          <ac:chgData name="Guo Zhimeng" userId="70c614cdd566ba31" providerId="LiveId" clId="{1BF056F5-E949-4437-B633-04D4EFC228D1}" dt="2020-09-22T11:39:52.548" v="832" actId="478"/>
          <ac:spMkLst>
            <pc:docMk/>
            <pc:sldMk cId="1973129250" sldId="336"/>
            <ac:spMk id="91" creationId="{52524FDC-CD9E-4783-91FB-02D9E07A947B}"/>
          </ac:spMkLst>
        </pc:spChg>
        <pc:spChg chg="del">
          <ac:chgData name="Guo Zhimeng" userId="70c614cdd566ba31" providerId="LiveId" clId="{1BF056F5-E949-4437-B633-04D4EFC228D1}" dt="2020-09-22T11:39:52.548" v="832" actId="478"/>
          <ac:spMkLst>
            <pc:docMk/>
            <pc:sldMk cId="1973129250" sldId="336"/>
            <ac:spMk id="178" creationId="{06046DF8-15C5-45D9-B8AE-A1471354D8EE}"/>
          </ac:spMkLst>
        </pc:spChg>
        <pc:spChg chg="del">
          <ac:chgData name="Guo Zhimeng" userId="70c614cdd566ba31" providerId="LiveId" clId="{1BF056F5-E949-4437-B633-04D4EFC228D1}" dt="2020-09-22T11:39:52.548" v="832" actId="478"/>
          <ac:spMkLst>
            <pc:docMk/>
            <pc:sldMk cId="1973129250" sldId="336"/>
            <ac:spMk id="179" creationId="{61163F3E-CF51-4F98-ACD4-CE60F0FE83B7}"/>
          </ac:spMkLst>
        </pc:spChg>
        <pc:spChg chg="del">
          <ac:chgData name="Guo Zhimeng" userId="70c614cdd566ba31" providerId="LiveId" clId="{1BF056F5-E949-4437-B633-04D4EFC228D1}" dt="2020-09-22T11:39:52.548" v="832" actId="478"/>
          <ac:spMkLst>
            <pc:docMk/>
            <pc:sldMk cId="1973129250" sldId="336"/>
            <ac:spMk id="180" creationId="{817924CE-9C1F-451C-B255-939EDB67949E}"/>
          </ac:spMkLst>
        </pc:spChg>
        <pc:spChg chg="del">
          <ac:chgData name="Guo Zhimeng" userId="70c614cdd566ba31" providerId="LiveId" clId="{1BF056F5-E949-4437-B633-04D4EFC228D1}" dt="2020-09-22T11:39:52.548" v="832" actId="478"/>
          <ac:spMkLst>
            <pc:docMk/>
            <pc:sldMk cId="1973129250" sldId="336"/>
            <ac:spMk id="181" creationId="{4F0F0B2D-A508-4FAB-A94E-7D87808E865B}"/>
          </ac:spMkLst>
        </pc:spChg>
        <pc:spChg chg="del">
          <ac:chgData name="Guo Zhimeng" userId="70c614cdd566ba31" providerId="LiveId" clId="{1BF056F5-E949-4437-B633-04D4EFC228D1}" dt="2020-09-22T11:39:52.548" v="832" actId="478"/>
          <ac:spMkLst>
            <pc:docMk/>
            <pc:sldMk cId="1973129250" sldId="336"/>
            <ac:spMk id="182" creationId="{E26F109B-E30A-4B6A-96D1-64813725A7B9}"/>
          </ac:spMkLst>
        </pc:spChg>
        <pc:spChg chg="del">
          <ac:chgData name="Guo Zhimeng" userId="70c614cdd566ba31" providerId="LiveId" clId="{1BF056F5-E949-4437-B633-04D4EFC228D1}" dt="2020-09-22T11:39:52.548" v="832" actId="478"/>
          <ac:spMkLst>
            <pc:docMk/>
            <pc:sldMk cId="1973129250" sldId="336"/>
            <ac:spMk id="183" creationId="{0F7EDEBC-F4F7-481D-81ED-4DD2C92D6209}"/>
          </ac:spMkLst>
        </pc:spChg>
        <pc:spChg chg="del">
          <ac:chgData name="Guo Zhimeng" userId="70c614cdd566ba31" providerId="LiveId" clId="{1BF056F5-E949-4437-B633-04D4EFC228D1}" dt="2020-09-22T11:39:52.548" v="832" actId="478"/>
          <ac:spMkLst>
            <pc:docMk/>
            <pc:sldMk cId="1973129250" sldId="336"/>
            <ac:spMk id="184" creationId="{0CA76753-3287-4C2F-AF04-4F3D4BC448F0}"/>
          </ac:spMkLst>
        </pc:spChg>
        <pc:spChg chg="del">
          <ac:chgData name="Guo Zhimeng" userId="70c614cdd566ba31" providerId="LiveId" clId="{1BF056F5-E949-4437-B633-04D4EFC228D1}" dt="2020-09-22T11:39:52.548" v="832" actId="478"/>
          <ac:spMkLst>
            <pc:docMk/>
            <pc:sldMk cId="1973129250" sldId="336"/>
            <ac:spMk id="185" creationId="{794752F2-A251-4E3C-A881-D6CF46561D8A}"/>
          </ac:spMkLst>
        </pc:spChg>
        <pc:spChg chg="del">
          <ac:chgData name="Guo Zhimeng" userId="70c614cdd566ba31" providerId="LiveId" clId="{1BF056F5-E949-4437-B633-04D4EFC228D1}" dt="2020-09-22T11:39:52.548" v="832" actId="478"/>
          <ac:spMkLst>
            <pc:docMk/>
            <pc:sldMk cId="1973129250" sldId="336"/>
            <ac:spMk id="186" creationId="{1EEAED26-D954-4C5A-89D5-A6B822CA37C8}"/>
          </ac:spMkLst>
        </pc:spChg>
        <pc:spChg chg="del">
          <ac:chgData name="Guo Zhimeng" userId="70c614cdd566ba31" providerId="LiveId" clId="{1BF056F5-E949-4437-B633-04D4EFC228D1}" dt="2020-09-22T11:39:52.548" v="832" actId="478"/>
          <ac:spMkLst>
            <pc:docMk/>
            <pc:sldMk cId="1973129250" sldId="336"/>
            <ac:spMk id="187" creationId="{05A19425-1EC4-49CF-85BA-6F8685107766}"/>
          </ac:spMkLst>
        </pc:spChg>
        <pc:spChg chg="del">
          <ac:chgData name="Guo Zhimeng" userId="70c614cdd566ba31" providerId="LiveId" clId="{1BF056F5-E949-4437-B633-04D4EFC228D1}" dt="2020-09-22T11:39:52.548" v="832" actId="478"/>
          <ac:spMkLst>
            <pc:docMk/>
            <pc:sldMk cId="1973129250" sldId="336"/>
            <ac:spMk id="188" creationId="{58083CFF-60FE-4379-BF2B-CAE4499FBDCC}"/>
          </ac:spMkLst>
        </pc:spChg>
        <pc:spChg chg="del">
          <ac:chgData name="Guo Zhimeng" userId="70c614cdd566ba31" providerId="LiveId" clId="{1BF056F5-E949-4437-B633-04D4EFC228D1}" dt="2020-09-22T11:39:52.548" v="832" actId="478"/>
          <ac:spMkLst>
            <pc:docMk/>
            <pc:sldMk cId="1973129250" sldId="336"/>
            <ac:spMk id="189" creationId="{D2FE062F-A417-44AF-A4EF-B1FC954C6A01}"/>
          </ac:spMkLst>
        </pc:spChg>
        <pc:spChg chg="del">
          <ac:chgData name="Guo Zhimeng" userId="70c614cdd566ba31" providerId="LiveId" clId="{1BF056F5-E949-4437-B633-04D4EFC228D1}" dt="2020-09-22T11:39:52.548" v="832" actId="478"/>
          <ac:spMkLst>
            <pc:docMk/>
            <pc:sldMk cId="1973129250" sldId="336"/>
            <ac:spMk id="190" creationId="{A43245E1-A5C6-4CCF-88FD-277177E514BB}"/>
          </ac:spMkLst>
        </pc:spChg>
        <pc:spChg chg="del">
          <ac:chgData name="Guo Zhimeng" userId="70c614cdd566ba31" providerId="LiveId" clId="{1BF056F5-E949-4437-B633-04D4EFC228D1}" dt="2020-09-22T11:39:52.548" v="832" actId="478"/>
          <ac:spMkLst>
            <pc:docMk/>
            <pc:sldMk cId="1973129250" sldId="336"/>
            <ac:spMk id="191" creationId="{07BB241A-17D2-4BAA-8AA7-A0F9EFD71275}"/>
          </ac:spMkLst>
        </pc:spChg>
        <pc:spChg chg="del">
          <ac:chgData name="Guo Zhimeng" userId="70c614cdd566ba31" providerId="LiveId" clId="{1BF056F5-E949-4437-B633-04D4EFC228D1}" dt="2020-09-22T11:39:52.548" v="832" actId="478"/>
          <ac:spMkLst>
            <pc:docMk/>
            <pc:sldMk cId="1973129250" sldId="336"/>
            <ac:spMk id="218" creationId="{0F930BB9-F63B-4292-A5C0-EB43F5A2E5D0}"/>
          </ac:spMkLst>
        </pc:spChg>
        <pc:spChg chg="del">
          <ac:chgData name="Guo Zhimeng" userId="70c614cdd566ba31" providerId="LiveId" clId="{1BF056F5-E949-4437-B633-04D4EFC228D1}" dt="2020-09-22T11:39:52.548" v="832" actId="478"/>
          <ac:spMkLst>
            <pc:docMk/>
            <pc:sldMk cId="1973129250" sldId="336"/>
            <ac:spMk id="219" creationId="{0938EEF1-46C5-48B0-BA05-2980128C3ABD}"/>
          </ac:spMkLst>
        </pc:spChg>
        <pc:spChg chg="del">
          <ac:chgData name="Guo Zhimeng" userId="70c614cdd566ba31" providerId="LiveId" clId="{1BF056F5-E949-4437-B633-04D4EFC228D1}" dt="2020-09-22T11:39:52.548" v="832" actId="478"/>
          <ac:spMkLst>
            <pc:docMk/>
            <pc:sldMk cId="1973129250" sldId="336"/>
            <ac:spMk id="220" creationId="{7C510D0A-5119-41F9-BFC1-B4950A6ABE4F}"/>
          </ac:spMkLst>
        </pc:spChg>
        <pc:spChg chg="del">
          <ac:chgData name="Guo Zhimeng" userId="70c614cdd566ba31" providerId="LiveId" clId="{1BF056F5-E949-4437-B633-04D4EFC228D1}" dt="2020-09-22T11:39:52.548" v="832" actId="478"/>
          <ac:spMkLst>
            <pc:docMk/>
            <pc:sldMk cId="1973129250" sldId="336"/>
            <ac:spMk id="221" creationId="{C26881AF-B60B-495F-B809-5D79CE9D17AC}"/>
          </ac:spMkLst>
        </pc:spChg>
        <pc:spChg chg="del">
          <ac:chgData name="Guo Zhimeng" userId="70c614cdd566ba31" providerId="LiveId" clId="{1BF056F5-E949-4437-B633-04D4EFC228D1}" dt="2020-09-22T11:39:52.548" v="832" actId="478"/>
          <ac:spMkLst>
            <pc:docMk/>
            <pc:sldMk cId="1973129250" sldId="336"/>
            <ac:spMk id="222" creationId="{76759D98-398B-44FF-B1F4-BFE2CB7BF733}"/>
          </ac:spMkLst>
        </pc:spChg>
        <pc:spChg chg="del">
          <ac:chgData name="Guo Zhimeng" userId="70c614cdd566ba31" providerId="LiveId" clId="{1BF056F5-E949-4437-B633-04D4EFC228D1}" dt="2020-09-22T11:39:52.548" v="832" actId="478"/>
          <ac:spMkLst>
            <pc:docMk/>
            <pc:sldMk cId="1973129250" sldId="336"/>
            <ac:spMk id="223" creationId="{0115CB8F-5074-4DEF-AD8D-334AAA13A0C2}"/>
          </ac:spMkLst>
        </pc:spChg>
        <pc:spChg chg="del">
          <ac:chgData name="Guo Zhimeng" userId="70c614cdd566ba31" providerId="LiveId" clId="{1BF056F5-E949-4437-B633-04D4EFC228D1}" dt="2020-09-22T11:39:52.548" v="832" actId="478"/>
          <ac:spMkLst>
            <pc:docMk/>
            <pc:sldMk cId="1973129250" sldId="336"/>
            <ac:spMk id="224" creationId="{65987197-1ACA-46A6-8005-4252F3D36486}"/>
          </ac:spMkLst>
        </pc:spChg>
        <pc:spChg chg="del">
          <ac:chgData name="Guo Zhimeng" userId="70c614cdd566ba31" providerId="LiveId" clId="{1BF056F5-E949-4437-B633-04D4EFC228D1}" dt="2020-09-22T11:39:52.548" v="832" actId="478"/>
          <ac:spMkLst>
            <pc:docMk/>
            <pc:sldMk cId="1973129250" sldId="336"/>
            <ac:spMk id="225" creationId="{18ADCB6A-72F6-4B5F-A3B1-E31D5E972CDB}"/>
          </ac:spMkLst>
        </pc:spChg>
        <pc:spChg chg="del">
          <ac:chgData name="Guo Zhimeng" userId="70c614cdd566ba31" providerId="LiveId" clId="{1BF056F5-E949-4437-B633-04D4EFC228D1}" dt="2020-09-22T11:39:52.548" v="832" actId="478"/>
          <ac:spMkLst>
            <pc:docMk/>
            <pc:sldMk cId="1973129250" sldId="336"/>
            <ac:spMk id="226" creationId="{B9C79043-0E56-41CA-BA83-1226813EBC32}"/>
          </ac:spMkLst>
        </pc:spChg>
        <pc:spChg chg="del">
          <ac:chgData name="Guo Zhimeng" userId="70c614cdd566ba31" providerId="LiveId" clId="{1BF056F5-E949-4437-B633-04D4EFC228D1}" dt="2020-09-22T11:39:52.548" v="832" actId="478"/>
          <ac:spMkLst>
            <pc:docMk/>
            <pc:sldMk cId="1973129250" sldId="336"/>
            <ac:spMk id="227" creationId="{FF022D9F-0FFE-4447-9874-2C50C51484C5}"/>
          </ac:spMkLst>
        </pc:spChg>
        <pc:spChg chg="del">
          <ac:chgData name="Guo Zhimeng" userId="70c614cdd566ba31" providerId="LiveId" clId="{1BF056F5-E949-4437-B633-04D4EFC228D1}" dt="2020-09-22T11:39:52.548" v="832" actId="478"/>
          <ac:spMkLst>
            <pc:docMk/>
            <pc:sldMk cId="1973129250" sldId="336"/>
            <ac:spMk id="228" creationId="{1792FD80-565B-4D8E-8A76-5750E1834CE9}"/>
          </ac:spMkLst>
        </pc:spChg>
        <pc:spChg chg="del">
          <ac:chgData name="Guo Zhimeng" userId="70c614cdd566ba31" providerId="LiveId" clId="{1BF056F5-E949-4437-B633-04D4EFC228D1}" dt="2020-09-22T11:39:52.548" v="832" actId="478"/>
          <ac:spMkLst>
            <pc:docMk/>
            <pc:sldMk cId="1973129250" sldId="336"/>
            <ac:spMk id="229" creationId="{AC9C05CC-6375-435E-A374-F46A8C606908}"/>
          </ac:spMkLst>
        </pc:spChg>
        <pc:spChg chg="del">
          <ac:chgData name="Guo Zhimeng" userId="70c614cdd566ba31" providerId="LiveId" clId="{1BF056F5-E949-4437-B633-04D4EFC228D1}" dt="2020-09-22T11:39:52.548" v="832" actId="478"/>
          <ac:spMkLst>
            <pc:docMk/>
            <pc:sldMk cId="1973129250" sldId="336"/>
            <ac:spMk id="230" creationId="{9AD7638A-7A18-4D02-BFF8-C5D6AD2C3108}"/>
          </ac:spMkLst>
        </pc:spChg>
        <pc:spChg chg="del">
          <ac:chgData name="Guo Zhimeng" userId="70c614cdd566ba31" providerId="LiveId" clId="{1BF056F5-E949-4437-B633-04D4EFC228D1}" dt="2020-09-22T11:39:52.548" v="832" actId="478"/>
          <ac:spMkLst>
            <pc:docMk/>
            <pc:sldMk cId="1973129250" sldId="336"/>
            <ac:spMk id="231" creationId="{5E63761F-CC31-420B-AECD-C5EB69E595F4}"/>
          </ac:spMkLst>
        </pc:spChg>
        <pc:spChg chg="del">
          <ac:chgData name="Guo Zhimeng" userId="70c614cdd566ba31" providerId="LiveId" clId="{1BF056F5-E949-4437-B633-04D4EFC228D1}" dt="2020-09-22T11:39:52.548" v="832" actId="478"/>
          <ac:spMkLst>
            <pc:docMk/>
            <pc:sldMk cId="1973129250" sldId="336"/>
            <ac:spMk id="258" creationId="{B298DE31-76D2-4F7F-A55D-9B82D0460A5D}"/>
          </ac:spMkLst>
        </pc:spChg>
        <pc:spChg chg="del">
          <ac:chgData name="Guo Zhimeng" userId="70c614cdd566ba31" providerId="LiveId" clId="{1BF056F5-E949-4437-B633-04D4EFC228D1}" dt="2020-09-22T11:39:52.548" v="832" actId="478"/>
          <ac:spMkLst>
            <pc:docMk/>
            <pc:sldMk cId="1973129250" sldId="336"/>
            <ac:spMk id="259" creationId="{0C015D86-C6EC-44A0-9ACF-1C9B2F3C32D4}"/>
          </ac:spMkLst>
        </pc:spChg>
        <pc:spChg chg="del">
          <ac:chgData name="Guo Zhimeng" userId="70c614cdd566ba31" providerId="LiveId" clId="{1BF056F5-E949-4437-B633-04D4EFC228D1}" dt="2020-09-22T11:39:52.548" v="832" actId="478"/>
          <ac:spMkLst>
            <pc:docMk/>
            <pc:sldMk cId="1973129250" sldId="336"/>
            <ac:spMk id="264" creationId="{50E6B59D-1BE0-4652-9644-8817C61543DC}"/>
          </ac:spMkLst>
        </pc:spChg>
        <pc:spChg chg="del">
          <ac:chgData name="Guo Zhimeng" userId="70c614cdd566ba31" providerId="LiveId" clId="{1BF056F5-E949-4437-B633-04D4EFC228D1}" dt="2020-09-22T11:39:52.548" v="832" actId="478"/>
          <ac:spMkLst>
            <pc:docMk/>
            <pc:sldMk cId="1973129250" sldId="336"/>
            <ac:spMk id="265" creationId="{7744132B-2BF0-46CC-8067-DCFA784D7655}"/>
          </ac:spMkLst>
        </pc:spChg>
        <pc:spChg chg="del">
          <ac:chgData name="Guo Zhimeng" userId="70c614cdd566ba31" providerId="LiveId" clId="{1BF056F5-E949-4437-B633-04D4EFC228D1}" dt="2020-09-22T11:39:52.548" v="832" actId="478"/>
          <ac:spMkLst>
            <pc:docMk/>
            <pc:sldMk cId="1973129250" sldId="336"/>
            <ac:spMk id="270" creationId="{BBD56226-DD43-427B-877B-59A8E18E7D7D}"/>
          </ac:spMkLst>
        </pc:spChg>
        <pc:spChg chg="del">
          <ac:chgData name="Guo Zhimeng" userId="70c614cdd566ba31" providerId="LiveId" clId="{1BF056F5-E949-4437-B633-04D4EFC228D1}" dt="2020-09-22T11:39:52.548" v="832" actId="478"/>
          <ac:spMkLst>
            <pc:docMk/>
            <pc:sldMk cId="1973129250" sldId="336"/>
            <ac:spMk id="271" creationId="{7D624031-7D4A-4061-974A-D865899CFA48}"/>
          </ac:spMkLst>
        </pc:spChg>
        <pc:spChg chg="del">
          <ac:chgData name="Guo Zhimeng" userId="70c614cdd566ba31" providerId="LiveId" clId="{1BF056F5-E949-4437-B633-04D4EFC228D1}" dt="2020-09-22T11:39:52.548" v="832" actId="478"/>
          <ac:spMkLst>
            <pc:docMk/>
            <pc:sldMk cId="1973129250" sldId="336"/>
            <ac:spMk id="276" creationId="{DE84B1C8-C625-42DD-A5F3-8663C7A3DB4E}"/>
          </ac:spMkLst>
        </pc:spChg>
        <pc:spChg chg="del">
          <ac:chgData name="Guo Zhimeng" userId="70c614cdd566ba31" providerId="LiveId" clId="{1BF056F5-E949-4437-B633-04D4EFC228D1}" dt="2020-09-22T11:39:52.548" v="832" actId="478"/>
          <ac:spMkLst>
            <pc:docMk/>
            <pc:sldMk cId="1973129250" sldId="336"/>
            <ac:spMk id="277" creationId="{D0599F12-7A45-4F8D-9DFD-B1CEB202F116}"/>
          </ac:spMkLst>
        </pc:spChg>
        <pc:spChg chg="del">
          <ac:chgData name="Guo Zhimeng" userId="70c614cdd566ba31" providerId="LiveId" clId="{1BF056F5-E949-4437-B633-04D4EFC228D1}" dt="2020-09-22T11:39:52.548" v="832" actId="478"/>
          <ac:spMkLst>
            <pc:docMk/>
            <pc:sldMk cId="1973129250" sldId="336"/>
            <ac:spMk id="278" creationId="{18C4EAC3-8B41-4580-8C62-27781FC977A5}"/>
          </ac:spMkLst>
        </pc:spChg>
        <pc:spChg chg="del">
          <ac:chgData name="Guo Zhimeng" userId="70c614cdd566ba31" providerId="LiveId" clId="{1BF056F5-E949-4437-B633-04D4EFC228D1}" dt="2020-09-22T11:39:52.548" v="832" actId="478"/>
          <ac:spMkLst>
            <pc:docMk/>
            <pc:sldMk cId="1973129250" sldId="336"/>
            <ac:spMk id="279" creationId="{61A8B626-C40D-44A4-ADD4-F6EA999C4E82}"/>
          </ac:spMkLst>
        </pc:spChg>
        <pc:spChg chg="del">
          <ac:chgData name="Guo Zhimeng" userId="70c614cdd566ba31" providerId="LiveId" clId="{1BF056F5-E949-4437-B633-04D4EFC228D1}" dt="2020-09-22T11:39:52.548" v="832" actId="478"/>
          <ac:spMkLst>
            <pc:docMk/>
            <pc:sldMk cId="1973129250" sldId="336"/>
            <ac:spMk id="280" creationId="{222BEC21-ACD7-4F88-8303-88B407C32759}"/>
          </ac:spMkLst>
        </pc:spChg>
        <pc:spChg chg="del">
          <ac:chgData name="Guo Zhimeng" userId="70c614cdd566ba31" providerId="LiveId" clId="{1BF056F5-E949-4437-B633-04D4EFC228D1}" dt="2020-09-22T11:39:52.548" v="832" actId="478"/>
          <ac:spMkLst>
            <pc:docMk/>
            <pc:sldMk cId="1973129250" sldId="336"/>
            <ac:spMk id="281" creationId="{B67018B6-199A-482D-A10A-C2E0AEF097B5}"/>
          </ac:spMkLst>
        </pc:spChg>
        <pc:spChg chg="del">
          <ac:chgData name="Guo Zhimeng" userId="70c614cdd566ba31" providerId="LiveId" clId="{1BF056F5-E949-4437-B633-04D4EFC228D1}" dt="2020-09-22T11:39:52.548" v="832" actId="478"/>
          <ac:spMkLst>
            <pc:docMk/>
            <pc:sldMk cId="1973129250" sldId="336"/>
            <ac:spMk id="282" creationId="{2887211E-4926-4F84-8803-D49740854E56}"/>
          </ac:spMkLst>
        </pc:spChg>
        <pc:spChg chg="del">
          <ac:chgData name="Guo Zhimeng" userId="70c614cdd566ba31" providerId="LiveId" clId="{1BF056F5-E949-4437-B633-04D4EFC228D1}" dt="2020-09-22T11:39:52.548" v="832" actId="478"/>
          <ac:spMkLst>
            <pc:docMk/>
            <pc:sldMk cId="1973129250" sldId="336"/>
            <ac:spMk id="289" creationId="{865FC121-95B1-4E66-AC4F-F1023E5EDC41}"/>
          </ac:spMkLst>
        </pc:spChg>
        <pc:spChg chg="add mod">
          <ac:chgData name="Guo Zhimeng" userId="70c614cdd566ba31" providerId="LiveId" clId="{1BF056F5-E949-4437-B633-04D4EFC228D1}" dt="2020-09-22T11:44:16.688" v="906" actId="164"/>
          <ac:spMkLst>
            <pc:docMk/>
            <pc:sldMk cId="1973129250" sldId="336"/>
            <ac:spMk id="291" creationId="{DE35A4AC-DE4B-45DE-B444-E78366FD4C98}"/>
          </ac:spMkLst>
        </pc:spChg>
        <pc:spChg chg="add mod">
          <ac:chgData name="Guo Zhimeng" userId="70c614cdd566ba31" providerId="LiveId" clId="{1BF056F5-E949-4437-B633-04D4EFC228D1}" dt="2020-09-22T11:44:16.688" v="906" actId="164"/>
          <ac:spMkLst>
            <pc:docMk/>
            <pc:sldMk cId="1973129250" sldId="336"/>
            <ac:spMk id="292" creationId="{C0DF6DFC-1F43-43FE-B1A6-3C1170C2C3AC}"/>
          </ac:spMkLst>
        </pc:spChg>
        <pc:spChg chg="add mod">
          <ac:chgData name="Guo Zhimeng" userId="70c614cdd566ba31" providerId="LiveId" clId="{1BF056F5-E949-4437-B633-04D4EFC228D1}" dt="2020-09-22T11:44:16.688" v="906" actId="164"/>
          <ac:spMkLst>
            <pc:docMk/>
            <pc:sldMk cId="1973129250" sldId="336"/>
            <ac:spMk id="293" creationId="{2EC7EACB-0E2B-4D83-9725-FBB34E32BFE7}"/>
          </ac:spMkLst>
        </pc:spChg>
        <pc:spChg chg="add mod">
          <ac:chgData name="Guo Zhimeng" userId="70c614cdd566ba31" providerId="LiveId" clId="{1BF056F5-E949-4437-B633-04D4EFC228D1}" dt="2020-09-22T11:44:16.688" v="906" actId="164"/>
          <ac:spMkLst>
            <pc:docMk/>
            <pc:sldMk cId="1973129250" sldId="336"/>
            <ac:spMk id="294" creationId="{35E77B16-6374-4EAF-BE64-7CB03AE0820D}"/>
          </ac:spMkLst>
        </pc:spChg>
        <pc:spChg chg="add mod">
          <ac:chgData name="Guo Zhimeng" userId="70c614cdd566ba31" providerId="LiveId" clId="{1BF056F5-E949-4437-B633-04D4EFC228D1}" dt="2020-09-22T11:44:16.688" v="906" actId="164"/>
          <ac:spMkLst>
            <pc:docMk/>
            <pc:sldMk cId="1973129250" sldId="336"/>
            <ac:spMk id="295" creationId="{B4391F82-86B3-49C2-BABC-150EC1E47118}"/>
          </ac:spMkLst>
        </pc:spChg>
        <pc:spChg chg="add mod">
          <ac:chgData name="Guo Zhimeng" userId="70c614cdd566ba31" providerId="LiveId" clId="{1BF056F5-E949-4437-B633-04D4EFC228D1}" dt="2020-09-22T11:44:16.688" v="906" actId="164"/>
          <ac:spMkLst>
            <pc:docMk/>
            <pc:sldMk cId="1973129250" sldId="336"/>
            <ac:spMk id="296" creationId="{2538DF2B-5921-4DA3-A7B2-8965C5B02A8E}"/>
          </ac:spMkLst>
        </pc:spChg>
        <pc:spChg chg="add mod">
          <ac:chgData name="Guo Zhimeng" userId="70c614cdd566ba31" providerId="LiveId" clId="{1BF056F5-E949-4437-B633-04D4EFC228D1}" dt="2020-09-22T11:44:16.688" v="906" actId="164"/>
          <ac:spMkLst>
            <pc:docMk/>
            <pc:sldMk cId="1973129250" sldId="336"/>
            <ac:spMk id="297" creationId="{8C429D7C-C2F4-4EFF-A2AD-25DAF6F2ECC2}"/>
          </ac:spMkLst>
        </pc:spChg>
        <pc:spChg chg="add mod">
          <ac:chgData name="Guo Zhimeng" userId="70c614cdd566ba31" providerId="LiveId" clId="{1BF056F5-E949-4437-B633-04D4EFC228D1}" dt="2020-09-22T11:44:16.688" v="906" actId="164"/>
          <ac:spMkLst>
            <pc:docMk/>
            <pc:sldMk cId="1973129250" sldId="336"/>
            <ac:spMk id="298" creationId="{027149EC-AF18-4746-888E-F534EF41F6C4}"/>
          </ac:spMkLst>
        </pc:spChg>
        <pc:spChg chg="add mod">
          <ac:chgData name="Guo Zhimeng" userId="70c614cdd566ba31" providerId="LiveId" clId="{1BF056F5-E949-4437-B633-04D4EFC228D1}" dt="2020-09-22T11:44:16.688" v="906" actId="164"/>
          <ac:spMkLst>
            <pc:docMk/>
            <pc:sldMk cId="1973129250" sldId="336"/>
            <ac:spMk id="299" creationId="{9E927827-1546-48F6-986E-41D2D247A51B}"/>
          </ac:spMkLst>
        </pc:spChg>
        <pc:spChg chg="add mod">
          <ac:chgData name="Guo Zhimeng" userId="70c614cdd566ba31" providerId="LiveId" clId="{1BF056F5-E949-4437-B633-04D4EFC228D1}" dt="2020-09-22T11:44:16.688" v="906" actId="164"/>
          <ac:spMkLst>
            <pc:docMk/>
            <pc:sldMk cId="1973129250" sldId="336"/>
            <ac:spMk id="300" creationId="{EE4B0249-6437-4E8F-B72C-6281178F438F}"/>
          </ac:spMkLst>
        </pc:spChg>
        <pc:spChg chg="add mod">
          <ac:chgData name="Guo Zhimeng" userId="70c614cdd566ba31" providerId="LiveId" clId="{1BF056F5-E949-4437-B633-04D4EFC228D1}" dt="2020-09-22T11:44:16.688" v="906" actId="164"/>
          <ac:spMkLst>
            <pc:docMk/>
            <pc:sldMk cId="1973129250" sldId="336"/>
            <ac:spMk id="301" creationId="{957F4AAE-068D-4D54-A3B1-EA4B771648E9}"/>
          </ac:spMkLst>
        </pc:spChg>
        <pc:spChg chg="add del mod">
          <ac:chgData name="Guo Zhimeng" userId="70c614cdd566ba31" providerId="LiveId" clId="{1BF056F5-E949-4437-B633-04D4EFC228D1}" dt="2020-09-22T11:44:55.522" v="924" actId="478"/>
          <ac:spMkLst>
            <pc:docMk/>
            <pc:sldMk cId="1973129250" sldId="336"/>
            <ac:spMk id="302" creationId="{867B05E4-F759-4D6F-AA21-5E5DDD9AF1E9}"/>
          </ac:spMkLst>
        </pc:spChg>
        <pc:spChg chg="add mod">
          <ac:chgData name="Guo Zhimeng" userId="70c614cdd566ba31" providerId="LiveId" clId="{1BF056F5-E949-4437-B633-04D4EFC228D1}" dt="2020-09-22T11:44:16.688" v="906" actId="164"/>
          <ac:spMkLst>
            <pc:docMk/>
            <pc:sldMk cId="1973129250" sldId="336"/>
            <ac:spMk id="303" creationId="{D86E273F-3B63-413B-B9FE-6D9584BE63F7}"/>
          </ac:spMkLst>
        </pc:spChg>
        <pc:spChg chg="add mod">
          <ac:chgData name="Guo Zhimeng" userId="70c614cdd566ba31" providerId="LiveId" clId="{1BF056F5-E949-4437-B633-04D4EFC228D1}" dt="2020-09-22T11:44:16.688" v="906" actId="164"/>
          <ac:spMkLst>
            <pc:docMk/>
            <pc:sldMk cId="1973129250" sldId="336"/>
            <ac:spMk id="304" creationId="{7836542B-5925-461F-AC6B-CD774ADB04C0}"/>
          </ac:spMkLst>
        </pc:spChg>
        <pc:spChg chg="add mod">
          <ac:chgData name="Guo Zhimeng" userId="70c614cdd566ba31" providerId="LiveId" clId="{1BF056F5-E949-4437-B633-04D4EFC228D1}" dt="2020-09-22T11:44:16.688" v="906" actId="164"/>
          <ac:spMkLst>
            <pc:docMk/>
            <pc:sldMk cId="1973129250" sldId="336"/>
            <ac:spMk id="305" creationId="{5BF7B776-C313-4C12-A8DF-ECED038E5A4C}"/>
          </ac:spMkLst>
        </pc:spChg>
        <pc:spChg chg="add mod">
          <ac:chgData name="Guo Zhimeng" userId="70c614cdd566ba31" providerId="LiveId" clId="{1BF056F5-E949-4437-B633-04D4EFC228D1}" dt="2020-09-22T11:44:16.688" v="906" actId="164"/>
          <ac:spMkLst>
            <pc:docMk/>
            <pc:sldMk cId="1973129250" sldId="336"/>
            <ac:spMk id="306" creationId="{30ADFACB-110D-4DF2-B3C8-15C1D45CAB66}"/>
          </ac:spMkLst>
        </pc:spChg>
        <pc:spChg chg="add mod">
          <ac:chgData name="Guo Zhimeng" userId="70c614cdd566ba31" providerId="LiveId" clId="{1BF056F5-E949-4437-B633-04D4EFC228D1}" dt="2020-09-22T11:44:16.688" v="906" actId="164"/>
          <ac:spMkLst>
            <pc:docMk/>
            <pc:sldMk cId="1973129250" sldId="336"/>
            <ac:spMk id="307" creationId="{49D79CD6-731B-4005-8734-9C3F3B431D9F}"/>
          </ac:spMkLst>
        </pc:spChg>
        <pc:spChg chg="add mod">
          <ac:chgData name="Guo Zhimeng" userId="70c614cdd566ba31" providerId="LiveId" clId="{1BF056F5-E949-4437-B633-04D4EFC228D1}" dt="2020-09-22T11:44:16.688" v="906" actId="164"/>
          <ac:spMkLst>
            <pc:docMk/>
            <pc:sldMk cId="1973129250" sldId="336"/>
            <ac:spMk id="308" creationId="{016D1237-6454-4BED-B8F1-D37818B6CA68}"/>
          </ac:spMkLst>
        </pc:spChg>
        <pc:spChg chg="add mod">
          <ac:chgData name="Guo Zhimeng" userId="70c614cdd566ba31" providerId="LiveId" clId="{1BF056F5-E949-4437-B633-04D4EFC228D1}" dt="2020-09-22T11:44:16.688" v="906" actId="164"/>
          <ac:spMkLst>
            <pc:docMk/>
            <pc:sldMk cId="1973129250" sldId="336"/>
            <ac:spMk id="309" creationId="{BFA6AE1F-AEC2-4EE7-8BE3-77FC4740FA07}"/>
          </ac:spMkLst>
        </pc:spChg>
        <pc:spChg chg="add mod">
          <ac:chgData name="Guo Zhimeng" userId="70c614cdd566ba31" providerId="LiveId" clId="{1BF056F5-E949-4437-B633-04D4EFC228D1}" dt="2020-09-22T11:44:16.688" v="906" actId="164"/>
          <ac:spMkLst>
            <pc:docMk/>
            <pc:sldMk cId="1973129250" sldId="336"/>
            <ac:spMk id="310" creationId="{F4597EE7-5651-4EFC-90FB-185D5AD0BE5D}"/>
          </ac:spMkLst>
        </pc:spChg>
        <pc:spChg chg="add mod">
          <ac:chgData name="Guo Zhimeng" userId="70c614cdd566ba31" providerId="LiveId" clId="{1BF056F5-E949-4437-B633-04D4EFC228D1}" dt="2020-09-22T11:44:16.688" v="906" actId="164"/>
          <ac:spMkLst>
            <pc:docMk/>
            <pc:sldMk cId="1973129250" sldId="336"/>
            <ac:spMk id="311" creationId="{F221D55E-1DF4-4273-8ECD-7EF617D69E3F}"/>
          </ac:spMkLst>
        </pc:spChg>
        <pc:spChg chg="add mod">
          <ac:chgData name="Guo Zhimeng" userId="70c614cdd566ba31" providerId="LiveId" clId="{1BF056F5-E949-4437-B633-04D4EFC228D1}" dt="2020-09-22T11:44:16.688" v="906" actId="164"/>
          <ac:spMkLst>
            <pc:docMk/>
            <pc:sldMk cId="1973129250" sldId="336"/>
            <ac:spMk id="312" creationId="{DDEB287B-F170-4AF2-8BA0-71866B1BD07B}"/>
          </ac:spMkLst>
        </pc:spChg>
        <pc:spChg chg="add mod">
          <ac:chgData name="Guo Zhimeng" userId="70c614cdd566ba31" providerId="LiveId" clId="{1BF056F5-E949-4437-B633-04D4EFC228D1}" dt="2020-09-22T11:44:16.688" v="906" actId="164"/>
          <ac:spMkLst>
            <pc:docMk/>
            <pc:sldMk cId="1973129250" sldId="336"/>
            <ac:spMk id="313" creationId="{57E34208-9EC1-45CD-93EF-D5AE20B053DD}"/>
          </ac:spMkLst>
        </pc:spChg>
        <pc:spChg chg="add mod">
          <ac:chgData name="Guo Zhimeng" userId="70c614cdd566ba31" providerId="LiveId" clId="{1BF056F5-E949-4437-B633-04D4EFC228D1}" dt="2020-09-22T11:44:16.688" v="906" actId="164"/>
          <ac:spMkLst>
            <pc:docMk/>
            <pc:sldMk cId="1973129250" sldId="336"/>
            <ac:spMk id="314" creationId="{0F98DF62-A0F8-47F2-9694-80F76F3957D0}"/>
          </ac:spMkLst>
        </pc:spChg>
        <pc:spChg chg="add mod">
          <ac:chgData name="Guo Zhimeng" userId="70c614cdd566ba31" providerId="LiveId" clId="{1BF056F5-E949-4437-B633-04D4EFC228D1}" dt="2020-09-22T11:44:16.688" v="906" actId="164"/>
          <ac:spMkLst>
            <pc:docMk/>
            <pc:sldMk cId="1973129250" sldId="336"/>
            <ac:spMk id="315" creationId="{AD384CB4-2624-4E4A-94AE-6EB4C7BB84C3}"/>
          </ac:spMkLst>
        </pc:spChg>
        <pc:spChg chg="add mod">
          <ac:chgData name="Guo Zhimeng" userId="70c614cdd566ba31" providerId="LiveId" clId="{1BF056F5-E949-4437-B633-04D4EFC228D1}" dt="2020-09-22T11:44:16.688" v="906" actId="164"/>
          <ac:spMkLst>
            <pc:docMk/>
            <pc:sldMk cId="1973129250" sldId="336"/>
            <ac:spMk id="316" creationId="{225DF1E6-7689-4377-A760-DA9BA0BAFB78}"/>
          </ac:spMkLst>
        </pc:spChg>
        <pc:spChg chg="add mod">
          <ac:chgData name="Guo Zhimeng" userId="70c614cdd566ba31" providerId="LiveId" clId="{1BF056F5-E949-4437-B633-04D4EFC228D1}" dt="2020-09-22T11:44:16.688" v="906" actId="164"/>
          <ac:spMkLst>
            <pc:docMk/>
            <pc:sldMk cId="1973129250" sldId="336"/>
            <ac:spMk id="317" creationId="{7AF1D3F9-84CC-4C43-A652-796D18C222B2}"/>
          </ac:spMkLst>
        </pc:spChg>
        <pc:spChg chg="add mod">
          <ac:chgData name="Guo Zhimeng" userId="70c614cdd566ba31" providerId="LiveId" clId="{1BF056F5-E949-4437-B633-04D4EFC228D1}" dt="2020-09-22T11:44:16.688" v="906" actId="164"/>
          <ac:spMkLst>
            <pc:docMk/>
            <pc:sldMk cId="1973129250" sldId="336"/>
            <ac:spMk id="318" creationId="{B86A0E8A-2209-4603-B5ED-2BFCA7A2AF40}"/>
          </ac:spMkLst>
        </pc:spChg>
        <pc:spChg chg="add mod">
          <ac:chgData name="Guo Zhimeng" userId="70c614cdd566ba31" providerId="LiveId" clId="{1BF056F5-E949-4437-B633-04D4EFC228D1}" dt="2020-09-22T11:44:16.688" v="906" actId="164"/>
          <ac:spMkLst>
            <pc:docMk/>
            <pc:sldMk cId="1973129250" sldId="336"/>
            <ac:spMk id="319" creationId="{EB3F3161-6859-4204-B189-433B7B2CCD54}"/>
          </ac:spMkLst>
        </pc:spChg>
        <pc:spChg chg="add mod">
          <ac:chgData name="Guo Zhimeng" userId="70c614cdd566ba31" providerId="LiveId" clId="{1BF056F5-E949-4437-B633-04D4EFC228D1}" dt="2020-09-22T11:44:16.688" v="906" actId="164"/>
          <ac:spMkLst>
            <pc:docMk/>
            <pc:sldMk cId="1973129250" sldId="336"/>
            <ac:spMk id="320" creationId="{655F9967-068F-4640-8E37-89664AD37AAA}"/>
          </ac:spMkLst>
        </pc:spChg>
        <pc:spChg chg="add mod">
          <ac:chgData name="Guo Zhimeng" userId="70c614cdd566ba31" providerId="LiveId" clId="{1BF056F5-E949-4437-B633-04D4EFC228D1}" dt="2020-09-22T11:44:16.688" v="906" actId="164"/>
          <ac:spMkLst>
            <pc:docMk/>
            <pc:sldMk cId="1973129250" sldId="336"/>
            <ac:spMk id="351" creationId="{A15C677C-2500-4558-9059-967E3286EA84}"/>
          </ac:spMkLst>
        </pc:spChg>
        <pc:spChg chg="add mod">
          <ac:chgData name="Guo Zhimeng" userId="70c614cdd566ba31" providerId="LiveId" clId="{1BF056F5-E949-4437-B633-04D4EFC228D1}" dt="2020-09-22T11:44:16.688" v="906" actId="164"/>
          <ac:spMkLst>
            <pc:docMk/>
            <pc:sldMk cId="1973129250" sldId="336"/>
            <ac:spMk id="352" creationId="{2769296B-7EB4-4DC4-AF70-2DB5CBF51C1C}"/>
          </ac:spMkLst>
        </pc:spChg>
        <pc:spChg chg="add del mod">
          <ac:chgData name="Guo Zhimeng" userId="70c614cdd566ba31" providerId="LiveId" clId="{1BF056F5-E949-4437-B633-04D4EFC228D1}" dt="2020-09-22T11:45:21.289" v="931" actId="478"/>
          <ac:spMkLst>
            <pc:docMk/>
            <pc:sldMk cId="1973129250" sldId="336"/>
            <ac:spMk id="353" creationId="{328C20DA-36A7-4FA4-84B7-743A975B9C93}"/>
          </ac:spMkLst>
        </pc:spChg>
        <pc:spChg chg="add mod">
          <ac:chgData name="Guo Zhimeng" userId="70c614cdd566ba31" providerId="LiveId" clId="{1BF056F5-E949-4437-B633-04D4EFC228D1}" dt="2020-09-22T11:48:56.326" v="984" actId="1076"/>
          <ac:spMkLst>
            <pc:docMk/>
            <pc:sldMk cId="1973129250" sldId="336"/>
            <ac:spMk id="354" creationId="{C6A16737-7013-491E-B23F-A919AF16D60B}"/>
          </ac:spMkLst>
        </pc:spChg>
        <pc:spChg chg="add mod">
          <ac:chgData name="Guo Zhimeng" userId="70c614cdd566ba31" providerId="LiveId" clId="{1BF056F5-E949-4437-B633-04D4EFC228D1}" dt="2020-09-22T11:48:41.241" v="979" actId="164"/>
          <ac:spMkLst>
            <pc:docMk/>
            <pc:sldMk cId="1973129250" sldId="336"/>
            <ac:spMk id="356" creationId="{DD4DAAD0-A7AF-4799-AC9A-625A2AF39C2B}"/>
          </ac:spMkLst>
        </pc:spChg>
        <pc:spChg chg="add mod">
          <ac:chgData name="Guo Zhimeng" userId="70c614cdd566ba31" providerId="LiveId" clId="{1BF056F5-E949-4437-B633-04D4EFC228D1}" dt="2020-09-22T11:48:41.241" v="979" actId="164"/>
          <ac:spMkLst>
            <pc:docMk/>
            <pc:sldMk cId="1973129250" sldId="336"/>
            <ac:spMk id="357" creationId="{E0E4FC47-8EB3-4FFC-A474-C5580EFD0B7C}"/>
          </ac:spMkLst>
        </pc:spChg>
        <pc:spChg chg="add mod">
          <ac:chgData name="Guo Zhimeng" userId="70c614cdd566ba31" providerId="LiveId" clId="{1BF056F5-E949-4437-B633-04D4EFC228D1}" dt="2020-09-22T11:48:41.241" v="979" actId="164"/>
          <ac:spMkLst>
            <pc:docMk/>
            <pc:sldMk cId="1973129250" sldId="336"/>
            <ac:spMk id="358" creationId="{5C4204BC-EBA1-4598-A251-3AE16D9D3EC3}"/>
          </ac:spMkLst>
        </pc:spChg>
        <pc:spChg chg="add mod">
          <ac:chgData name="Guo Zhimeng" userId="70c614cdd566ba31" providerId="LiveId" clId="{1BF056F5-E949-4437-B633-04D4EFC228D1}" dt="2020-09-22T11:48:41.241" v="979" actId="164"/>
          <ac:spMkLst>
            <pc:docMk/>
            <pc:sldMk cId="1973129250" sldId="336"/>
            <ac:spMk id="359" creationId="{B8607D4A-8CD8-40BE-8A24-92BE25634221}"/>
          </ac:spMkLst>
        </pc:spChg>
        <pc:spChg chg="add mod">
          <ac:chgData name="Guo Zhimeng" userId="70c614cdd566ba31" providerId="LiveId" clId="{1BF056F5-E949-4437-B633-04D4EFC228D1}" dt="2020-09-22T11:48:41.241" v="979" actId="164"/>
          <ac:spMkLst>
            <pc:docMk/>
            <pc:sldMk cId="1973129250" sldId="336"/>
            <ac:spMk id="360" creationId="{9BC2278E-B860-44C6-8F50-9F41B3C2053B}"/>
          </ac:spMkLst>
        </pc:spChg>
        <pc:spChg chg="add mod">
          <ac:chgData name="Guo Zhimeng" userId="70c614cdd566ba31" providerId="LiveId" clId="{1BF056F5-E949-4437-B633-04D4EFC228D1}" dt="2020-09-22T11:48:41.241" v="979" actId="164"/>
          <ac:spMkLst>
            <pc:docMk/>
            <pc:sldMk cId="1973129250" sldId="336"/>
            <ac:spMk id="361" creationId="{31748D3C-B8E4-48C6-BD4A-345CBE74369A}"/>
          </ac:spMkLst>
        </pc:spChg>
        <pc:spChg chg="add mod">
          <ac:chgData name="Guo Zhimeng" userId="70c614cdd566ba31" providerId="LiveId" clId="{1BF056F5-E949-4437-B633-04D4EFC228D1}" dt="2020-09-22T11:48:41.241" v="979" actId="164"/>
          <ac:spMkLst>
            <pc:docMk/>
            <pc:sldMk cId="1973129250" sldId="336"/>
            <ac:spMk id="362" creationId="{4AA92843-B0C5-4348-B615-3C9EE0FBBBB3}"/>
          </ac:spMkLst>
        </pc:spChg>
        <pc:spChg chg="add mod">
          <ac:chgData name="Guo Zhimeng" userId="70c614cdd566ba31" providerId="LiveId" clId="{1BF056F5-E949-4437-B633-04D4EFC228D1}" dt="2020-09-22T11:48:41.241" v="979" actId="164"/>
          <ac:spMkLst>
            <pc:docMk/>
            <pc:sldMk cId="1973129250" sldId="336"/>
            <ac:spMk id="363" creationId="{D7B32ED5-6B2B-4D47-87C7-32765189EE0E}"/>
          </ac:spMkLst>
        </pc:spChg>
        <pc:spChg chg="add mod">
          <ac:chgData name="Guo Zhimeng" userId="70c614cdd566ba31" providerId="LiveId" clId="{1BF056F5-E949-4437-B633-04D4EFC228D1}" dt="2020-09-22T11:48:41.241" v="979" actId="164"/>
          <ac:spMkLst>
            <pc:docMk/>
            <pc:sldMk cId="1973129250" sldId="336"/>
            <ac:spMk id="364" creationId="{1408328E-6852-46F9-8B50-9C269900915F}"/>
          </ac:spMkLst>
        </pc:spChg>
        <pc:spChg chg="add mod">
          <ac:chgData name="Guo Zhimeng" userId="70c614cdd566ba31" providerId="LiveId" clId="{1BF056F5-E949-4437-B633-04D4EFC228D1}" dt="2020-09-22T11:48:41.241" v="979" actId="164"/>
          <ac:spMkLst>
            <pc:docMk/>
            <pc:sldMk cId="1973129250" sldId="336"/>
            <ac:spMk id="365" creationId="{3B4427FE-697A-4CD2-8AA9-2991DE8988B9}"/>
          </ac:spMkLst>
        </pc:spChg>
        <pc:spChg chg="add mod">
          <ac:chgData name="Guo Zhimeng" userId="70c614cdd566ba31" providerId="LiveId" clId="{1BF056F5-E949-4437-B633-04D4EFC228D1}" dt="2020-09-22T11:48:41.241" v="979" actId="164"/>
          <ac:spMkLst>
            <pc:docMk/>
            <pc:sldMk cId="1973129250" sldId="336"/>
            <ac:spMk id="366" creationId="{CA10F8A4-7580-484C-82DD-13DC79CFA5D5}"/>
          </ac:spMkLst>
        </pc:spChg>
        <pc:spChg chg="add mod">
          <ac:chgData name="Guo Zhimeng" userId="70c614cdd566ba31" providerId="LiveId" clId="{1BF056F5-E949-4437-B633-04D4EFC228D1}" dt="2020-09-22T11:48:41.241" v="979" actId="164"/>
          <ac:spMkLst>
            <pc:docMk/>
            <pc:sldMk cId="1973129250" sldId="336"/>
            <ac:spMk id="367" creationId="{6C39476E-C768-4F5F-B74E-31C579072678}"/>
          </ac:spMkLst>
        </pc:spChg>
        <pc:spChg chg="add mod">
          <ac:chgData name="Guo Zhimeng" userId="70c614cdd566ba31" providerId="LiveId" clId="{1BF056F5-E949-4437-B633-04D4EFC228D1}" dt="2020-09-22T11:48:41.241" v="979" actId="164"/>
          <ac:spMkLst>
            <pc:docMk/>
            <pc:sldMk cId="1973129250" sldId="336"/>
            <ac:spMk id="368" creationId="{5539F9CE-DB61-4BAB-8E53-AFBC5F37F203}"/>
          </ac:spMkLst>
        </pc:spChg>
        <pc:spChg chg="add mod">
          <ac:chgData name="Guo Zhimeng" userId="70c614cdd566ba31" providerId="LiveId" clId="{1BF056F5-E949-4437-B633-04D4EFC228D1}" dt="2020-09-22T11:48:41.241" v="979" actId="164"/>
          <ac:spMkLst>
            <pc:docMk/>
            <pc:sldMk cId="1973129250" sldId="336"/>
            <ac:spMk id="369" creationId="{8A660C47-0025-4E78-BF14-4585EE32B991}"/>
          </ac:spMkLst>
        </pc:spChg>
        <pc:spChg chg="add mod">
          <ac:chgData name="Guo Zhimeng" userId="70c614cdd566ba31" providerId="LiveId" clId="{1BF056F5-E949-4437-B633-04D4EFC228D1}" dt="2020-09-22T11:48:41.241" v="979" actId="164"/>
          <ac:spMkLst>
            <pc:docMk/>
            <pc:sldMk cId="1973129250" sldId="336"/>
            <ac:spMk id="370" creationId="{0C48F8CE-4E6F-4AFB-8517-6E6D0F3B622A}"/>
          </ac:spMkLst>
        </pc:spChg>
        <pc:spChg chg="add mod">
          <ac:chgData name="Guo Zhimeng" userId="70c614cdd566ba31" providerId="LiveId" clId="{1BF056F5-E949-4437-B633-04D4EFC228D1}" dt="2020-09-22T11:48:41.241" v="979" actId="164"/>
          <ac:spMkLst>
            <pc:docMk/>
            <pc:sldMk cId="1973129250" sldId="336"/>
            <ac:spMk id="371" creationId="{07B66CD8-AFC6-471A-9582-F85DD55B9B75}"/>
          </ac:spMkLst>
        </pc:spChg>
        <pc:spChg chg="add mod">
          <ac:chgData name="Guo Zhimeng" userId="70c614cdd566ba31" providerId="LiveId" clId="{1BF056F5-E949-4437-B633-04D4EFC228D1}" dt="2020-09-22T11:48:41.241" v="979" actId="164"/>
          <ac:spMkLst>
            <pc:docMk/>
            <pc:sldMk cId="1973129250" sldId="336"/>
            <ac:spMk id="372" creationId="{A4A0711B-F400-459A-8312-CE14539B0E89}"/>
          </ac:spMkLst>
        </pc:spChg>
        <pc:grpChg chg="add mod">
          <ac:chgData name="Guo Zhimeng" userId="70c614cdd566ba31" providerId="LiveId" clId="{1BF056F5-E949-4437-B633-04D4EFC228D1}" dt="2020-09-22T11:48:56.326" v="984" actId="1076"/>
          <ac:grpSpMkLst>
            <pc:docMk/>
            <pc:sldMk cId="1973129250" sldId="336"/>
            <ac:grpSpMk id="11" creationId="{CC10E90C-B9D2-43C2-8C9A-4065056320F8}"/>
          </ac:grpSpMkLst>
        </pc:grpChg>
        <pc:grpChg chg="add mod">
          <ac:chgData name="Guo Zhimeng" userId="70c614cdd566ba31" providerId="LiveId" clId="{1BF056F5-E949-4437-B633-04D4EFC228D1}" dt="2020-09-22T11:57:35.463" v="1049" actId="1076"/>
          <ac:grpSpMkLst>
            <pc:docMk/>
            <pc:sldMk cId="1973129250" sldId="336"/>
            <ac:grpSpMk id="18" creationId="{209AE7F7-A64B-4DB7-81D5-982B68956C9E}"/>
          </ac:grpSpMkLst>
        </pc:grpChg>
        <pc:picChg chg="del">
          <ac:chgData name="Guo Zhimeng" userId="70c614cdd566ba31" providerId="LiveId" clId="{1BF056F5-E949-4437-B633-04D4EFC228D1}" dt="2020-09-22T11:39:52.548" v="832" actId="478"/>
          <ac:picMkLst>
            <pc:docMk/>
            <pc:sldMk cId="1973129250" sldId="336"/>
            <ac:picMk id="13" creationId="{CD0262DB-6843-4047-9AAB-772BD174F493}"/>
          </ac:picMkLst>
        </pc:picChg>
        <pc:picChg chg="del">
          <ac:chgData name="Guo Zhimeng" userId="70c614cdd566ba31" providerId="LiveId" clId="{1BF056F5-E949-4437-B633-04D4EFC228D1}" dt="2020-09-22T11:39:54.538" v="833" actId="478"/>
          <ac:picMkLst>
            <pc:docMk/>
            <pc:sldMk cId="1973129250" sldId="336"/>
            <ac:picMk id="41" creationId="{81E499C5-4F5B-4D0A-B515-631CADD87596}"/>
          </ac:picMkLst>
        </pc:picChg>
        <pc:picChg chg="del">
          <ac:chgData name="Guo Zhimeng" userId="70c614cdd566ba31" providerId="LiveId" clId="{1BF056F5-E949-4437-B633-04D4EFC228D1}" dt="2020-09-22T11:39:52.548" v="832" actId="478"/>
          <ac:picMkLst>
            <pc:docMk/>
            <pc:sldMk cId="1973129250" sldId="336"/>
            <ac:picMk id="1026" creationId="{D03021AF-71C8-44FC-A396-69F91C2DDF0F}"/>
          </ac:picMkLst>
        </pc:picChg>
        <pc:cxnChg chg="del">
          <ac:chgData name="Guo Zhimeng" userId="70c614cdd566ba31" providerId="LiveId" clId="{1BF056F5-E949-4437-B633-04D4EFC228D1}" dt="2020-09-22T11:39:52.548" v="832" actId="478"/>
          <ac:cxnSpMkLst>
            <pc:docMk/>
            <pc:sldMk cId="1973129250" sldId="336"/>
            <ac:cxnSpMk id="152" creationId="{95009CB1-26F5-41B9-9801-167EC1278532}"/>
          </ac:cxnSpMkLst>
        </pc:cxnChg>
        <pc:cxnChg chg="del">
          <ac:chgData name="Guo Zhimeng" userId="70c614cdd566ba31" providerId="LiveId" clId="{1BF056F5-E949-4437-B633-04D4EFC228D1}" dt="2020-09-22T11:39:52.548" v="832" actId="478"/>
          <ac:cxnSpMkLst>
            <pc:docMk/>
            <pc:sldMk cId="1973129250" sldId="336"/>
            <ac:cxnSpMk id="153" creationId="{844149B7-A540-4EE5-A32B-A8DD239EDCA8}"/>
          </ac:cxnSpMkLst>
        </pc:cxnChg>
        <pc:cxnChg chg="del">
          <ac:chgData name="Guo Zhimeng" userId="70c614cdd566ba31" providerId="LiveId" clId="{1BF056F5-E949-4437-B633-04D4EFC228D1}" dt="2020-09-22T11:39:52.548" v="832" actId="478"/>
          <ac:cxnSpMkLst>
            <pc:docMk/>
            <pc:sldMk cId="1973129250" sldId="336"/>
            <ac:cxnSpMk id="154" creationId="{752CEBA1-1812-4887-B907-CC84F93F00D9}"/>
          </ac:cxnSpMkLst>
        </pc:cxnChg>
        <pc:cxnChg chg="del">
          <ac:chgData name="Guo Zhimeng" userId="70c614cdd566ba31" providerId="LiveId" clId="{1BF056F5-E949-4437-B633-04D4EFC228D1}" dt="2020-09-22T11:39:52.548" v="832" actId="478"/>
          <ac:cxnSpMkLst>
            <pc:docMk/>
            <pc:sldMk cId="1973129250" sldId="336"/>
            <ac:cxnSpMk id="155" creationId="{092959E3-B533-4625-8315-C1D2237A91B6}"/>
          </ac:cxnSpMkLst>
        </pc:cxnChg>
        <pc:cxnChg chg="del">
          <ac:chgData name="Guo Zhimeng" userId="70c614cdd566ba31" providerId="LiveId" clId="{1BF056F5-E949-4437-B633-04D4EFC228D1}" dt="2020-09-22T11:39:52.548" v="832" actId="478"/>
          <ac:cxnSpMkLst>
            <pc:docMk/>
            <pc:sldMk cId="1973129250" sldId="336"/>
            <ac:cxnSpMk id="156" creationId="{BD6B39E6-BA4E-4E9F-AE79-E9FCD3FB38FC}"/>
          </ac:cxnSpMkLst>
        </pc:cxnChg>
        <pc:cxnChg chg="del">
          <ac:chgData name="Guo Zhimeng" userId="70c614cdd566ba31" providerId="LiveId" clId="{1BF056F5-E949-4437-B633-04D4EFC228D1}" dt="2020-09-22T11:39:52.548" v="832" actId="478"/>
          <ac:cxnSpMkLst>
            <pc:docMk/>
            <pc:sldMk cId="1973129250" sldId="336"/>
            <ac:cxnSpMk id="157" creationId="{A5F19D8C-C662-46FF-904C-52C068B704A5}"/>
          </ac:cxnSpMkLst>
        </pc:cxnChg>
        <pc:cxnChg chg="del">
          <ac:chgData name="Guo Zhimeng" userId="70c614cdd566ba31" providerId="LiveId" clId="{1BF056F5-E949-4437-B633-04D4EFC228D1}" dt="2020-09-22T11:39:52.548" v="832" actId="478"/>
          <ac:cxnSpMkLst>
            <pc:docMk/>
            <pc:sldMk cId="1973129250" sldId="336"/>
            <ac:cxnSpMk id="158" creationId="{4F727DA5-A70C-4639-B7B2-45C3F245BB71}"/>
          </ac:cxnSpMkLst>
        </pc:cxnChg>
        <pc:cxnChg chg="del">
          <ac:chgData name="Guo Zhimeng" userId="70c614cdd566ba31" providerId="LiveId" clId="{1BF056F5-E949-4437-B633-04D4EFC228D1}" dt="2020-09-22T11:39:52.548" v="832" actId="478"/>
          <ac:cxnSpMkLst>
            <pc:docMk/>
            <pc:sldMk cId="1973129250" sldId="336"/>
            <ac:cxnSpMk id="159" creationId="{D33B718B-B589-4CC9-9257-432C6B833C57}"/>
          </ac:cxnSpMkLst>
        </pc:cxnChg>
        <pc:cxnChg chg="del">
          <ac:chgData name="Guo Zhimeng" userId="70c614cdd566ba31" providerId="LiveId" clId="{1BF056F5-E949-4437-B633-04D4EFC228D1}" dt="2020-09-22T11:39:52.548" v="832" actId="478"/>
          <ac:cxnSpMkLst>
            <pc:docMk/>
            <pc:sldMk cId="1973129250" sldId="336"/>
            <ac:cxnSpMk id="160" creationId="{C365DC24-303A-4B1D-BCE9-5567191A859E}"/>
          </ac:cxnSpMkLst>
        </pc:cxnChg>
        <pc:cxnChg chg="del">
          <ac:chgData name="Guo Zhimeng" userId="70c614cdd566ba31" providerId="LiveId" clId="{1BF056F5-E949-4437-B633-04D4EFC228D1}" dt="2020-09-22T11:39:52.548" v="832" actId="478"/>
          <ac:cxnSpMkLst>
            <pc:docMk/>
            <pc:sldMk cId="1973129250" sldId="336"/>
            <ac:cxnSpMk id="161" creationId="{22517215-A590-4812-B8E7-CB9FE2044836}"/>
          </ac:cxnSpMkLst>
        </pc:cxnChg>
        <pc:cxnChg chg="del">
          <ac:chgData name="Guo Zhimeng" userId="70c614cdd566ba31" providerId="LiveId" clId="{1BF056F5-E949-4437-B633-04D4EFC228D1}" dt="2020-09-22T11:39:52.548" v="832" actId="478"/>
          <ac:cxnSpMkLst>
            <pc:docMk/>
            <pc:sldMk cId="1973129250" sldId="336"/>
            <ac:cxnSpMk id="162" creationId="{8B9DA2FA-8457-49B4-AF0E-9B435AD0FCE6}"/>
          </ac:cxnSpMkLst>
        </pc:cxnChg>
        <pc:cxnChg chg="del">
          <ac:chgData name="Guo Zhimeng" userId="70c614cdd566ba31" providerId="LiveId" clId="{1BF056F5-E949-4437-B633-04D4EFC228D1}" dt="2020-09-22T11:39:52.548" v="832" actId="478"/>
          <ac:cxnSpMkLst>
            <pc:docMk/>
            <pc:sldMk cId="1973129250" sldId="336"/>
            <ac:cxnSpMk id="163" creationId="{13ACC6EF-BED1-4429-A00C-40791611E5DB}"/>
          </ac:cxnSpMkLst>
        </pc:cxnChg>
        <pc:cxnChg chg="del">
          <ac:chgData name="Guo Zhimeng" userId="70c614cdd566ba31" providerId="LiveId" clId="{1BF056F5-E949-4437-B633-04D4EFC228D1}" dt="2020-09-22T11:39:52.548" v="832" actId="478"/>
          <ac:cxnSpMkLst>
            <pc:docMk/>
            <pc:sldMk cId="1973129250" sldId="336"/>
            <ac:cxnSpMk id="164" creationId="{F565B93B-5CC6-4622-8748-73142F0FFC1F}"/>
          </ac:cxnSpMkLst>
        </pc:cxnChg>
        <pc:cxnChg chg="del">
          <ac:chgData name="Guo Zhimeng" userId="70c614cdd566ba31" providerId="LiveId" clId="{1BF056F5-E949-4437-B633-04D4EFC228D1}" dt="2020-09-22T11:39:52.548" v="832" actId="478"/>
          <ac:cxnSpMkLst>
            <pc:docMk/>
            <pc:sldMk cId="1973129250" sldId="336"/>
            <ac:cxnSpMk id="165" creationId="{246BD3A6-D9B6-44BC-A352-299668413166}"/>
          </ac:cxnSpMkLst>
        </pc:cxnChg>
        <pc:cxnChg chg="del">
          <ac:chgData name="Guo Zhimeng" userId="70c614cdd566ba31" providerId="LiveId" clId="{1BF056F5-E949-4437-B633-04D4EFC228D1}" dt="2020-09-22T11:39:52.548" v="832" actId="478"/>
          <ac:cxnSpMkLst>
            <pc:docMk/>
            <pc:sldMk cId="1973129250" sldId="336"/>
            <ac:cxnSpMk id="166" creationId="{9F045121-BC5E-4CC3-B61E-3B7EA2B0DA09}"/>
          </ac:cxnSpMkLst>
        </pc:cxnChg>
        <pc:cxnChg chg="del">
          <ac:chgData name="Guo Zhimeng" userId="70c614cdd566ba31" providerId="LiveId" clId="{1BF056F5-E949-4437-B633-04D4EFC228D1}" dt="2020-09-22T11:39:52.548" v="832" actId="478"/>
          <ac:cxnSpMkLst>
            <pc:docMk/>
            <pc:sldMk cId="1973129250" sldId="336"/>
            <ac:cxnSpMk id="167" creationId="{CE741B02-D231-42A2-B141-58256F4DBA59}"/>
          </ac:cxnSpMkLst>
        </pc:cxnChg>
        <pc:cxnChg chg="del">
          <ac:chgData name="Guo Zhimeng" userId="70c614cdd566ba31" providerId="LiveId" clId="{1BF056F5-E949-4437-B633-04D4EFC228D1}" dt="2020-09-22T11:39:52.548" v="832" actId="478"/>
          <ac:cxnSpMkLst>
            <pc:docMk/>
            <pc:sldMk cId="1973129250" sldId="336"/>
            <ac:cxnSpMk id="168" creationId="{627ED745-BA4F-4619-A8FC-C2DD111F44F9}"/>
          </ac:cxnSpMkLst>
        </pc:cxnChg>
        <pc:cxnChg chg="del">
          <ac:chgData name="Guo Zhimeng" userId="70c614cdd566ba31" providerId="LiveId" clId="{1BF056F5-E949-4437-B633-04D4EFC228D1}" dt="2020-09-22T11:39:52.548" v="832" actId="478"/>
          <ac:cxnSpMkLst>
            <pc:docMk/>
            <pc:sldMk cId="1973129250" sldId="336"/>
            <ac:cxnSpMk id="169" creationId="{5086B54D-14A9-466E-BCA4-AC76A1460608}"/>
          </ac:cxnSpMkLst>
        </pc:cxnChg>
        <pc:cxnChg chg="del">
          <ac:chgData name="Guo Zhimeng" userId="70c614cdd566ba31" providerId="LiveId" clId="{1BF056F5-E949-4437-B633-04D4EFC228D1}" dt="2020-09-22T11:39:52.548" v="832" actId="478"/>
          <ac:cxnSpMkLst>
            <pc:docMk/>
            <pc:sldMk cId="1973129250" sldId="336"/>
            <ac:cxnSpMk id="170" creationId="{36C6232B-B80B-47D6-AC20-D4F064873577}"/>
          </ac:cxnSpMkLst>
        </pc:cxnChg>
        <pc:cxnChg chg="del">
          <ac:chgData name="Guo Zhimeng" userId="70c614cdd566ba31" providerId="LiveId" clId="{1BF056F5-E949-4437-B633-04D4EFC228D1}" dt="2020-09-22T11:39:52.548" v="832" actId="478"/>
          <ac:cxnSpMkLst>
            <pc:docMk/>
            <pc:sldMk cId="1973129250" sldId="336"/>
            <ac:cxnSpMk id="171" creationId="{28331038-6ED4-4EC8-8213-05D8C8000C07}"/>
          </ac:cxnSpMkLst>
        </pc:cxnChg>
        <pc:cxnChg chg="del">
          <ac:chgData name="Guo Zhimeng" userId="70c614cdd566ba31" providerId="LiveId" clId="{1BF056F5-E949-4437-B633-04D4EFC228D1}" dt="2020-09-22T11:39:52.548" v="832" actId="478"/>
          <ac:cxnSpMkLst>
            <pc:docMk/>
            <pc:sldMk cId="1973129250" sldId="336"/>
            <ac:cxnSpMk id="172" creationId="{26170CE0-C1F1-4FEA-A5D1-B7CAD83C66C8}"/>
          </ac:cxnSpMkLst>
        </pc:cxnChg>
        <pc:cxnChg chg="del">
          <ac:chgData name="Guo Zhimeng" userId="70c614cdd566ba31" providerId="LiveId" clId="{1BF056F5-E949-4437-B633-04D4EFC228D1}" dt="2020-09-22T11:39:52.548" v="832" actId="478"/>
          <ac:cxnSpMkLst>
            <pc:docMk/>
            <pc:sldMk cId="1973129250" sldId="336"/>
            <ac:cxnSpMk id="173" creationId="{AAA892CE-C024-482F-B86D-E506BAB2AADF}"/>
          </ac:cxnSpMkLst>
        </pc:cxnChg>
        <pc:cxnChg chg="del">
          <ac:chgData name="Guo Zhimeng" userId="70c614cdd566ba31" providerId="LiveId" clId="{1BF056F5-E949-4437-B633-04D4EFC228D1}" dt="2020-09-22T11:39:52.548" v="832" actId="478"/>
          <ac:cxnSpMkLst>
            <pc:docMk/>
            <pc:sldMk cId="1973129250" sldId="336"/>
            <ac:cxnSpMk id="174" creationId="{BE6DC858-3382-4A89-AC29-5AEFEB0E1744}"/>
          </ac:cxnSpMkLst>
        </pc:cxnChg>
        <pc:cxnChg chg="del">
          <ac:chgData name="Guo Zhimeng" userId="70c614cdd566ba31" providerId="LiveId" clId="{1BF056F5-E949-4437-B633-04D4EFC228D1}" dt="2020-09-22T11:39:52.548" v="832" actId="478"/>
          <ac:cxnSpMkLst>
            <pc:docMk/>
            <pc:sldMk cId="1973129250" sldId="336"/>
            <ac:cxnSpMk id="175" creationId="{46E94D09-E78A-43A2-9128-F3671BBCC729}"/>
          </ac:cxnSpMkLst>
        </pc:cxnChg>
        <pc:cxnChg chg="del">
          <ac:chgData name="Guo Zhimeng" userId="70c614cdd566ba31" providerId="LiveId" clId="{1BF056F5-E949-4437-B633-04D4EFC228D1}" dt="2020-09-22T11:39:52.548" v="832" actId="478"/>
          <ac:cxnSpMkLst>
            <pc:docMk/>
            <pc:sldMk cId="1973129250" sldId="336"/>
            <ac:cxnSpMk id="176" creationId="{EB9746EE-222F-424E-9071-ECAE32DC9643}"/>
          </ac:cxnSpMkLst>
        </pc:cxnChg>
        <pc:cxnChg chg="del">
          <ac:chgData name="Guo Zhimeng" userId="70c614cdd566ba31" providerId="LiveId" clId="{1BF056F5-E949-4437-B633-04D4EFC228D1}" dt="2020-09-22T11:39:52.548" v="832" actId="478"/>
          <ac:cxnSpMkLst>
            <pc:docMk/>
            <pc:sldMk cId="1973129250" sldId="336"/>
            <ac:cxnSpMk id="177" creationId="{2CC73522-88E8-40E0-A5CE-2C655E63FB8C}"/>
          </ac:cxnSpMkLst>
        </pc:cxnChg>
        <pc:cxnChg chg="del">
          <ac:chgData name="Guo Zhimeng" userId="70c614cdd566ba31" providerId="LiveId" clId="{1BF056F5-E949-4437-B633-04D4EFC228D1}" dt="2020-09-22T11:39:52.548" v="832" actId="478"/>
          <ac:cxnSpMkLst>
            <pc:docMk/>
            <pc:sldMk cId="1973129250" sldId="336"/>
            <ac:cxnSpMk id="192" creationId="{94C00936-3CCD-44E3-812E-1904C26E4083}"/>
          </ac:cxnSpMkLst>
        </pc:cxnChg>
        <pc:cxnChg chg="del">
          <ac:chgData name="Guo Zhimeng" userId="70c614cdd566ba31" providerId="LiveId" clId="{1BF056F5-E949-4437-B633-04D4EFC228D1}" dt="2020-09-22T11:39:52.548" v="832" actId="478"/>
          <ac:cxnSpMkLst>
            <pc:docMk/>
            <pc:sldMk cId="1973129250" sldId="336"/>
            <ac:cxnSpMk id="193" creationId="{A4E4F4DC-3FDD-47D4-AA29-052BF47B074A}"/>
          </ac:cxnSpMkLst>
        </pc:cxnChg>
        <pc:cxnChg chg="del">
          <ac:chgData name="Guo Zhimeng" userId="70c614cdd566ba31" providerId="LiveId" clId="{1BF056F5-E949-4437-B633-04D4EFC228D1}" dt="2020-09-22T11:39:52.548" v="832" actId="478"/>
          <ac:cxnSpMkLst>
            <pc:docMk/>
            <pc:sldMk cId="1973129250" sldId="336"/>
            <ac:cxnSpMk id="194" creationId="{1672E3CA-00F3-4180-9E1E-07F7963FC431}"/>
          </ac:cxnSpMkLst>
        </pc:cxnChg>
        <pc:cxnChg chg="del">
          <ac:chgData name="Guo Zhimeng" userId="70c614cdd566ba31" providerId="LiveId" clId="{1BF056F5-E949-4437-B633-04D4EFC228D1}" dt="2020-09-22T11:39:52.548" v="832" actId="478"/>
          <ac:cxnSpMkLst>
            <pc:docMk/>
            <pc:sldMk cId="1973129250" sldId="336"/>
            <ac:cxnSpMk id="195" creationId="{BD0A1927-3B02-4579-A8F5-F26B5121D254}"/>
          </ac:cxnSpMkLst>
        </pc:cxnChg>
        <pc:cxnChg chg="del">
          <ac:chgData name="Guo Zhimeng" userId="70c614cdd566ba31" providerId="LiveId" clId="{1BF056F5-E949-4437-B633-04D4EFC228D1}" dt="2020-09-22T11:39:52.548" v="832" actId="478"/>
          <ac:cxnSpMkLst>
            <pc:docMk/>
            <pc:sldMk cId="1973129250" sldId="336"/>
            <ac:cxnSpMk id="196" creationId="{F024070D-C794-4784-AC79-FB9920526DD0}"/>
          </ac:cxnSpMkLst>
        </pc:cxnChg>
        <pc:cxnChg chg="del">
          <ac:chgData name="Guo Zhimeng" userId="70c614cdd566ba31" providerId="LiveId" clId="{1BF056F5-E949-4437-B633-04D4EFC228D1}" dt="2020-09-22T11:39:52.548" v="832" actId="478"/>
          <ac:cxnSpMkLst>
            <pc:docMk/>
            <pc:sldMk cId="1973129250" sldId="336"/>
            <ac:cxnSpMk id="197" creationId="{37812B70-985A-44F8-A5D5-402CD7F1DB93}"/>
          </ac:cxnSpMkLst>
        </pc:cxnChg>
        <pc:cxnChg chg="del">
          <ac:chgData name="Guo Zhimeng" userId="70c614cdd566ba31" providerId="LiveId" clId="{1BF056F5-E949-4437-B633-04D4EFC228D1}" dt="2020-09-22T11:39:52.548" v="832" actId="478"/>
          <ac:cxnSpMkLst>
            <pc:docMk/>
            <pc:sldMk cId="1973129250" sldId="336"/>
            <ac:cxnSpMk id="198" creationId="{4802FADB-CED4-4AF8-A60F-7A71774D9CAB}"/>
          </ac:cxnSpMkLst>
        </pc:cxnChg>
        <pc:cxnChg chg="del">
          <ac:chgData name="Guo Zhimeng" userId="70c614cdd566ba31" providerId="LiveId" clId="{1BF056F5-E949-4437-B633-04D4EFC228D1}" dt="2020-09-22T11:39:52.548" v="832" actId="478"/>
          <ac:cxnSpMkLst>
            <pc:docMk/>
            <pc:sldMk cId="1973129250" sldId="336"/>
            <ac:cxnSpMk id="199" creationId="{2D87FDAD-9F26-41C1-A144-436C85801199}"/>
          </ac:cxnSpMkLst>
        </pc:cxnChg>
        <pc:cxnChg chg="del">
          <ac:chgData name="Guo Zhimeng" userId="70c614cdd566ba31" providerId="LiveId" clId="{1BF056F5-E949-4437-B633-04D4EFC228D1}" dt="2020-09-22T11:39:52.548" v="832" actId="478"/>
          <ac:cxnSpMkLst>
            <pc:docMk/>
            <pc:sldMk cId="1973129250" sldId="336"/>
            <ac:cxnSpMk id="200" creationId="{E397DD84-CF1E-45A9-817B-58E8EC6902D5}"/>
          </ac:cxnSpMkLst>
        </pc:cxnChg>
        <pc:cxnChg chg="del">
          <ac:chgData name="Guo Zhimeng" userId="70c614cdd566ba31" providerId="LiveId" clId="{1BF056F5-E949-4437-B633-04D4EFC228D1}" dt="2020-09-22T11:39:52.548" v="832" actId="478"/>
          <ac:cxnSpMkLst>
            <pc:docMk/>
            <pc:sldMk cId="1973129250" sldId="336"/>
            <ac:cxnSpMk id="201" creationId="{D48574D6-A0EC-4AE4-9602-CD573249DA48}"/>
          </ac:cxnSpMkLst>
        </pc:cxnChg>
        <pc:cxnChg chg="del">
          <ac:chgData name="Guo Zhimeng" userId="70c614cdd566ba31" providerId="LiveId" clId="{1BF056F5-E949-4437-B633-04D4EFC228D1}" dt="2020-09-22T11:39:52.548" v="832" actId="478"/>
          <ac:cxnSpMkLst>
            <pc:docMk/>
            <pc:sldMk cId="1973129250" sldId="336"/>
            <ac:cxnSpMk id="202" creationId="{3C834731-09CB-4F2A-A4AD-ED3A0CE868E0}"/>
          </ac:cxnSpMkLst>
        </pc:cxnChg>
        <pc:cxnChg chg="del">
          <ac:chgData name="Guo Zhimeng" userId="70c614cdd566ba31" providerId="LiveId" clId="{1BF056F5-E949-4437-B633-04D4EFC228D1}" dt="2020-09-22T11:39:52.548" v="832" actId="478"/>
          <ac:cxnSpMkLst>
            <pc:docMk/>
            <pc:sldMk cId="1973129250" sldId="336"/>
            <ac:cxnSpMk id="203" creationId="{C83B2D74-1DB8-4104-8994-519B02F0A21B}"/>
          </ac:cxnSpMkLst>
        </pc:cxnChg>
        <pc:cxnChg chg="del">
          <ac:chgData name="Guo Zhimeng" userId="70c614cdd566ba31" providerId="LiveId" clId="{1BF056F5-E949-4437-B633-04D4EFC228D1}" dt="2020-09-22T11:39:52.548" v="832" actId="478"/>
          <ac:cxnSpMkLst>
            <pc:docMk/>
            <pc:sldMk cId="1973129250" sldId="336"/>
            <ac:cxnSpMk id="204" creationId="{3AAEA99D-023B-455A-934D-CCF7CB3A80C3}"/>
          </ac:cxnSpMkLst>
        </pc:cxnChg>
        <pc:cxnChg chg="del">
          <ac:chgData name="Guo Zhimeng" userId="70c614cdd566ba31" providerId="LiveId" clId="{1BF056F5-E949-4437-B633-04D4EFC228D1}" dt="2020-09-22T11:39:52.548" v="832" actId="478"/>
          <ac:cxnSpMkLst>
            <pc:docMk/>
            <pc:sldMk cId="1973129250" sldId="336"/>
            <ac:cxnSpMk id="205" creationId="{45EEAEE3-6C27-4E1E-BDB5-0315AE4941E9}"/>
          </ac:cxnSpMkLst>
        </pc:cxnChg>
        <pc:cxnChg chg="del">
          <ac:chgData name="Guo Zhimeng" userId="70c614cdd566ba31" providerId="LiveId" clId="{1BF056F5-E949-4437-B633-04D4EFC228D1}" dt="2020-09-22T11:39:52.548" v="832" actId="478"/>
          <ac:cxnSpMkLst>
            <pc:docMk/>
            <pc:sldMk cId="1973129250" sldId="336"/>
            <ac:cxnSpMk id="206" creationId="{8698D87F-502D-47A6-A903-C8954EF963D9}"/>
          </ac:cxnSpMkLst>
        </pc:cxnChg>
        <pc:cxnChg chg="del">
          <ac:chgData name="Guo Zhimeng" userId="70c614cdd566ba31" providerId="LiveId" clId="{1BF056F5-E949-4437-B633-04D4EFC228D1}" dt="2020-09-22T11:39:52.548" v="832" actId="478"/>
          <ac:cxnSpMkLst>
            <pc:docMk/>
            <pc:sldMk cId="1973129250" sldId="336"/>
            <ac:cxnSpMk id="207" creationId="{E6B5B811-EA2B-4701-B1CF-0B602A39DE0F}"/>
          </ac:cxnSpMkLst>
        </pc:cxnChg>
        <pc:cxnChg chg="del">
          <ac:chgData name="Guo Zhimeng" userId="70c614cdd566ba31" providerId="LiveId" clId="{1BF056F5-E949-4437-B633-04D4EFC228D1}" dt="2020-09-22T11:39:52.548" v="832" actId="478"/>
          <ac:cxnSpMkLst>
            <pc:docMk/>
            <pc:sldMk cId="1973129250" sldId="336"/>
            <ac:cxnSpMk id="208" creationId="{6FBBF1E8-52FD-441C-8092-1E1BFA19F92B}"/>
          </ac:cxnSpMkLst>
        </pc:cxnChg>
        <pc:cxnChg chg="del">
          <ac:chgData name="Guo Zhimeng" userId="70c614cdd566ba31" providerId="LiveId" clId="{1BF056F5-E949-4437-B633-04D4EFC228D1}" dt="2020-09-22T11:39:52.548" v="832" actId="478"/>
          <ac:cxnSpMkLst>
            <pc:docMk/>
            <pc:sldMk cId="1973129250" sldId="336"/>
            <ac:cxnSpMk id="209" creationId="{5763B621-96CB-4AB4-A1DC-BD722FBCFB62}"/>
          </ac:cxnSpMkLst>
        </pc:cxnChg>
        <pc:cxnChg chg="del">
          <ac:chgData name="Guo Zhimeng" userId="70c614cdd566ba31" providerId="LiveId" clId="{1BF056F5-E949-4437-B633-04D4EFC228D1}" dt="2020-09-22T11:39:52.548" v="832" actId="478"/>
          <ac:cxnSpMkLst>
            <pc:docMk/>
            <pc:sldMk cId="1973129250" sldId="336"/>
            <ac:cxnSpMk id="210" creationId="{7D192174-B8B4-4431-AA11-D5EA66999E8F}"/>
          </ac:cxnSpMkLst>
        </pc:cxnChg>
        <pc:cxnChg chg="del">
          <ac:chgData name="Guo Zhimeng" userId="70c614cdd566ba31" providerId="LiveId" clId="{1BF056F5-E949-4437-B633-04D4EFC228D1}" dt="2020-09-22T11:39:52.548" v="832" actId="478"/>
          <ac:cxnSpMkLst>
            <pc:docMk/>
            <pc:sldMk cId="1973129250" sldId="336"/>
            <ac:cxnSpMk id="211" creationId="{109CA6BC-0161-4D18-8D6E-4A3FC3CEEC93}"/>
          </ac:cxnSpMkLst>
        </pc:cxnChg>
        <pc:cxnChg chg="del">
          <ac:chgData name="Guo Zhimeng" userId="70c614cdd566ba31" providerId="LiveId" clId="{1BF056F5-E949-4437-B633-04D4EFC228D1}" dt="2020-09-22T11:39:52.548" v="832" actId="478"/>
          <ac:cxnSpMkLst>
            <pc:docMk/>
            <pc:sldMk cId="1973129250" sldId="336"/>
            <ac:cxnSpMk id="212" creationId="{FCD18FB1-5527-488C-B5BF-14401A09E11A}"/>
          </ac:cxnSpMkLst>
        </pc:cxnChg>
        <pc:cxnChg chg="del">
          <ac:chgData name="Guo Zhimeng" userId="70c614cdd566ba31" providerId="LiveId" clId="{1BF056F5-E949-4437-B633-04D4EFC228D1}" dt="2020-09-22T11:39:52.548" v="832" actId="478"/>
          <ac:cxnSpMkLst>
            <pc:docMk/>
            <pc:sldMk cId="1973129250" sldId="336"/>
            <ac:cxnSpMk id="213" creationId="{79975A42-20E7-4630-9469-A5545FA3C60A}"/>
          </ac:cxnSpMkLst>
        </pc:cxnChg>
        <pc:cxnChg chg="del">
          <ac:chgData name="Guo Zhimeng" userId="70c614cdd566ba31" providerId="LiveId" clId="{1BF056F5-E949-4437-B633-04D4EFC228D1}" dt="2020-09-22T11:39:52.548" v="832" actId="478"/>
          <ac:cxnSpMkLst>
            <pc:docMk/>
            <pc:sldMk cId="1973129250" sldId="336"/>
            <ac:cxnSpMk id="214" creationId="{BDB0C910-6CD8-469D-B58F-7C64C81CD5F5}"/>
          </ac:cxnSpMkLst>
        </pc:cxnChg>
        <pc:cxnChg chg="del">
          <ac:chgData name="Guo Zhimeng" userId="70c614cdd566ba31" providerId="LiveId" clId="{1BF056F5-E949-4437-B633-04D4EFC228D1}" dt="2020-09-22T11:39:52.548" v="832" actId="478"/>
          <ac:cxnSpMkLst>
            <pc:docMk/>
            <pc:sldMk cId="1973129250" sldId="336"/>
            <ac:cxnSpMk id="215" creationId="{ED3FA459-3CD6-4CB9-A991-C2DA8B69A341}"/>
          </ac:cxnSpMkLst>
        </pc:cxnChg>
        <pc:cxnChg chg="del">
          <ac:chgData name="Guo Zhimeng" userId="70c614cdd566ba31" providerId="LiveId" clId="{1BF056F5-E949-4437-B633-04D4EFC228D1}" dt="2020-09-22T11:39:52.548" v="832" actId="478"/>
          <ac:cxnSpMkLst>
            <pc:docMk/>
            <pc:sldMk cId="1973129250" sldId="336"/>
            <ac:cxnSpMk id="216" creationId="{A7D5ACA9-E9C2-4F92-9A6B-18018BD9E2A5}"/>
          </ac:cxnSpMkLst>
        </pc:cxnChg>
        <pc:cxnChg chg="del">
          <ac:chgData name="Guo Zhimeng" userId="70c614cdd566ba31" providerId="LiveId" clId="{1BF056F5-E949-4437-B633-04D4EFC228D1}" dt="2020-09-22T11:39:52.548" v="832" actId="478"/>
          <ac:cxnSpMkLst>
            <pc:docMk/>
            <pc:sldMk cId="1973129250" sldId="336"/>
            <ac:cxnSpMk id="217" creationId="{6F37BF17-48CE-4895-BAC5-DDC6F25005DE}"/>
          </ac:cxnSpMkLst>
        </pc:cxnChg>
        <pc:cxnChg chg="del">
          <ac:chgData name="Guo Zhimeng" userId="70c614cdd566ba31" providerId="LiveId" clId="{1BF056F5-E949-4437-B633-04D4EFC228D1}" dt="2020-09-22T11:39:52.548" v="832" actId="478"/>
          <ac:cxnSpMkLst>
            <pc:docMk/>
            <pc:sldMk cId="1973129250" sldId="336"/>
            <ac:cxnSpMk id="232" creationId="{DD5299B1-EFCA-4074-A6A3-7282CF1311AA}"/>
          </ac:cxnSpMkLst>
        </pc:cxnChg>
        <pc:cxnChg chg="del">
          <ac:chgData name="Guo Zhimeng" userId="70c614cdd566ba31" providerId="LiveId" clId="{1BF056F5-E949-4437-B633-04D4EFC228D1}" dt="2020-09-22T11:39:52.548" v="832" actId="478"/>
          <ac:cxnSpMkLst>
            <pc:docMk/>
            <pc:sldMk cId="1973129250" sldId="336"/>
            <ac:cxnSpMk id="233" creationId="{18519255-1D82-41BA-AE35-3C504ED011C8}"/>
          </ac:cxnSpMkLst>
        </pc:cxnChg>
        <pc:cxnChg chg="del">
          <ac:chgData name="Guo Zhimeng" userId="70c614cdd566ba31" providerId="LiveId" clId="{1BF056F5-E949-4437-B633-04D4EFC228D1}" dt="2020-09-22T11:39:52.548" v="832" actId="478"/>
          <ac:cxnSpMkLst>
            <pc:docMk/>
            <pc:sldMk cId="1973129250" sldId="336"/>
            <ac:cxnSpMk id="234" creationId="{7A1AA34E-F795-4B58-8942-CDBE7D4ABD1F}"/>
          </ac:cxnSpMkLst>
        </pc:cxnChg>
        <pc:cxnChg chg="del">
          <ac:chgData name="Guo Zhimeng" userId="70c614cdd566ba31" providerId="LiveId" clId="{1BF056F5-E949-4437-B633-04D4EFC228D1}" dt="2020-09-22T11:39:52.548" v="832" actId="478"/>
          <ac:cxnSpMkLst>
            <pc:docMk/>
            <pc:sldMk cId="1973129250" sldId="336"/>
            <ac:cxnSpMk id="235" creationId="{67D89209-2F7A-48A4-A7D3-A88F6341C27F}"/>
          </ac:cxnSpMkLst>
        </pc:cxnChg>
        <pc:cxnChg chg="del">
          <ac:chgData name="Guo Zhimeng" userId="70c614cdd566ba31" providerId="LiveId" clId="{1BF056F5-E949-4437-B633-04D4EFC228D1}" dt="2020-09-22T11:39:52.548" v="832" actId="478"/>
          <ac:cxnSpMkLst>
            <pc:docMk/>
            <pc:sldMk cId="1973129250" sldId="336"/>
            <ac:cxnSpMk id="236" creationId="{EF529092-6CDA-4108-A618-7ACC7F99F63E}"/>
          </ac:cxnSpMkLst>
        </pc:cxnChg>
        <pc:cxnChg chg="del">
          <ac:chgData name="Guo Zhimeng" userId="70c614cdd566ba31" providerId="LiveId" clId="{1BF056F5-E949-4437-B633-04D4EFC228D1}" dt="2020-09-22T11:39:52.548" v="832" actId="478"/>
          <ac:cxnSpMkLst>
            <pc:docMk/>
            <pc:sldMk cId="1973129250" sldId="336"/>
            <ac:cxnSpMk id="237" creationId="{5C1DF96A-6615-4624-B0A2-6EEA5EAE3E94}"/>
          </ac:cxnSpMkLst>
        </pc:cxnChg>
        <pc:cxnChg chg="del">
          <ac:chgData name="Guo Zhimeng" userId="70c614cdd566ba31" providerId="LiveId" clId="{1BF056F5-E949-4437-B633-04D4EFC228D1}" dt="2020-09-22T11:39:52.548" v="832" actId="478"/>
          <ac:cxnSpMkLst>
            <pc:docMk/>
            <pc:sldMk cId="1973129250" sldId="336"/>
            <ac:cxnSpMk id="238" creationId="{DC2A15D6-8AE4-4DA1-8135-DF039EC5FCF7}"/>
          </ac:cxnSpMkLst>
        </pc:cxnChg>
        <pc:cxnChg chg="del">
          <ac:chgData name="Guo Zhimeng" userId="70c614cdd566ba31" providerId="LiveId" clId="{1BF056F5-E949-4437-B633-04D4EFC228D1}" dt="2020-09-22T11:39:52.548" v="832" actId="478"/>
          <ac:cxnSpMkLst>
            <pc:docMk/>
            <pc:sldMk cId="1973129250" sldId="336"/>
            <ac:cxnSpMk id="239" creationId="{3FFE764F-B882-4C4E-B587-B9D07A6F798A}"/>
          </ac:cxnSpMkLst>
        </pc:cxnChg>
        <pc:cxnChg chg="del">
          <ac:chgData name="Guo Zhimeng" userId="70c614cdd566ba31" providerId="LiveId" clId="{1BF056F5-E949-4437-B633-04D4EFC228D1}" dt="2020-09-22T11:39:52.548" v="832" actId="478"/>
          <ac:cxnSpMkLst>
            <pc:docMk/>
            <pc:sldMk cId="1973129250" sldId="336"/>
            <ac:cxnSpMk id="240" creationId="{ED033474-212F-4378-9FF1-99F7A506577B}"/>
          </ac:cxnSpMkLst>
        </pc:cxnChg>
        <pc:cxnChg chg="del">
          <ac:chgData name="Guo Zhimeng" userId="70c614cdd566ba31" providerId="LiveId" clId="{1BF056F5-E949-4437-B633-04D4EFC228D1}" dt="2020-09-22T11:39:52.548" v="832" actId="478"/>
          <ac:cxnSpMkLst>
            <pc:docMk/>
            <pc:sldMk cId="1973129250" sldId="336"/>
            <ac:cxnSpMk id="241" creationId="{8977B794-7CD7-4048-A49D-331CAA53935D}"/>
          </ac:cxnSpMkLst>
        </pc:cxnChg>
        <pc:cxnChg chg="del">
          <ac:chgData name="Guo Zhimeng" userId="70c614cdd566ba31" providerId="LiveId" clId="{1BF056F5-E949-4437-B633-04D4EFC228D1}" dt="2020-09-22T11:39:52.548" v="832" actId="478"/>
          <ac:cxnSpMkLst>
            <pc:docMk/>
            <pc:sldMk cId="1973129250" sldId="336"/>
            <ac:cxnSpMk id="242" creationId="{AFEE462E-4B4D-411E-B44D-FC2DDB8CBED7}"/>
          </ac:cxnSpMkLst>
        </pc:cxnChg>
        <pc:cxnChg chg="del">
          <ac:chgData name="Guo Zhimeng" userId="70c614cdd566ba31" providerId="LiveId" clId="{1BF056F5-E949-4437-B633-04D4EFC228D1}" dt="2020-09-22T11:39:52.548" v="832" actId="478"/>
          <ac:cxnSpMkLst>
            <pc:docMk/>
            <pc:sldMk cId="1973129250" sldId="336"/>
            <ac:cxnSpMk id="243" creationId="{39B91CAE-1E66-4D4C-BB18-0BF415273BC2}"/>
          </ac:cxnSpMkLst>
        </pc:cxnChg>
        <pc:cxnChg chg="del">
          <ac:chgData name="Guo Zhimeng" userId="70c614cdd566ba31" providerId="LiveId" clId="{1BF056F5-E949-4437-B633-04D4EFC228D1}" dt="2020-09-22T11:39:52.548" v="832" actId="478"/>
          <ac:cxnSpMkLst>
            <pc:docMk/>
            <pc:sldMk cId="1973129250" sldId="336"/>
            <ac:cxnSpMk id="244" creationId="{DE986D4C-2B92-4893-AFF3-79EEC6B85B8F}"/>
          </ac:cxnSpMkLst>
        </pc:cxnChg>
        <pc:cxnChg chg="del">
          <ac:chgData name="Guo Zhimeng" userId="70c614cdd566ba31" providerId="LiveId" clId="{1BF056F5-E949-4437-B633-04D4EFC228D1}" dt="2020-09-22T11:39:52.548" v="832" actId="478"/>
          <ac:cxnSpMkLst>
            <pc:docMk/>
            <pc:sldMk cId="1973129250" sldId="336"/>
            <ac:cxnSpMk id="245" creationId="{7966D7BE-1278-4650-9DBE-6912E2D05E2F}"/>
          </ac:cxnSpMkLst>
        </pc:cxnChg>
        <pc:cxnChg chg="del">
          <ac:chgData name="Guo Zhimeng" userId="70c614cdd566ba31" providerId="LiveId" clId="{1BF056F5-E949-4437-B633-04D4EFC228D1}" dt="2020-09-22T11:39:52.548" v="832" actId="478"/>
          <ac:cxnSpMkLst>
            <pc:docMk/>
            <pc:sldMk cId="1973129250" sldId="336"/>
            <ac:cxnSpMk id="246" creationId="{573B93AA-B345-4106-827E-562D2D4AEB2C}"/>
          </ac:cxnSpMkLst>
        </pc:cxnChg>
        <pc:cxnChg chg="del">
          <ac:chgData name="Guo Zhimeng" userId="70c614cdd566ba31" providerId="LiveId" clId="{1BF056F5-E949-4437-B633-04D4EFC228D1}" dt="2020-09-22T11:39:52.548" v="832" actId="478"/>
          <ac:cxnSpMkLst>
            <pc:docMk/>
            <pc:sldMk cId="1973129250" sldId="336"/>
            <ac:cxnSpMk id="247" creationId="{CEB4CD36-8C5F-4803-8DF3-87B08E663040}"/>
          </ac:cxnSpMkLst>
        </pc:cxnChg>
        <pc:cxnChg chg="del">
          <ac:chgData name="Guo Zhimeng" userId="70c614cdd566ba31" providerId="LiveId" clId="{1BF056F5-E949-4437-B633-04D4EFC228D1}" dt="2020-09-22T11:39:52.548" v="832" actId="478"/>
          <ac:cxnSpMkLst>
            <pc:docMk/>
            <pc:sldMk cId="1973129250" sldId="336"/>
            <ac:cxnSpMk id="248" creationId="{490C40E8-2A44-4333-947F-DD169FD519FB}"/>
          </ac:cxnSpMkLst>
        </pc:cxnChg>
        <pc:cxnChg chg="del">
          <ac:chgData name="Guo Zhimeng" userId="70c614cdd566ba31" providerId="LiveId" clId="{1BF056F5-E949-4437-B633-04D4EFC228D1}" dt="2020-09-22T11:39:52.548" v="832" actId="478"/>
          <ac:cxnSpMkLst>
            <pc:docMk/>
            <pc:sldMk cId="1973129250" sldId="336"/>
            <ac:cxnSpMk id="249" creationId="{56B88554-8E6B-4042-B5D8-F4BEECBEAAFA}"/>
          </ac:cxnSpMkLst>
        </pc:cxnChg>
        <pc:cxnChg chg="del">
          <ac:chgData name="Guo Zhimeng" userId="70c614cdd566ba31" providerId="LiveId" clId="{1BF056F5-E949-4437-B633-04D4EFC228D1}" dt="2020-09-22T11:39:52.548" v="832" actId="478"/>
          <ac:cxnSpMkLst>
            <pc:docMk/>
            <pc:sldMk cId="1973129250" sldId="336"/>
            <ac:cxnSpMk id="250" creationId="{E3609101-E9BA-4694-B6BE-6252AE4EBD62}"/>
          </ac:cxnSpMkLst>
        </pc:cxnChg>
        <pc:cxnChg chg="del">
          <ac:chgData name="Guo Zhimeng" userId="70c614cdd566ba31" providerId="LiveId" clId="{1BF056F5-E949-4437-B633-04D4EFC228D1}" dt="2020-09-22T11:39:52.548" v="832" actId="478"/>
          <ac:cxnSpMkLst>
            <pc:docMk/>
            <pc:sldMk cId="1973129250" sldId="336"/>
            <ac:cxnSpMk id="251" creationId="{D41F31D1-CEC0-4B34-98BE-1496F4044EEB}"/>
          </ac:cxnSpMkLst>
        </pc:cxnChg>
        <pc:cxnChg chg="del">
          <ac:chgData name="Guo Zhimeng" userId="70c614cdd566ba31" providerId="LiveId" clId="{1BF056F5-E949-4437-B633-04D4EFC228D1}" dt="2020-09-22T11:39:52.548" v="832" actId="478"/>
          <ac:cxnSpMkLst>
            <pc:docMk/>
            <pc:sldMk cId="1973129250" sldId="336"/>
            <ac:cxnSpMk id="252" creationId="{33B3AC3E-9069-4155-BEF8-4DE978C07749}"/>
          </ac:cxnSpMkLst>
        </pc:cxnChg>
        <pc:cxnChg chg="del">
          <ac:chgData name="Guo Zhimeng" userId="70c614cdd566ba31" providerId="LiveId" clId="{1BF056F5-E949-4437-B633-04D4EFC228D1}" dt="2020-09-22T11:39:52.548" v="832" actId="478"/>
          <ac:cxnSpMkLst>
            <pc:docMk/>
            <pc:sldMk cId="1973129250" sldId="336"/>
            <ac:cxnSpMk id="253" creationId="{261D5A95-1BAE-422E-8128-5783381AC6D8}"/>
          </ac:cxnSpMkLst>
        </pc:cxnChg>
        <pc:cxnChg chg="del">
          <ac:chgData name="Guo Zhimeng" userId="70c614cdd566ba31" providerId="LiveId" clId="{1BF056F5-E949-4437-B633-04D4EFC228D1}" dt="2020-09-22T11:39:52.548" v="832" actId="478"/>
          <ac:cxnSpMkLst>
            <pc:docMk/>
            <pc:sldMk cId="1973129250" sldId="336"/>
            <ac:cxnSpMk id="254" creationId="{5D882A11-DE42-4289-A2AE-08F2F8093A5C}"/>
          </ac:cxnSpMkLst>
        </pc:cxnChg>
        <pc:cxnChg chg="del">
          <ac:chgData name="Guo Zhimeng" userId="70c614cdd566ba31" providerId="LiveId" clId="{1BF056F5-E949-4437-B633-04D4EFC228D1}" dt="2020-09-22T11:39:52.548" v="832" actId="478"/>
          <ac:cxnSpMkLst>
            <pc:docMk/>
            <pc:sldMk cId="1973129250" sldId="336"/>
            <ac:cxnSpMk id="255" creationId="{D5FCBAE7-F75E-422A-B185-8A125D107BDC}"/>
          </ac:cxnSpMkLst>
        </pc:cxnChg>
        <pc:cxnChg chg="del">
          <ac:chgData name="Guo Zhimeng" userId="70c614cdd566ba31" providerId="LiveId" clId="{1BF056F5-E949-4437-B633-04D4EFC228D1}" dt="2020-09-22T11:39:52.548" v="832" actId="478"/>
          <ac:cxnSpMkLst>
            <pc:docMk/>
            <pc:sldMk cId="1973129250" sldId="336"/>
            <ac:cxnSpMk id="256" creationId="{DEE5C8FA-1953-4506-A8D8-BB66814D5E2A}"/>
          </ac:cxnSpMkLst>
        </pc:cxnChg>
        <pc:cxnChg chg="del">
          <ac:chgData name="Guo Zhimeng" userId="70c614cdd566ba31" providerId="LiveId" clId="{1BF056F5-E949-4437-B633-04D4EFC228D1}" dt="2020-09-22T11:39:52.548" v="832" actId="478"/>
          <ac:cxnSpMkLst>
            <pc:docMk/>
            <pc:sldMk cId="1973129250" sldId="336"/>
            <ac:cxnSpMk id="257" creationId="{CAA189D9-0954-46D6-9D15-1B6C6D6AF1CF}"/>
          </ac:cxnSpMkLst>
        </pc:cxnChg>
        <pc:cxnChg chg="del">
          <ac:chgData name="Guo Zhimeng" userId="70c614cdd566ba31" providerId="LiveId" clId="{1BF056F5-E949-4437-B633-04D4EFC228D1}" dt="2020-09-22T11:39:52.548" v="832" actId="478"/>
          <ac:cxnSpMkLst>
            <pc:docMk/>
            <pc:sldMk cId="1973129250" sldId="336"/>
            <ac:cxnSpMk id="260" creationId="{45481A2F-31C8-4BD3-A0C1-B1C0D36785C3}"/>
          </ac:cxnSpMkLst>
        </pc:cxnChg>
        <pc:cxnChg chg="del">
          <ac:chgData name="Guo Zhimeng" userId="70c614cdd566ba31" providerId="LiveId" clId="{1BF056F5-E949-4437-B633-04D4EFC228D1}" dt="2020-09-22T11:39:52.548" v="832" actId="478"/>
          <ac:cxnSpMkLst>
            <pc:docMk/>
            <pc:sldMk cId="1973129250" sldId="336"/>
            <ac:cxnSpMk id="261" creationId="{271085A9-D060-4C3B-B6AE-AA5345EB28ED}"/>
          </ac:cxnSpMkLst>
        </pc:cxnChg>
        <pc:cxnChg chg="del">
          <ac:chgData name="Guo Zhimeng" userId="70c614cdd566ba31" providerId="LiveId" clId="{1BF056F5-E949-4437-B633-04D4EFC228D1}" dt="2020-09-22T11:39:52.548" v="832" actId="478"/>
          <ac:cxnSpMkLst>
            <pc:docMk/>
            <pc:sldMk cId="1973129250" sldId="336"/>
            <ac:cxnSpMk id="262" creationId="{C6F0FFA5-71BF-46E7-9AB4-A14CAE34416C}"/>
          </ac:cxnSpMkLst>
        </pc:cxnChg>
        <pc:cxnChg chg="del">
          <ac:chgData name="Guo Zhimeng" userId="70c614cdd566ba31" providerId="LiveId" clId="{1BF056F5-E949-4437-B633-04D4EFC228D1}" dt="2020-09-22T11:39:52.548" v="832" actId="478"/>
          <ac:cxnSpMkLst>
            <pc:docMk/>
            <pc:sldMk cId="1973129250" sldId="336"/>
            <ac:cxnSpMk id="263" creationId="{A11B439D-D923-4B8D-AD1F-78469F7096AA}"/>
          </ac:cxnSpMkLst>
        </pc:cxnChg>
        <pc:cxnChg chg="del">
          <ac:chgData name="Guo Zhimeng" userId="70c614cdd566ba31" providerId="LiveId" clId="{1BF056F5-E949-4437-B633-04D4EFC228D1}" dt="2020-09-22T11:39:52.548" v="832" actId="478"/>
          <ac:cxnSpMkLst>
            <pc:docMk/>
            <pc:sldMk cId="1973129250" sldId="336"/>
            <ac:cxnSpMk id="266" creationId="{12960390-518A-4BC6-8DCB-0043A8972559}"/>
          </ac:cxnSpMkLst>
        </pc:cxnChg>
        <pc:cxnChg chg="del">
          <ac:chgData name="Guo Zhimeng" userId="70c614cdd566ba31" providerId="LiveId" clId="{1BF056F5-E949-4437-B633-04D4EFC228D1}" dt="2020-09-22T11:39:52.548" v="832" actId="478"/>
          <ac:cxnSpMkLst>
            <pc:docMk/>
            <pc:sldMk cId="1973129250" sldId="336"/>
            <ac:cxnSpMk id="267" creationId="{23C2AF0E-82A9-45CA-B34B-A5E00C6AB3A5}"/>
          </ac:cxnSpMkLst>
        </pc:cxnChg>
        <pc:cxnChg chg="del">
          <ac:chgData name="Guo Zhimeng" userId="70c614cdd566ba31" providerId="LiveId" clId="{1BF056F5-E949-4437-B633-04D4EFC228D1}" dt="2020-09-22T11:39:52.548" v="832" actId="478"/>
          <ac:cxnSpMkLst>
            <pc:docMk/>
            <pc:sldMk cId="1973129250" sldId="336"/>
            <ac:cxnSpMk id="268" creationId="{C5AFBD44-7DE1-458A-8BA7-FD5BBE7EE163}"/>
          </ac:cxnSpMkLst>
        </pc:cxnChg>
        <pc:cxnChg chg="del">
          <ac:chgData name="Guo Zhimeng" userId="70c614cdd566ba31" providerId="LiveId" clId="{1BF056F5-E949-4437-B633-04D4EFC228D1}" dt="2020-09-22T11:39:52.548" v="832" actId="478"/>
          <ac:cxnSpMkLst>
            <pc:docMk/>
            <pc:sldMk cId="1973129250" sldId="336"/>
            <ac:cxnSpMk id="269" creationId="{16F24CF6-62B8-4D68-97EC-F6EEFE3659D3}"/>
          </ac:cxnSpMkLst>
        </pc:cxnChg>
        <pc:cxnChg chg="del">
          <ac:chgData name="Guo Zhimeng" userId="70c614cdd566ba31" providerId="LiveId" clId="{1BF056F5-E949-4437-B633-04D4EFC228D1}" dt="2020-09-22T11:39:52.548" v="832" actId="478"/>
          <ac:cxnSpMkLst>
            <pc:docMk/>
            <pc:sldMk cId="1973129250" sldId="336"/>
            <ac:cxnSpMk id="272" creationId="{D18B9217-A507-4ACA-9D92-95A2742805F7}"/>
          </ac:cxnSpMkLst>
        </pc:cxnChg>
        <pc:cxnChg chg="del">
          <ac:chgData name="Guo Zhimeng" userId="70c614cdd566ba31" providerId="LiveId" clId="{1BF056F5-E949-4437-B633-04D4EFC228D1}" dt="2020-09-22T11:39:52.548" v="832" actId="478"/>
          <ac:cxnSpMkLst>
            <pc:docMk/>
            <pc:sldMk cId="1973129250" sldId="336"/>
            <ac:cxnSpMk id="273" creationId="{6C3CE6A5-FD90-400A-A01A-A5CD2C8E34A9}"/>
          </ac:cxnSpMkLst>
        </pc:cxnChg>
        <pc:cxnChg chg="del">
          <ac:chgData name="Guo Zhimeng" userId="70c614cdd566ba31" providerId="LiveId" clId="{1BF056F5-E949-4437-B633-04D4EFC228D1}" dt="2020-09-22T11:39:52.548" v="832" actId="478"/>
          <ac:cxnSpMkLst>
            <pc:docMk/>
            <pc:sldMk cId="1973129250" sldId="336"/>
            <ac:cxnSpMk id="274" creationId="{BF0DE1D9-A86C-491B-AE8A-9736FDC3FE59}"/>
          </ac:cxnSpMkLst>
        </pc:cxnChg>
        <pc:cxnChg chg="del">
          <ac:chgData name="Guo Zhimeng" userId="70c614cdd566ba31" providerId="LiveId" clId="{1BF056F5-E949-4437-B633-04D4EFC228D1}" dt="2020-09-22T11:39:52.548" v="832" actId="478"/>
          <ac:cxnSpMkLst>
            <pc:docMk/>
            <pc:sldMk cId="1973129250" sldId="336"/>
            <ac:cxnSpMk id="275" creationId="{B395893F-EAC7-4ADA-902C-BC93ED4EB95C}"/>
          </ac:cxnSpMkLst>
        </pc:cxnChg>
        <pc:cxnChg chg="del">
          <ac:chgData name="Guo Zhimeng" userId="70c614cdd566ba31" providerId="LiveId" clId="{1BF056F5-E949-4437-B633-04D4EFC228D1}" dt="2020-09-22T11:39:52.548" v="832" actId="478"/>
          <ac:cxnSpMkLst>
            <pc:docMk/>
            <pc:sldMk cId="1973129250" sldId="336"/>
            <ac:cxnSpMk id="283" creationId="{6CBFDD83-2D5F-42FE-AD36-0C5B93BBA575}"/>
          </ac:cxnSpMkLst>
        </pc:cxnChg>
        <pc:cxnChg chg="del">
          <ac:chgData name="Guo Zhimeng" userId="70c614cdd566ba31" providerId="LiveId" clId="{1BF056F5-E949-4437-B633-04D4EFC228D1}" dt="2020-09-22T11:39:52.548" v="832" actId="478"/>
          <ac:cxnSpMkLst>
            <pc:docMk/>
            <pc:sldMk cId="1973129250" sldId="336"/>
            <ac:cxnSpMk id="284" creationId="{E191992A-24BE-4408-AC7C-F683E67A1AD9}"/>
          </ac:cxnSpMkLst>
        </pc:cxnChg>
        <pc:cxnChg chg="del">
          <ac:chgData name="Guo Zhimeng" userId="70c614cdd566ba31" providerId="LiveId" clId="{1BF056F5-E949-4437-B633-04D4EFC228D1}" dt="2020-09-22T11:39:52.548" v="832" actId="478"/>
          <ac:cxnSpMkLst>
            <pc:docMk/>
            <pc:sldMk cId="1973129250" sldId="336"/>
            <ac:cxnSpMk id="285" creationId="{E24F3C7D-1201-4955-B49C-C7D3E7D0B1FF}"/>
          </ac:cxnSpMkLst>
        </pc:cxnChg>
        <pc:cxnChg chg="del">
          <ac:chgData name="Guo Zhimeng" userId="70c614cdd566ba31" providerId="LiveId" clId="{1BF056F5-E949-4437-B633-04D4EFC228D1}" dt="2020-09-22T11:39:52.548" v="832" actId="478"/>
          <ac:cxnSpMkLst>
            <pc:docMk/>
            <pc:sldMk cId="1973129250" sldId="336"/>
            <ac:cxnSpMk id="286" creationId="{1F0A6D57-C232-45A6-ABF5-977776E9FDC8}"/>
          </ac:cxnSpMkLst>
        </pc:cxnChg>
        <pc:cxnChg chg="del">
          <ac:chgData name="Guo Zhimeng" userId="70c614cdd566ba31" providerId="LiveId" clId="{1BF056F5-E949-4437-B633-04D4EFC228D1}" dt="2020-09-22T11:39:52.548" v="832" actId="478"/>
          <ac:cxnSpMkLst>
            <pc:docMk/>
            <pc:sldMk cId="1973129250" sldId="336"/>
            <ac:cxnSpMk id="287" creationId="{E63DD40B-885A-4156-9C96-A98890A42FB8}"/>
          </ac:cxnSpMkLst>
        </pc:cxnChg>
        <pc:cxnChg chg="del">
          <ac:chgData name="Guo Zhimeng" userId="70c614cdd566ba31" providerId="LiveId" clId="{1BF056F5-E949-4437-B633-04D4EFC228D1}" dt="2020-09-22T11:39:52.548" v="832" actId="478"/>
          <ac:cxnSpMkLst>
            <pc:docMk/>
            <pc:sldMk cId="1973129250" sldId="336"/>
            <ac:cxnSpMk id="288" creationId="{A4E30173-DFA6-4002-8724-804100F50294}"/>
          </ac:cxnSpMkLst>
        </pc:cxnChg>
        <pc:cxnChg chg="del">
          <ac:chgData name="Guo Zhimeng" userId="70c614cdd566ba31" providerId="LiveId" clId="{1BF056F5-E949-4437-B633-04D4EFC228D1}" dt="2020-09-22T11:39:52.548" v="832" actId="478"/>
          <ac:cxnSpMkLst>
            <pc:docMk/>
            <pc:sldMk cId="1973129250" sldId="336"/>
            <ac:cxnSpMk id="290" creationId="{888930A4-07D9-421C-8F97-C36BE621E6B8}"/>
          </ac:cxnSpMkLst>
        </pc:cxnChg>
        <pc:cxnChg chg="add mod">
          <ac:chgData name="Guo Zhimeng" userId="70c614cdd566ba31" providerId="LiveId" clId="{1BF056F5-E949-4437-B633-04D4EFC228D1}" dt="2020-09-22T11:44:16.688" v="906" actId="164"/>
          <ac:cxnSpMkLst>
            <pc:docMk/>
            <pc:sldMk cId="1973129250" sldId="336"/>
            <ac:cxnSpMk id="321" creationId="{016DDE96-6E08-4B39-9B8D-FC24DD04BDA8}"/>
          </ac:cxnSpMkLst>
        </pc:cxnChg>
        <pc:cxnChg chg="add mod">
          <ac:chgData name="Guo Zhimeng" userId="70c614cdd566ba31" providerId="LiveId" clId="{1BF056F5-E949-4437-B633-04D4EFC228D1}" dt="2020-09-22T11:44:16.688" v="906" actId="164"/>
          <ac:cxnSpMkLst>
            <pc:docMk/>
            <pc:sldMk cId="1973129250" sldId="336"/>
            <ac:cxnSpMk id="322" creationId="{F7873256-BFA9-49CC-A85A-CD569FADFEF7}"/>
          </ac:cxnSpMkLst>
        </pc:cxnChg>
        <pc:cxnChg chg="add mod">
          <ac:chgData name="Guo Zhimeng" userId="70c614cdd566ba31" providerId="LiveId" clId="{1BF056F5-E949-4437-B633-04D4EFC228D1}" dt="2020-09-22T11:44:16.688" v="906" actId="164"/>
          <ac:cxnSpMkLst>
            <pc:docMk/>
            <pc:sldMk cId="1973129250" sldId="336"/>
            <ac:cxnSpMk id="323" creationId="{B07DFD9C-98D1-438A-956B-890AA6E9E8D5}"/>
          </ac:cxnSpMkLst>
        </pc:cxnChg>
        <pc:cxnChg chg="add mod">
          <ac:chgData name="Guo Zhimeng" userId="70c614cdd566ba31" providerId="LiveId" clId="{1BF056F5-E949-4437-B633-04D4EFC228D1}" dt="2020-09-22T11:44:16.688" v="906" actId="164"/>
          <ac:cxnSpMkLst>
            <pc:docMk/>
            <pc:sldMk cId="1973129250" sldId="336"/>
            <ac:cxnSpMk id="324" creationId="{F8AC2570-C3D2-4EB5-999E-40B9A14AB538}"/>
          </ac:cxnSpMkLst>
        </pc:cxnChg>
        <pc:cxnChg chg="add mod">
          <ac:chgData name="Guo Zhimeng" userId="70c614cdd566ba31" providerId="LiveId" clId="{1BF056F5-E949-4437-B633-04D4EFC228D1}" dt="2020-09-22T11:44:16.688" v="906" actId="164"/>
          <ac:cxnSpMkLst>
            <pc:docMk/>
            <pc:sldMk cId="1973129250" sldId="336"/>
            <ac:cxnSpMk id="325" creationId="{8B8D70CD-C17C-4CC8-B6C1-C4463D766305}"/>
          </ac:cxnSpMkLst>
        </pc:cxnChg>
        <pc:cxnChg chg="add mod">
          <ac:chgData name="Guo Zhimeng" userId="70c614cdd566ba31" providerId="LiveId" clId="{1BF056F5-E949-4437-B633-04D4EFC228D1}" dt="2020-09-22T11:44:16.688" v="906" actId="164"/>
          <ac:cxnSpMkLst>
            <pc:docMk/>
            <pc:sldMk cId="1973129250" sldId="336"/>
            <ac:cxnSpMk id="326" creationId="{446F2E26-8FCE-49B4-9066-12B0024FF255}"/>
          </ac:cxnSpMkLst>
        </pc:cxnChg>
        <pc:cxnChg chg="add mod">
          <ac:chgData name="Guo Zhimeng" userId="70c614cdd566ba31" providerId="LiveId" clId="{1BF056F5-E949-4437-B633-04D4EFC228D1}" dt="2020-09-22T11:44:16.688" v="906" actId="164"/>
          <ac:cxnSpMkLst>
            <pc:docMk/>
            <pc:sldMk cId="1973129250" sldId="336"/>
            <ac:cxnSpMk id="327" creationId="{A7403845-8813-4ED8-81F2-0B0077A23071}"/>
          </ac:cxnSpMkLst>
        </pc:cxnChg>
        <pc:cxnChg chg="add mod">
          <ac:chgData name="Guo Zhimeng" userId="70c614cdd566ba31" providerId="LiveId" clId="{1BF056F5-E949-4437-B633-04D4EFC228D1}" dt="2020-09-22T11:44:16.688" v="906" actId="164"/>
          <ac:cxnSpMkLst>
            <pc:docMk/>
            <pc:sldMk cId="1973129250" sldId="336"/>
            <ac:cxnSpMk id="328" creationId="{C85B3502-3C66-4DC3-9C61-D7443CD3BD9D}"/>
          </ac:cxnSpMkLst>
        </pc:cxnChg>
        <pc:cxnChg chg="add mod">
          <ac:chgData name="Guo Zhimeng" userId="70c614cdd566ba31" providerId="LiveId" clId="{1BF056F5-E949-4437-B633-04D4EFC228D1}" dt="2020-09-22T11:44:16.688" v="906" actId="164"/>
          <ac:cxnSpMkLst>
            <pc:docMk/>
            <pc:sldMk cId="1973129250" sldId="336"/>
            <ac:cxnSpMk id="329" creationId="{E056DC60-12F1-46E0-B32E-FB0DCB072CD6}"/>
          </ac:cxnSpMkLst>
        </pc:cxnChg>
        <pc:cxnChg chg="add mod">
          <ac:chgData name="Guo Zhimeng" userId="70c614cdd566ba31" providerId="LiveId" clId="{1BF056F5-E949-4437-B633-04D4EFC228D1}" dt="2020-09-22T11:44:16.688" v="906" actId="164"/>
          <ac:cxnSpMkLst>
            <pc:docMk/>
            <pc:sldMk cId="1973129250" sldId="336"/>
            <ac:cxnSpMk id="330" creationId="{F73C4880-BDDD-41FF-9664-7237173B92FE}"/>
          </ac:cxnSpMkLst>
        </pc:cxnChg>
        <pc:cxnChg chg="add mod">
          <ac:chgData name="Guo Zhimeng" userId="70c614cdd566ba31" providerId="LiveId" clId="{1BF056F5-E949-4437-B633-04D4EFC228D1}" dt="2020-09-22T11:44:16.688" v="906" actId="164"/>
          <ac:cxnSpMkLst>
            <pc:docMk/>
            <pc:sldMk cId="1973129250" sldId="336"/>
            <ac:cxnSpMk id="331" creationId="{73A0750C-C90E-472E-9223-19DB67A7AD65}"/>
          </ac:cxnSpMkLst>
        </pc:cxnChg>
        <pc:cxnChg chg="add mod">
          <ac:chgData name="Guo Zhimeng" userId="70c614cdd566ba31" providerId="LiveId" clId="{1BF056F5-E949-4437-B633-04D4EFC228D1}" dt="2020-09-22T11:44:16.688" v="906" actId="164"/>
          <ac:cxnSpMkLst>
            <pc:docMk/>
            <pc:sldMk cId="1973129250" sldId="336"/>
            <ac:cxnSpMk id="332" creationId="{447D6752-20A4-4AF9-8F18-2B5D28F48757}"/>
          </ac:cxnSpMkLst>
        </pc:cxnChg>
        <pc:cxnChg chg="add mod">
          <ac:chgData name="Guo Zhimeng" userId="70c614cdd566ba31" providerId="LiveId" clId="{1BF056F5-E949-4437-B633-04D4EFC228D1}" dt="2020-09-22T11:44:16.688" v="906" actId="164"/>
          <ac:cxnSpMkLst>
            <pc:docMk/>
            <pc:sldMk cId="1973129250" sldId="336"/>
            <ac:cxnSpMk id="333" creationId="{08965963-7C9E-4AD9-9DCC-987AFF12DC9D}"/>
          </ac:cxnSpMkLst>
        </pc:cxnChg>
        <pc:cxnChg chg="add mod">
          <ac:chgData name="Guo Zhimeng" userId="70c614cdd566ba31" providerId="LiveId" clId="{1BF056F5-E949-4437-B633-04D4EFC228D1}" dt="2020-09-22T11:44:16.688" v="906" actId="164"/>
          <ac:cxnSpMkLst>
            <pc:docMk/>
            <pc:sldMk cId="1973129250" sldId="336"/>
            <ac:cxnSpMk id="334" creationId="{E3DC6FD2-415A-4252-B0B7-FE6688EC57F4}"/>
          </ac:cxnSpMkLst>
        </pc:cxnChg>
        <pc:cxnChg chg="add mod">
          <ac:chgData name="Guo Zhimeng" userId="70c614cdd566ba31" providerId="LiveId" clId="{1BF056F5-E949-4437-B633-04D4EFC228D1}" dt="2020-09-22T11:44:16.688" v="906" actId="164"/>
          <ac:cxnSpMkLst>
            <pc:docMk/>
            <pc:sldMk cId="1973129250" sldId="336"/>
            <ac:cxnSpMk id="335" creationId="{14AD5452-8667-4E56-8F7B-EC32D062CE4F}"/>
          </ac:cxnSpMkLst>
        </pc:cxnChg>
        <pc:cxnChg chg="add mod">
          <ac:chgData name="Guo Zhimeng" userId="70c614cdd566ba31" providerId="LiveId" clId="{1BF056F5-E949-4437-B633-04D4EFC228D1}" dt="2020-09-22T11:44:16.688" v="906" actId="164"/>
          <ac:cxnSpMkLst>
            <pc:docMk/>
            <pc:sldMk cId="1973129250" sldId="336"/>
            <ac:cxnSpMk id="336" creationId="{2F256F63-55C6-498E-BA96-C32C24F1F224}"/>
          </ac:cxnSpMkLst>
        </pc:cxnChg>
        <pc:cxnChg chg="add mod">
          <ac:chgData name="Guo Zhimeng" userId="70c614cdd566ba31" providerId="LiveId" clId="{1BF056F5-E949-4437-B633-04D4EFC228D1}" dt="2020-09-22T11:44:16.688" v="906" actId="164"/>
          <ac:cxnSpMkLst>
            <pc:docMk/>
            <pc:sldMk cId="1973129250" sldId="336"/>
            <ac:cxnSpMk id="337" creationId="{3AD3C97F-4F60-4DA5-A5D7-C36F7A8FB75A}"/>
          </ac:cxnSpMkLst>
        </pc:cxnChg>
        <pc:cxnChg chg="add mod">
          <ac:chgData name="Guo Zhimeng" userId="70c614cdd566ba31" providerId="LiveId" clId="{1BF056F5-E949-4437-B633-04D4EFC228D1}" dt="2020-09-22T11:44:16.688" v="906" actId="164"/>
          <ac:cxnSpMkLst>
            <pc:docMk/>
            <pc:sldMk cId="1973129250" sldId="336"/>
            <ac:cxnSpMk id="338" creationId="{EBFEC619-BF79-4A0B-A642-A7DAB4C6D92F}"/>
          </ac:cxnSpMkLst>
        </pc:cxnChg>
        <pc:cxnChg chg="add mod">
          <ac:chgData name="Guo Zhimeng" userId="70c614cdd566ba31" providerId="LiveId" clId="{1BF056F5-E949-4437-B633-04D4EFC228D1}" dt="2020-09-22T11:44:16.688" v="906" actId="164"/>
          <ac:cxnSpMkLst>
            <pc:docMk/>
            <pc:sldMk cId="1973129250" sldId="336"/>
            <ac:cxnSpMk id="339" creationId="{04B89C1E-AD2A-4ED7-A117-5387CE2EBE42}"/>
          </ac:cxnSpMkLst>
        </pc:cxnChg>
        <pc:cxnChg chg="add mod">
          <ac:chgData name="Guo Zhimeng" userId="70c614cdd566ba31" providerId="LiveId" clId="{1BF056F5-E949-4437-B633-04D4EFC228D1}" dt="2020-09-22T11:44:16.688" v="906" actId="164"/>
          <ac:cxnSpMkLst>
            <pc:docMk/>
            <pc:sldMk cId="1973129250" sldId="336"/>
            <ac:cxnSpMk id="340" creationId="{6ED1D1A1-7619-4AFE-8F21-F0D3A0590B0C}"/>
          </ac:cxnSpMkLst>
        </pc:cxnChg>
        <pc:cxnChg chg="add mod">
          <ac:chgData name="Guo Zhimeng" userId="70c614cdd566ba31" providerId="LiveId" clId="{1BF056F5-E949-4437-B633-04D4EFC228D1}" dt="2020-09-22T11:44:55.522" v="924" actId="478"/>
          <ac:cxnSpMkLst>
            <pc:docMk/>
            <pc:sldMk cId="1973129250" sldId="336"/>
            <ac:cxnSpMk id="341" creationId="{9EE9C2E4-361F-48F1-8E1D-11B3E6B1557E}"/>
          </ac:cxnSpMkLst>
        </pc:cxnChg>
        <pc:cxnChg chg="add mod">
          <ac:chgData name="Guo Zhimeng" userId="70c614cdd566ba31" providerId="LiveId" clId="{1BF056F5-E949-4437-B633-04D4EFC228D1}" dt="2020-09-22T11:44:16.688" v="906" actId="164"/>
          <ac:cxnSpMkLst>
            <pc:docMk/>
            <pc:sldMk cId="1973129250" sldId="336"/>
            <ac:cxnSpMk id="342" creationId="{EF9EB377-E705-43A1-B1A2-DB61A8FD8D0E}"/>
          </ac:cxnSpMkLst>
        </pc:cxnChg>
        <pc:cxnChg chg="add mod">
          <ac:chgData name="Guo Zhimeng" userId="70c614cdd566ba31" providerId="LiveId" clId="{1BF056F5-E949-4437-B633-04D4EFC228D1}" dt="2020-09-22T11:44:16.688" v="906" actId="164"/>
          <ac:cxnSpMkLst>
            <pc:docMk/>
            <pc:sldMk cId="1973129250" sldId="336"/>
            <ac:cxnSpMk id="343" creationId="{E1F4BD2C-B50D-4057-A31C-7312BD681F28}"/>
          </ac:cxnSpMkLst>
        </pc:cxnChg>
        <pc:cxnChg chg="add mod">
          <ac:chgData name="Guo Zhimeng" userId="70c614cdd566ba31" providerId="LiveId" clId="{1BF056F5-E949-4437-B633-04D4EFC228D1}" dt="2020-09-22T11:44:16.688" v="906" actId="164"/>
          <ac:cxnSpMkLst>
            <pc:docMk/>
            <pc:sldMk cId="1973129250" sldId="336"/>
            <ac:cxnSpMk id="344" creationId="{D1B9EFC8-94AD-4C29-8CB4-CF98BCBBC34B}"/>
          </ac:cxnSpMkLst>
        </pc:cxnChg>
        <pc:cxnChg chg="add mod">
          <ac:chgData name="Guo Zhimeng" userId="70c614cdd566ba31" providerId="LiveId" clId="{1BF056F5-E949-4437-B633-04D4EFC228D1}" dt="2020-09-22T11:44:16.688" v="906" actId="164"/>
          <ac:cxnSpMkLst>
            <pc:docMk/>
            <pc:sldMk cId="1973129250" sldId="336"/>
            <ac:cxnSpMk id="345" creationId="{ABF72D19-7F97-4B15-9F8D-737855942B60}"/>
          </ac:cxnSpMkLst>
        </pc:cxnChg>
        <pc:cxnChg chg="add mod">
          <ac:chgData name="Guo Zhimeng" userId="70c614cdd566ba31" providerId="LiveId" clId="{1BF056F5-E949-4437-B633-04D4EFC228D1}" dt="2020-09-22T11:44:16.688" v="906" actId="164"/>
          <ac:cxnSpMkLst>
            <pc:docMk/>
            <pc:sldMk cId="1973129250" sldId="336"/>
            <ac:cxnSpMk id="346" creationId="{7FAAC0D2-9D6E-4F85-8416-97A3849299E5}"/>
          </ac:cxnSpMkLst>
        </pc:cxnChg>
        <pc:cxnChg chg="add mod">
          <ac:chgData name="Guo Zhimeng" userId="70c614cdd566ba31" providerId="LiveId" clId="{1BF056F5-E949-4437-B633-04D4EFC228D1}" dt="2020-09-22T11:44:16.688" v="906" actId="164"/>
          <ac:cxnSpMkLst>
            <pc:docMk/>
            <pc:sldMk cId="1973129250" sldId="336"/>
            <ac:cxnSpMk id="347" creationId="{4DF8075A-7D2A-46DD-9AE0-3CEC60822563}"/>
          </ac:cxnSpMkLst>
        </pc:cxnChg>
        <pc:cxnChg chg="add mod">
          <ac:chgData name="Guo Zhimeng" userId="70c614cdd566ba31" providerId="LiveId" clId="{1BF056F5-E949-4437-B633-04D4EFC228D1}" dt="2020-09-22T11:44:16.688" v="906" actId="164"/>
          <ac:cxnSpMkLst>
            <pc:docMk/>
            <pc:sldMk cId="1973129250" sldId="336"/>
            <ac:cxnSpMk id="348" creationId="{53236605-3E16-4FF1-806D-F3FAF10ED2EA}"/>
          </ac:cxnSpMkLst>
        </pc:cxnChg>
        <pc:cxnChg chg="add mod">
          <ac:chgData name="Guo Zhimeng" userId="70c614cdd566ba31" providerId="LiveId" clId="{1BF056F5-E949-4437-B633-04D4EFC228D1}" dt="2020-09-22T11:44:16.688" v="906" actId="164"/>
          <ac:cxnSpMkLst>
            <pc:docMk/>
            <pc:sldMk cId="1973129250" sldId="336"/>
            <ac:cxnSpMk id="349" creationId="{1784AD8B-309D-4CE8-803B-2C006CFC1F90}"/>
          </ac:cxnSpMkLst>
        </pc:cxnChg>
        <pc:cxnChg chg="add mod">
          <ac:chgData name="Guo Zhimeng" userId="70c614cdd566ba31" providerId="LiveId" clId="{1BF056F5-E949-4437-B633-04D4EFC228D1}" dt="2020-09-22T11:44:55.522" v="924" actId="478"/>
          <ac:cxnSpMkLst>
            <pc:docMk/>
            <pc:sldMk cId="1973129250" sldId="336"/>
            <ac:cxnSpMk id="350" creationId="{EB40C1DA-1EC4-4333-AFA9-545605299169}"/>
          </ac:cxnSpMkLst>
        </pc:cxnChg>
        <pc:cxnChg chg="add mod">
          <ac:chgData name="Guo Zhimeng" userId="70c614cdd566ba31" providerId="LiveId" clId="{1BF056F5-E949-4437-B633-04D4EFC228D1}" dt="2020-09-22T11:48:56.326" v="984" actId="1076"/>
          <ac:cxnSpMkLst>
            <pc:docMk/>
            <pc:sldMk cId="1973129250" sldId="336"/>
            <ac:cxnSpMk id="355" creationId="{A876EC60-C559-47D7-8E65-3A15641ADFD3}"/>
          </ac:cxnSpMkLst>
        </pc:cxnChg>
        <pc:cxnChg chg="add mod">
          <ac:chgData name="Guo Zhimeng" userId="70c614cdd566ba31" providerId="LiveId" clId="{1BF056F5-E949-4437-B633-04D4EFC228D1}" dt="2020-09-22T11:48:41.241" v="979" actId="164"/>
          <ac:cxnSpMkLst>
            <pc:docMk/>
            <pc:sldMk cId="1973129250" sldId="336"/>
            <ac:cxnSpMk id="373" creationId="{EEA2F7DD-DF39-49DB-8541-5E30790660FC}"/>
          </ac:cxnSpMkLst>
        </pc:cxnChg>
        <pc:cxnChg chg="add mod">
          <ac:chgData name="Guo Zhimeng" userId="70c614cdd566ba31" providerId="LiveId" clId="{1BF056F5-E949-4437-B633-04D4EFC228D1}" dt="2020-09-22T11:48:41.241" v="979" actId="164"/>
          <ac:cxnSpMkLst>
            <pc:docMk/>
            <pc:sldMk cId="1973129250" sldId="336"/>
            <ac:cxnSpMk id="374" creationId="{757A059B-8BEF-4D14-ABF5-8F76C80B08C4}"/>
          </ac:cxnSpMkLst>
        </pc:cxnChg>
        <pc:cxnChg chg="add mod">
          <ac:chgData name="Guo Zhimeng" userId="70c614cdd566ba31" providerId="LiveId" clId="{1BF056F5-E949-4437-B633-04D4EFC228D1}" dt="2020-09-22T11:48:41.241" v="979" actId="164"/>
          <ac:cxnSpMkLst>
            <pc:docMk/>
            <pc:sldMk cId="1973129250" sldId="336"/>
            <ac:cxnSpMk id="375" creationId="{68CD7ADE-1751-44BE-B0C4-BAC8E7BCCA88}"/>
          </ac:cxnSpMkLst>
        </pc:cxnChg>
        <pc:cxnChg chg="add mod">
          <ac:chgData name="Guo Zhimeng" userId="70c614cdd566ba31" providerId="LiveId" clId="{1BF056F5-E949-4437-B633-04D4EFC228D1}" dt="2020-09-22T11:48:41.241" v="979" actId="164"/>
          <ac:cxnSpMkLst>
            <pc:docMk/>
            <pc:sldMk cId="1973129250" sldId="336"/>
            <ac:cxnSpMk id="376" creationId="{6FCA3054-3DE5-4946-8806-00B815DD40E1}"/>
          </ac:cxnSpMkLst>
        </pc:cxnChg>
        <pc:cxnChg chg="add mod">
          <ac:chgData name="Guo Zhimeng" userId="70c614cdd566ba31" providerId="LiveId" clId="{1BF056F5-E949-4437-B633-04D4EFC228D1}" dt="2020-09-22T11:48:41.241" v="979" actId="164"/>
          <ac:cxnSpMkLst>
            <pc:docMk/>
            <pc:sldMk cId="1973129250" sldId="336"/>
            <ac:cxnSpMk id="377" creationId="{6F85BD29-ED8C-4A10-9EDC-3796017C60A7}"/>
          </ac:cxnSpMkLst>
        </pc:cxnChg>
        <pc:cxnChg chg="add mod">
          <ac:chgData name="Guo Zhimeng" userId="70c614cdd566ba31" providerId="LiveId" clId="{1BF056F5-E949-4437-B633-04D4EFC228D1}" dt="2020-09-22T11:48:41.241" v="979" actId="164"/>
          <ac:cxnSpMkLst>
            <pc:docMk/>
            <pc:sldMk cId="1973129250" sldId="336"/>
            <ac:cxnSpMk id="378" creationId="{6600E614-2D53-48E9-A748-79E4ED9A0A99}"/>
          </ac:cxnSpMkLst>
        </pc:cxnChg>
        <pc:cxnChg chg="add mod">
          <ac:chgData name="Guo Zhimeng" userId="70c614cdd566ba31" providerId="LiveId" clId="{1BF056F5-E949-4437-B633-04D4EFC228D1}" dt="2020-09-22T11:48:41.241" v="979" actId="164"/>
          <ac:cxnSpMkLst>
            <pc:docMk/>
            <pc:sldMk cId="1973129250" sldId="336"/>
            <ac:cxnSpMk id="379" creationId="{CE97B2C8-6B4D-49DF-AAF6-A1B4478A2B54}"/>
          </ac:cxnSpMkLst>
        </pc:cxnChg>
        <pc:cxnChg chg="add mod">
          <ac:chgData name="Guo Zhimeng" userId="70c614cdd566ba31" providerId="LiveId" clId="{1BF056F5-E949-4437-B633-04D4EFC228D1}" dt="2020-09-22T11:48:41.241" v="979" actId="164"/>
          <ac:cxnSpMkLst>
            <pc:docMk/>
            <pc:sldMk cId="1973129250" sldId="336"/>
            <ac:cxnSpMk id="380" creationId="{90ECFA2F-6994-4279-A16D-9E0E8D2EDFF6}"/>
          </ac:cxnSpMkLst>
        </pc:cxnChg>
        <pc:cxnChg chg="add mod">
          <ac:chgData name="Guo Zhimeng" userId="70c614cdd566ba31" providerId="LiveId" clId="{1BF056F5-E949-4437-B633-04D4EFC228D1}" dt="2020-09-22T11:48:41.241" v="979" actId="164"/>
          <ac:cxnSpMkLst>
            <pc:docMk/>
            <pc:sldMk cId="1973129250" sldId="336"/>
            <ac:cxnSpMk id="381" creationId="{1848DEAE-0141-4D48-9FFE-ED85A0FF2B36}"/>
          </ac:cxnSpMkLst>
        </pc:cxnChg>
        <pc:cxnChg chg="add mod">
          <ac:chgData name="Guo Zhimeng" userId="70c614cdd566ba31" providerId="LiveId" clId="{1BF056F5-E949-4437-B633-04D4EFC228D1}" dt="2020-09-22T11:48:41.241" v="979" actId="164"/>
          <ac:cxnSpMkLst>
            <pc:docMk/>
            <pc:sldMk cId="1973129250" sldId="336"/>
            <ac:cxnSpMk id="382" creationId="{DF051CE7-A5A3-4374-8DBE-BE585E6DFC2C}"/>
          </ac:cxnSpMkLst>
        </pc:cxnChg>
        <pc:cxnChg chg="add mod">
          <ac:chgData name="Guo Zhimeng" userId="70c614cdd566ba31" providerId="LiveId" clId="{1BF056F5-E949-4437-B633-04D4EFC228D1}" dt="2020-09-22T11:48:41.241" v="979" actId="164"/>
          <ac:cxnSpMkLst>
            <pc:docMk/>
            <pc:sldMk cId="1973129250" sldId="336"/>
            <ac:cxnSpMk id="383" creationId="{3206C3A9-27B3-41D6-91A8-7FBE92A0DEC6}"/>
          </ac:cxnSpMkLst>
        </pc:cxnChg>
        <pc:cxnChg chg="add mod">
          <ac:chgData name="Guo Zhimeng" userId="70c614cdd566ba31" providerId="LiveId" clId="{1BF056F5-E949-4437-B633-04D4EFC228D1}" dt="2020-09-22T11:48:41.241" v="979" actId="164"/>
          <ac:cxnSpMkLst>
            <pc:docMk/>
            <pc:sldMk cId="1973129250" sldId="336"/>
            <ac:cxnSpMk id="384" creationId="{A76622EE-B0FD-4C55-899D-DEF20E520EDF}"/>
          </ac:cxnSpMkLst>
        </pc:cxnChg>
        <pc:cxnChg chg="add mod">
          <ac:chgData name="Guo Zhimeng" userId="70c614cdd566ba31" providerId="LiveId" clId="{1BF056F5-E949-4437-B633-04D4EFC228D1}" dt="2020-09-22T11:48:41.241" v="979" actId="164"/>
          <ac:cxnSpMkLst>
            <pc:docMk/>
            <pc:sldMk cId="1973129250" sldId="336"/>
            <ac:cxnSpMk id="385" creationId="{CE164CD8-65E3-41DD-AA6D-2F3B3F20E160}"/>
          </ac:cxnSpMkLst>
        </pc:cxnChg>
        <pc:cxnChg chg="add mod">
          <ac:chgData name="Guo Zhimeng" userId="70c614cdd566ba31" providerId="LiveId" clId="{1BF056F5-E949-4437-B633-04D4EFC228D1}" dt="2020-09-22T11:48:41.241" v="979" actId="164"/>
          <ac:cxnSpMkLst>
            <pc:docMk/>
            <pc:sldMk cId="1973129250" sldId="336"/>
            <ac:cxnSpMk id="386" creationId="{67C3F968-E704-483A-A85D-D47E663F3A42}"/>
          </ac:cxnSpMkLst>
        </pc:cxnChg>
        <pc:cxnChg chg="add mod">
          <ac:chgData name="Guo Zhimeng" userId="70c614cdd566ba31" providerId="LiveId" clId="{1BF056F5-E949-4437-B633-04D4EFC228D1}" dt="2020-09-22T11:48:41.241" v="979" actId="164"/>
          <ac:cxnSpMkLst>
            <pc:docMk/>
            <pc:sldMk cId="1973129250" sldId="336"/>
            <ac:cxnSpMk id="387" creationId="{DEBEF241-5423-4A5E-BE7B-B87156A63991}"/>
          </ac:cxnSpMkLst>
        </pc:cxnChg>
        <pc:cxnChg chg="add mod">
          <ac:chgData name="Guo Zhimeng" userId="70c614cdd566ba31" providerId="LiveId" clId="{1BF056F5-E949-4437-B633-04D4EFC228D1}" dt="2020-09-22T11:48:41.241" v="979" actId="164"/>
          <ac:cxnSpMkLst>
            <pc:docMk/>
            <pc:sldMk cId="1973129250" sldId="336"/>
            <ac:cxnSpMk id="388" creationId="{3116750B-11D3-4FA6-AD04-F22F5DB9B08E}"/>
          </ac:cxnSpMkLst>
        </pc:cxnChg>
        <pc:cxnChg chg="add mod">
          <ac:chgData name="Guo Zhimeng" userId="70c614cdd566ba31" providerId="LiveId" clId="{1BF056F5-E949-4437-B633-04D4EFC228D1}" dt="2020-09-22T11:48:41.241" v="979" actId="164"/>
          <ac:cxnSpMkLst>
            <pc:docMk/>
            <pc:sldMk cId="1973129250" sldId="336"/>
            <ac:cxnSpMk id="389" creationId="{CA5D1AC7-F0C6-44D1-8AD7-C3B02B79B5D4}"/>
          </ac:cxnSpMkLst>
        </pc:cxnChg>
      </pc:sldChg>
      <pc:sldChg chg="addSp modSp add mod modAnim">
        <pc:chgData name="Guo Zhimeng" userId="70c614cdd566ba31" providerId="LiveId" clId="{1BF056F5-E949-4437-B633-04D4EFC228D1}" dt="2020-09-22T12:11:18.593" v="1426" actId="20577"/>
        <pc:sldMkLst>
          <pc:docMk/>
          <pc:sldMk cId="1248017169" sldId="337"/>
        </pc:sldMkLst>
        <pc:spChg chg="mod">
          <ac:chgData name="Guo Zhimeng" userId="70c614cdd566ba31" providerId="LiveId" clId="{1BF056F5-E949-4437-B633-04D4EFC228D1}" dt="2020-09-22T12:11:18.593" v="1426" actId="20577"/>
          <ac:spMkLst>
            <pc:docMk/>
            <pc:sldMk cId="1248017169" sldId="337"/>
            <ac:spMk id="2" creationId="{00000000-0000-0000-0000-000000000000}"/>
          </ac:spMkLst>
        </pc:spChg>
        <pc:spChg chg="mod">
          <ac:chgData name="Guo Zhimeng" userId="70c614cdd566ba31" providerId="LiveId" clId="{1BF056F5-E949-4437-B633-04D4EFC228D1}" dt="2020-09-22T11:59:19.690" v="1124" actId="14100"/>
          <ac:spMkLst>
            <pc:docMk/>
            <pc:sldMk cId="1248017169" sldId="337"/>
            <ac:spMk id="5" creationId="{F4C8CF86-23A4-450A-B04C-AC05C5FF49C6}"/>
          </ac:spMkLst>
        </pc:spChg>
        <pc:spChg chg="add mod">
          <ac:chgData name="Guo Zhimeng" userId="70c614cdd566ba31" providerId="LiveId" clId="{1BF056F5-E949-4437-B633-04D4EFC228D1}" dt="2020-09-22T12:04:01.424" v="1149" actId="1076"/>
          <ac:spMkLst>
            <pc:docMk/>
            <pc:sldMk cId="1248017169" sldId="337"/>
            <ac:spMk id="6" creationId="{2427F02B-FBBB-4C4D-887A-34FE2B97AFC3}"/>
          </ac:spMkLst>
        </pc:spChg>
        <pc:spChg chg="add mod">
          <ac:chgData name="Guo Zhimeng" userId="70c614cdd566ba31" providerId="LiveId" clId="{1BF056F5-E949-4437-B633-04D4EFC228D1}" dt="2020-09-22T12:04:01.424" v="1149" actId="1076"/>
          <ac:spMkLst>
            <pc:docMk/>
            <pc:sldMk cId="1248017169" sldId="337"/>
            <ac:spMk id="7" creationId="{A46AAF10-E4E0-4B24-8675-9BC68B52319A}"/>
          </ac:spMkLst>
        </pc:spChg>
        <pc:spChg chg="add mod">
          <ac:chgData name="Guo Zhimeng" userId="70c614cdd566ba31" providerId="LiveId" clId="{1BF056F5-E949-4437-B633-04D4EFC228D1}" dt="2020-09-22T12:04:22.669" v="1153" actId="14100"/>
          <ac:spMkLst>
            <pc:docMk/>
            <pc:sldMk cId="1248017169" sldId="337"/>
            <ac:spMk id="8" creationId="{BAF13C46-929D-4D0A-B768-46C44F80C245}"/>
          </ac:spMkLst>
        </pc:spChg>
        <pc:spChg chg="add mod">
          <ac:chgData name="Guo Zhimeng" userId="70c614cdd566ba31" providerId="LiveId" clId="{1BF056F5-E949-4437-B633-04D4EFC228D1}" dt="2020-09-22T12:04:01.424" v="1149" actId="1076"/>
          <ac:spMkLst>
            <pc:docMk/>
            <pc:sldMk cId="1248017169" sldId="337"/>
            <ac:spMk id="9" creationId="{07629878-B6F2-41A2-9346-07BCE16B0D84}"/>
          </ac:spMkLst>
        </pc:spChg>
        <pc:spChg chg="mod">
          <ac:chgData name="Guo Zhimeng" userId="70c614cdd566ba31" providerId="LiveId" clId="{1BF056F5-E949-4437-B633-04D4EFC228D1}" dt="2020-09-22T12:04:01.424" v="1149" actId="1076"/>
          <ac:spMkLst>
            <pc:docMk/>
            <pc:sldMk cId="1248017169" sldId="337"/>
            <ac:spMk id="11" creationId="{93F55A1D-4DB1-45D9-B3A4-4341E06EF0F6}"/>
          </ac:spMkLst>
        </pc:spChg>
        <pc:spChg chg="mod">
          <ac:chgData name="Guo Zhimeng" userId="70c614cdd566ba31" providerId="LiveId" clId="{1BF056F5-E949-4437-B633-04D4EFC228D1}" dt="2020-09-22T12:04:01.424" v="1149" actId="1076"/>
          <ac:spMkLst>
            <pc:docMk/>
            <pc:sldMk cId="1248017169" sldId="337"/>
            <ac:spMk id="12" creationId="{DE36DC4E-C306-40DD-9BCB-8A42EE1B64BD}"/>
          </ac:spMkLst>
        </pc:spChg>
        <pc:spChg chg="mod">
          <ac:chgData name="Guo Zhimeng" userId="70c614cdd566ba31" providerId="LiveId" clId="{1BF056F5-E949-4437-B633-04D4EFC228D1}" dt="2020-09-22T12:04:01.424" v="1149" actId="1076"/>
          <ac:spMkLst>
            <pc:docMk/>
            <pc:sldMk cId="1248017169" sldId="337"/>
            <ac:spMk id="13" creationId="{F34187EB-03E8-445B-9960-F324D40D4277}"/>
          </ac:spMkLst>
        </pc:spChg>
        <pc:spChg chg="mod">
          <ac:chgData name="Guo Zhimeng" userId="70c614cdd566ba31" providerId="LiveId" clId="{1BF056F5-E949-4437-B633-04D4EFC228D1}" dt="2020-09-22T12:04:01.424" v="1149" actId="1076"/>
          <ac:spMkLst>
            <pc:docMk/>
            <pc:sldMk cId="1248017169" sldId="337"/>
            <ac:spMk id="20" creationId="{7A197222-B158-427B-AD86-387BB31395B4}"/>
          </ac:spMkLst>
        </pc:spChg>
        <pc:spChg chg="mod">
          <ac:chgData name="Guo Zhimeng" userId="70c614cdd566ba31" providerId="LiveId" clId="{1BF056F5-E949-4437-B633-04D4EFC228D1}" dt="2020-09-22T12:04:01.424" v="1149" actId="1076"/>
          <ac:spMkLst>
            <pc:docMk/>
            <pc:sldMk cId="1248017169" sldId="337"/>
            <ac:spMk id="21" creationId="{01D50FE0-8DED-41DC-A5B0-F76E68A83C1B}"/>
          </ac:spMkLst>
        </pc:spChg>
        <pc:spChg chg="mod">
          <ac:chgData name="Guo Zhimeng" userId="70c614cdd566ba31" providerId="LiveId" clId="{1BF056F5-E949-4437-B633-04D4EFC228D1}" dt="2020-09-22T12:04:01.424" v="1149" actId="1076"/>
          <ac:spMkLst>
            <pc:docMk/>
            <pc:sldMk cId="1248017169" sldId="337"/>
            <ac:spMk id="22" creationId="{0F17DA85-DB83-45D6-A910-9A2C8B7B1F8C}"/>
          </ac:spMkLst>
        </pc:spChg>
        <pc:spChg chg="mod">
          <ac:chgData name="Guo Zhimeng" userId="70c614cdd566ba31" providerId="LiveId" clId="{1BF056F5-E949-4437-B633-04D4EFC228D1}" dt="2020-09-22T12:04:01.424" v="1149" actId="1076"/>
          <ac:spMkLst>
            <pc:docMk/>
            <pc:sldMk cId="1248017169" sldId="337"/>
            <ac:spMk id="24" creationId="{8A8737D4-B9E8-461B-98AB-D9EB88964698}"/>
          </ac:spMkLst>
        </pc:spChg>
        <pc:spChg chg="mod">
          <ac:chgData name="Guo Zhimeng" userId="70c614cdd566ba31" providerId="LiveId" clId="{1BF056F5-E949-4437-B633-04D4EFC228D1}" dt="2020-09-22T12:04:01.424" v="1149" actId="1076"/>
          <ac:spMkLst>
            <pc:docMk/>
            <pc:sldMk cId="1248017169" sldId="337"/>
            <ac:spMk id="27" creationId="{CE85308F-A0DB-4951-BB8E-285B41F28EF2}"/>
          </ac:spMkLst>
        </pc:spChg>
        <pc:spChg chg="mod">
          <ac:chgData name="Guo Zhimeng" userId="70c614cdd566ba31" providerId="LiveId" clId="{1BF056F5-E949-4437-B633-04D4EFC228D1}" dt="2020-09-22T12:04:01.424" v="1149" actId="1076"/>
          <ac:spMkLst>
            <pc:docMk/>
            <pc:sldMk cId="1248017169" sldId="337"/>
            <ac:spMk id="28" creationId="{8532FA38-EF92-4090-A669-8FD444E6DE31}"/>
          </ac:spMkLst>
        </pc:spChg>
        <pc:spChg chg="mod">
          <ac:chgData name="Guo Zhimeng" userId="70c614cdd566ba31" providerId="LiveId" clId="{1BF056F5-E949-4437-B633-04D4EFC228D1}" dt="2020-09-22T12:04:01.424" v="1149" actId="1076"/>
          <ac:spMkLst>
            <pc:docMk/>
            <pc:sldMk cId="1248017169" sldId="337"/>
            <ac:spMk id="30" creationId="{7BC8844C-2787-4B56-82A8-F1107DBCF740}"/>
          </ac:spMkLst>
        </pc:spChg>
        <pc:spChg chg="mod">
          <ac:chgData name="Guo Zhimeng" userId="70c614cdd566ba31" providerId="LiveId" clId="{1BF056F5-E949-4437-B633-04D4EFC228D1}" dt="2020-09-22T12:04:01.424" v="1149" actId="1076"/>
          <ac:spMkLst>
            <pc:docMk/>
            <pc:sldMk cId="1248017169" sldId="337"/>
            <ac:spMk id="33" creationId="{317D3368-5180-4C2C-8A04-39CEE6F95228}"/>
          </ac:spMkLst>
        </pc:spChg>
        <pc:spChg chg="mod">
          <ac:chgData name="Guo Zhimeng" userId="70c614cdd566ba31" providerId="LiveId" clId="{1BF056F5-E949-4437-B633-04D4EFC228D1}" dt="2020-09-22T12:04:01.424" v="1149" actId="1076"/>
          <ac:spMkLst>
            <pc:docMk/>
            <pc:sldMk cId="1248017169" sldId="337"/>
            <ac:spMk id="34" creationId="{AF955037-7CEC-4E4E-8888-FD68B1C8BC31}"/>
          </ac:spMkLst>
        </pc:spChg>
        <pc:spChg chg="mod">
          <ac:chgData name="Guo Zhimeng" userId="70c614cdd566ba31" providerId="LiveId" clId="{1BF056F5-E949-4437-B633-04D4EFC228D1}" dt="2020-09-22T12:04:22.669" v="1153" actId="14100"/>
          <ac:spMkLst>
            <pc:docMk/>
            <pc:sldMk cId="1248017169" sldId="337"/>
            <ac:spMk id="39" creationId="{31133248-C78E-4EB3-9E52-997AE6004179}"/>
          </ac:spMkLst>
        </pc:spChg>
        <pc:spChg chg="mod">
          <ac:chgData name="Guo Zhimeng" userId="70c614cdd566ba31" providerId="LiveId" clId="{1BF056F5-E949-4437-B633-04D4EFC228D1}" dt="2020-09-22T12:04:22.669" v="1153" actId="14100"/>
          <ac:spMkLst>
            <pc:docMk/>
            <pc:sldMk cId="1248017169" sldId="337"/>
            <ac:spMk id="40" creationId="{B71459A6-E579-4B37-9C10-501091A56431}"/>
          </ac:spMkLst>
        </pc:spChg>
        <pc:spChg chg="mod">
          <ac:chgData name="Guo Zhimeng" userId="70c614cdd566ba31" providerId="LiveId" clId="{1BF056F5-E949-4437-B633-04D4EFC228D1}" dt="2020-09-22T12:04:22.669" v="1153" actId="14100"/>
          <ac:spMkLst>
            <pc:docMk/>
            <pc:sldMk cId="1248017169" sldId="337"/>
            <ac:spMk id="41" creationId="{7C8E5746-38F0-4001-8420-9FDA79E8C5DA}"/>
          </ac:spMkLst>
        </pc:spChg>
        <pc:spChg chg="mod">
          <ac:chgData name="Guo Zhimeng" userId="70c614cdd566ba31" providerId="LiveId" clId="{1BF056F5-E949-4437-B633-04D4EFC228D1}" dt="2020-09-22T12:04:22.669" v="1153" actId="14100"/>
          <ac:spMkLst>
            <pc:docMk/>
            <pc:sldMk cId="1248017169" sldId="337"/>
            <ac:spMk id="43" creationId="{08CD78EE-CED4-49D2-9B59-CD6FF1679173}"/>
          </ac:spMkLst>
        </pc:spChg>
        <pc:spChg chg="mod">
          <ac:chgData name="Guo Zhimeng" userId="70c614cdd566ba31" providerId="LiveId" clId="{1BF056F5-E949-4437-B633-04D4EFC228D1}" dt="2020-09-22T12:04:22.669" v="1153" actId="14100"/>
          <ac:spMkLst>
            <pc:docMk/>
            <pc:sldMk cId="1248017169" sldId="337"/>
            <ac:spMk id="44" creationId="{18326190-D269-40D6-AC88-A1B915C41249}"/>
          </ac:spMkLst>
        </pc:spChg>
        <pc:spChg chg="mod">
          <ac:chgData name="Guo Zhimeng" userId="70c614cdd566ba31" providerId="LiveId" clId="{1BF056F5-E949-4437-B633-04D4EFC228D1}" dt="2020-09-22T12:04:22.669" v="1153" actId="14100"/>
          <ac:spMkLst>
            <pc:docMk/>
            <pc:sldMk cId="1248017169" sldId="337"/>
            <ac:spMk id="45" creationId="{CB5ADAFF-9349-4360-B0E8-6899053C478E}"/>
          </ac:spMkLst>
        </pc:spChg>
        <pc:spChg chg="add mod">
          <ac:chgData name="Guo Zhimeng" userId="70c614cdd566ba31" providerId="LiveId" clId="{1BF056F5-E949-4437-B633-04D4EFC228D1}" dt="2020-09-22T12:04:22.669" v="1153" actId="14100"/>
          <ac:spMkLst>
            <pc:docMk/>
            <pc:sldMk cId="1248017169" sldId="337"/>
            <ac:spMk id="48" creationId="{9786151D-2FF1-4CA8-8FFC-E9A202E58AD3}"/>
          </ac:spMkLst>
        </pc:spChg>
        <pc:spChg chg="add mod">
          <ac:chgData name="Guo Zhimeng" userId="70c614cdd566ba31" providerId="LiveId" clId="{1BF056F5-E949-4437-B633-04D4EFC228D1}" dt="2020-09-22T12:04:01.424" v="1149" actId="1076"/>
          <ac:spMkLst>
            <pc:docMk/>
            <pc:sldMk cId="1248017169" sldId="337"/>
            <ac:spMk id="49" creationId="{F689D030-3934-4486-9086-C38381B17854}"/>
          </ac:spMkLst>
        </pc:spChg>
        <pc:spChg chg="add mod">
          <ac:chgData name="Guo Zhimeng" userId="70c614cdd566ba31" providerId="LiveId" clId="{1BF056F5-E949-4437-B633-04D4EFC228D1}" dt="2020-09-22T12:04:01.424" v="1149" actId="1076"/>
          <ac:spMkLst>
            <pc:docMk/>
            <pc:sldMk cId="1248017169" sldId="337"/>
            <ac:spMk id="50" creationId="{CD516FFE-7C9F-42D6-88E6-95674816E4B0}"/>
          </ac:spMkLst>
        </pc:spChg>
        <pc:spChg chg="add mod">
          <ac:chgData name="Guo Zhimeng" userId="70c614cdd566ba31" providerId="LiveId" clId="{1BF056F5-E949-4437-B633-04D4EFC228D1}" dt="2020-09-22T12:04:01.424" v="1149" actId="1076"/>
          <ac:spMkLst>
            <pc:docMk/>
            <pc:sldMk cId="1248017169" sldId="337"/>
            <ac:spMk id="51" creationId="{49F87FF5-F5B7-4C81-8E3F-4DAD8589C59E}"/>
          </ac:spMkLst>
        </pc:spChg>
        <pc:spChg chg="add mod">
          <ac:chgData name="Guo Zhimeng" userId="70c614cdd566ba31" providerId="LiveId" clId="{1BF056F5-E949-4437-B633-04D4EFC228D1}" dt="2020-09-22T12:04:01.424" v="1149" actId="1076"/>
          <ac:spMkLst>
            <pc:docMk/>
            <pc:sldMk cId="1248017169" sldId="337"/>
            <ac:spMk id="52" creationId="{55B56E6C-D212-438B-9A1C-F75A48033D51}"/>
          </ac:spMkLst>
        </pc:spChg>
        <pc:spChg chg="add mod">
          <ac:chgData name="Guo Zhimeng" userId="70c614cdd566ba31" providerId="LiveId" clId="{1BF056F5-E949-4437-B633-04D4EFC228D1}" dt="2020-09-22T12:04:22.669" v="1153" actId="14100"/>
          <ac:spMkLst>
            <pc:docMk/>
            <pc:sldMk cId="1248017169" sldId="337"/>
            <ac:spMk id="53" creationId="{7EBE6505-C784-44CA-ACAE-461D735D29FC}"/>
          </ac:spMkLst>
        </pc:spChg>
        <pc:spChg chg="add mod">
          <ac:chgData name="Guo Zhimeng" userId="70c614cdd566ba31" providerId="LiveId" clId="{1BF056F5-E949-4437-B633-04D4EFC228D1}" dt="2020-09-22T12:04:22.669" v="1153" actId="14100"/>
          <ac:spMkLst>
            <pc:docMk/>
            <pc:sldMk cId="1248017169" sldId="337"/>
            <ac:spMk id="54" creationId="{631613E2-17CC-4071-82D9-B3F4BF99DE54}"/>
          </ac:spMkLst>
        </pc:spChg>
        <pc:spChg chg="add mod">
          <ac:chgData name="Guo Zhimeng" userId="70c614cdd566ba31" providerId="LiveId" clId="{1BF056F5-E949-4437-B633-04D4EFC228D1}" dt="2020-09-22T12:04:01.424" v="1149" actId="1076"/>
          <ac:spMkLst>
            <pc:docMk/>
            <pc:sldMk cId="1248017169" sldId="337"/>
            <ac:spMk id="55" creationId="{1EF8982F-C6D8-40C1-A438-0ADAF224C6B7}"/>
          </ac:spMkLst>
        </pc:spChg>
        <pc:spChg chg="add mod">
          <ac:chgData name="Guo Zhimeng" userId="70c614cdd566ba31" providerId="LiveId" clId="{1BF056F5-E949-4437-B633-04D4EFC228D1}" dt="2020-09-22T12:04:01.424" v="1149" actId="1076"/>
          <ac:spMkLst>
            <pc:docMk/>
            <pc:sldMk cId="1248017169" sldId="337"/>
            <ac:spMk id="56" creationId="{C0CB708C-417A-4C44-9140-CF0525B3B958}"/>
          </ac:spMkLst>
        </pc:spChg>
        <pc:spChg chg="add mod">
          <ac:chgData name="Guo Zhimeng" userId="70c614cdd566ba31" providerId="LiveId" clId="{1BF056F5-E949-4437-B633-04D4EFC228D1}" dt="2020-09-22T12:04:01.424" v="1149" actId="1076"/>
          <ac:spMkLst>
            <pc:docMk/>
            <pc:sldMk cId="1248017169" sldId="337"/>
            <ac:spMk id="57" creationId="{2ED2674E-8220-4A7E-8894-339139BE6EB4}"/>
          </ac:spMkLst>
        </pc:spChg>
        <pc:spChg chg="mod">
          <ac:chgData name="Guo Zhimeng" userId="70c614cdd566ba31" providerId="LiveId" clId="{1BF056F5-E949-4437-B633-04D4EFC228D1}" dt="2020-09-22T12:04:01.424" v="1149" actId="1076"/>
          <ac:spMkLst>
            <pc:docMk/>
            <pc:sldMk cId="1248017169" sldId="337"/>
            <ac:spMk id="59" creationId="{8E0F2BCE-F885-4054-B839-92070BB8689C}"/>
          </ac:spMkLst>
        </pc:spChg>
        <pc:spChg chg="mod">
          <ac:chgData name="Guo Zhimeng" userId="70c614cdd566ba31" providerId="LiveId" clId="{1BF056F5-E949-4437-B633-04D4EFC228D1}" dt="2020-09-22T12:04:01.424" v="1149" actId="1076"/>
          <ac:spMkLst>
            <pc:docMk/>
            <pc:sldMk cId="1248017169" sldId="337"/>
            <ac:spMk id="62" creationId="{59000C2F-AA74-4C1D-89EB-7C0832282BAE}"/>
          </ac:spMkLst>
        </pc:spChg>
        <pc:grpChg chg="add mod">
          <ac:chgData name="Guo Zhimeng" userId="70c614cdd566ba31" providerId="LiveId" clId="{1BF056F5-E949-4437-B633-04D4EFC228D1}" dt="2020-09-22T12:04:01.424" v="1149" actId="1076"/>
          <ac:grpSpMkLst>
            <pc:docMk/>
            <pc:sldMk cId="1248017169" sldId="337"/>
            <ac:grpSpMk id="3" creationId="{35133843-47D4-4FC9-8B05-3F48F0B59942}"/>
          </ac:grpSpMkLst>
        </pc:grpChg>
        <pc:grpChg chg="add mod">
          <ac:chgData name="Guo Zhimeng" userId="70c614cdd566ba31" providerId="LiveId" clId="{1BF056F5-E949-4437-B633-04D4EFC228D1}" dt="2020-09-22T12:04:01.424" v="1149" actId="1076"/>
          <ac:grpSpMkLst>
            <pc:docMk/>
            <pc:sldMk cId="1248017169" sldId="337"/>
            <ac:grpSpMk id="10" creationId="{ABE3CD49-348C-4639-A2B5-03278A0A6A1A}"/>
          </ac:grpSpMkLst>
        </pc:grpChg>
        <pc:grpChg chg="add mod">
          <ac:chgData name="Guo Zhimeng" userId="70c614cdd566ba31" providerId="LiveId" clId="{1BF056F5-E949-4437-B633-04D4EFC228D1}" dt="2020-09-22T12:04:01.424" v="1149" actId="1076"/>
          <ac:grpSpMkLst>
            <pc:docMk/>
            <pc:sldMk cId="1248017169" sldId="337"/>
            <ac:grpSpMk id="16" creationId="{9C3F4529-6E03-46FC-BDD8-D47BF5C4CE1E}"/>
          </ac:grpSpMkLst>
        </pc:grpChg>
        <pc:grpChg chg="mod">
          <ac:chgData name="Guo Zhimeng" userId="70c614cdd566ba31" providerId="LiveId" clId="{1BF056F5-E949-4437-B633-04D4EFC228D1}" dt="2020-09-22T12:04:01.424" v="1149" actId="1076"/>
          <ac:grpSpMkLst>
            <pc:docMk/>
            <pc:sldMk cId="1248017169" sldId="337"/>
            <ac:grpSpMk id="17" creationId="{3101D03F-DB65-44A0-9E12-AAC8954B8F9D}"/>
          </ac:grpSpMkLst>
        </pc:grpChg>
        <pc:grpChg chg="add mod">
          <ac:chgData name="Guo Zhimeng" userId="70c614cdd566ba31" providerId="LiveId" clId="{1BF056F5-E949-4437-B633-04D4EFC228D1}" dt="2020-09-22T12:04:01.424" v="1149" actId="1076"/>
          <ac:grpSpMkLst>
            <pc:docMk/>
            <pc:sldMk cId="1248017169" sldId="337"/>
            <ac:grpSpMk id="23" creationId="{77C20061-FB50-415D-9070-66C8656E45DA}"/>
          </ac:grpSpMkLst>
        </pc:grpChg>
        <pc:grpChg chg="add mod">
          <ac:chgData name="Guo Zhimeng" userId="70c614cdd566ba31" providerId="LiveId" clId="{1BF056F5-E949-4437-B633-04D4EFC228D1}" dt="2020-09-22T12:04:01.424" v="1149" actId="1076"/>
          <ac:grpSpMkLst>
            <pc:docMk/>
            <pc:sldMk cId="1248017169" sldId="337"/>
            <ac:grpSpMk id="29" creationId="{11468C84-AE05-4DFB-A9D7-D2B49D65A61A}"/>
          </ac:grpSpMkLst>
        </pc:grpChg>
        <pc:grpChg chg="add mod">
          <ac:chgData name="Guo Zhimeng" userId="70c614cdd566ba31" providerId="LiveId" clId="{1BF056F5-E949-4437-B633-04D4EFC228D1}" dt="2020-09-22T12:04:22.669" v="1153" actId="14100"/>
          <ac:grpSpMkLst>
            <pc:docMk/>
            <pc:sldMk cId="1248017169" sldId="337"/>
            <ac:grpSpMk id="35" creationId="{52F4CCAF-3415-4EBC-83F4-65BE5C4C2AAA}"/>
          </ac:grpSpMkLst>
        </pc:grpChg>
        <pc:grpChg chg="mod">
          <ac:chgData name="Guo Zhimeng" userId="70c614cdd566ba31" providerId="LiveId" clId="{1BF056F5-E949-4437-B633-04D4EFC228D1}" dt="2020-09-22T12:04:22.669" v="1153" actId="14100"/>
          <ac:grpSpMkLst>
            <pc:docMk/>
            <pc:sldMk cId="1248017169" sldId="337"/>
            <ac:grpSpMk id="36" creationId="{62AD1F0F-C9C4-425A-A4A7-75B22118C0C6}"/>
          </ac:grpSpMkLst>
        </pc:grpChg>
        <pc:grpChg chg="add mod">
          <ac:chgData name="Guo Zhimeng" userId="70c614cdd566ba31" providerId="LiveId" clId="{1BF056F5-E949-4437-B633-04D4EFC228D1}" dt="2020-09-22T12:04:22.669" v="1153" actId="14100"/>
          <ac:grpSpMkLst>
            <pc:docMk/>
            <pc:sldMk cId="1248017169" sldId="337"/>
            <ac:grpSpMk id="42" creationId="{080C9ACD-44D1-4173-A5A5-64EE9A6F36A5}"/>
          </ac:grpSpMkLst>
        </pc:grpChg>
        <pc:grpChg chg="add mod">
          <ac:chgData name="Guo Zhimeng" userId="70c614cdd566ba31" providerId="LiveId" clId="{1BF056F5-E949-4437-B633-04D4EFC228D1}" dt="2020-09-22T12:04:01.424" v="1149" actId="1076"/>
          <ac:grpSpMkLst>
            <pc:docMk/>
            <pc:sldMk cId="1248017169" sldId="337"/>
            <ac:grpSpMk id="58" creationId="{048BCFA3-32BD-4B13-B81B-D04636B6E32F}"/>
          </ac:grpSpMkLst>
        </pc:grpChg>
        <pc:grpChg chg="add mod">
          <ac:chgData name="Guo Zhimeng" userId="70c614cdd566ba31" providerId="LiveId" clId="{1BF056F5-E949-4437-B633-04D4EFC228D1}" dt="2020-09-22T12:04:01.424" v="1149" actId="1076"/>
          <ac:grpSpMkLst>
            <pc:docMk/>
            <pc:sldMk cId="1248017169" sldId="337"/>
            <ac:grpSpMk id="61" creationId="{89A6AC56-BE29-4297-BB23-654A203CAB80}"/>
          </ac:grpSpMkLst>
        </pc:grpChg>
        <pc:grpChg chg="add mod">
          <ac:chgData name="Guo Zhimeng" userId="70c614cdd566ba31" providerId="LiveId" clId="{1BF056F5-E949-4437-B633-04D4EFC228D1}" dt="2020-09-22T12:04:01.424" v="1149" actId="1076"/>
          <ac:grpSpMkLst>
            <pc:docMk/>
            <pc:sldMk cId="1248017169" sldId="337"/>
            <ac:grpSpMk id="64" creationId="{087738AF-C0F0-4D0C-8ED7-352AF62DD75B}"/>
          </ac:grpSpMkLst>
        </pc:grpChg>
        <pc:grpChg chg="add mod">
          <ac:chgData name="Guo Zhimeng" userId="70c614cdd566ba31" providerId="LiveId" clId="{1BF056F5-E949-4437-B633-04D4EFC228D1}" dt="2020-09-22T12:04:22.669" v="1153" actId="14100"/>
          <ac:grpSpMkLst>
            <pc:docMk/>
            <pc:sldMk cId="1248017169" sldId="337"/>
            <ac:grpSpMk id="65" creationId="{FBCB7025-F551-497F-858B-DC66BCE6D8E0}"/>
          </ac:grpSpMkLst>
        </pc:grpChg>
        <pc:picChg chg="mod">
          <ac:chgData name="Guo Zhimeng" userId="70c614cdd566ba31" providerId="LiveId" clId="{1BF056F5-E949-4437-B633-04D4EFC228D1}" dt="2020-09-22T12:04:01.424" v="1149" actId="1076"/>
          <ac:picMkLst>
            <pc:docMk/>
            <pc:sldMk cId="1248017169" sldId="337"/>
            <ac:picMk id="14" creationId="{6E833EC1-9215-4982-A871-EDFC7ED2453E}"/>
          </ac:picMkLst>
        </pc:picChg>
        <pc:picChg chg="mod">
          <ac:chgData name="Guo Zhimeng" userId="70c614cdd566ba31" providerId="LiveId" clId="{1BF056F5-E949-4437-B633-04D4EFC228D1}" dt="2020-09-22T12:04:01.424" v="1149" actId="1076"/>
          <ac:picMkLst>
            <pc:docMk/>
            <pc:sldMk cId="1248017169" sldId="337"/>
            <ac:picMk id="15" creationId="{956FCEA6-A588-4D7F-B1BC-1AEDCB33F965}"/>
          </ac:picMkLst>
        </pc:picChg>
        <pc:picChg chg="mod">
          <ac:chgData name="Guo Zhimeng" userId="70c614cdd566ba31" providerId="LiveId" clId="{1BF056F5-E949-4437-B633-04D4EFC228D1}" dt="2020-09-22T12:04:01.424" v="1149" actId="1076"/>
          <ac:picMkLst>
            <pc:docMk/>
            <pc:sldMk cId="1248017169" sldId="337"/>
            <ac:picMk id="18" creationId="{CA6F78D4-8A13-451E-9E39-1832A4B76CC0}"/>
          </ac:picMkLst>
        </pc:picChg>
        <pc:picChg chg="mod">
          <ac:chgData name="Guo Zhimeng" userId="70c614cdd566ba31" providerId="LiveId" clId="{1BF056F5-E949-4437-B633-04D4EFC228D1}" dt="2020-09-22T12:04:01.424" v="1149" actId="1076"/>
          <ac:picMkLst>
            <pc:docMk/>
            <pc:sldMk cId="1248017169" sldId="337"/>
            <ac:picMk id="19" creationId="{F4EB32B3-646D-4B5B-A44E-D7C337B51B6E}"/>
          </ac:picMkLst>
        </pc:picChg>
        <pc:picChg chg="mod">
          <ac:chgData name="Guo Zhimeng" userId="70c614cdd566ba31" providerId="LiveId" clId="{1BF056F5-E949-4437-B633-04D4EFC228D1}" dt="2020-09-22T12:04:01.424" v="1149" actId="1076"/>
          <ac:picMkLst>
            <pc:docMk/>
            <pc:sldMk cId="1248017169" sldId="337"/>
            <ac:picMk id="25" creationId="{972B0154-52F7-4BC6-B088-7CE89CD7BC37}"/>
          </ac:picMkLst>
        </pc:picChg>
        <pc:picChg chg="mod">
          <ac:chgData name="Guo Zhimeng" userId="70c614cdd566ba31" providerId="LiveId" clId="{1BF056F5-E949-4437-B633-04D4EFC228D1}" dt="2020-09-22T12:04:01.424" v="1149" actId="1076"/>
          <ac:picMkLst>
            <pc:docMk/>
            <pc:sldMk cId="1248017169" sldId="337"/>
            <ac:picMk id="26" creationId="{C5790965-2045-4BE9-94C2-2C2E0576AC0C}"/>
          </ac:picMkLst>
        </pc:picChg>
        <pc:picChg chg="mod">
          <ac:chgData name="Guo Zhimeng" userId="70c614cdd566ba31" providerId="LiveId" clId="{1BF056F5-E949-4437-B633-04D4EFC228D1}" dt="2020-09-22T12:04:01.424" v="1149" actId="1076"/>
          <ac:picMkLst>
            <pc:docMk/>
            <pc:sldMk cId="1248017169" sldId="337"/>
            <ac:picMk id="31" creationId="{4E816235-E069-4A3C-B1F3-C881E491D3E0}"/>
          </ac:picMkLst>
        </pc:picChg>
        <pc:picChg chg="mod">
          <ac:chgData name="Guo Zhimeng" userId="70c614cdd566ba31" providerId="LiveId" clId="{1BF056F5-E949-4437-B633-04D4EFC228D1}" dt="2020-09-22T12:04:01.424" v="1149" actId="1076"/>
          <ac:picMkLst>
            <pc:docMk/>
            <pc:sldMk cId="1248017169" sldId="337"/>
            <ac:picMk id="32" creationId="{80271004-DCA7-4275-BD89-AC6C37591582}"/>
          </ac:picMkLst>
        </pc:picChg>
        <pc:picChg chg="mod">
          <ac:chgData name="Guo Zhimeng" userId="70c614cdd566ba31" providerId="LiveId" clId="{1BF056F5-E949-4437-B633-04D4EFC228D1}" dt="2020-09-22T12:04:22.669" v="1153" actId="14100"/>
          <ac:picMkLst>
            <pc:docMk/>
            <pc:sldMk cId="1248017169" sldId="337"/>
            <ac:picMk id="37" creationId="{C69D8618-C36F-4943-8A21-43B88A1869EE}"/>
          </ac:picMkLst>
        </pc:picChg>
        <pc:picChg chg="mod">
          <ac:chgData name="Guo Zhimeng" userId="70c614cdd566ba31" providerId="LiveId" clId="{1BF056F5-E949-4437-B633-04D4EFC228D1}" dt="2020-09-22T12:04:22.669" v="1153" actId="14100"/>
          <ac:picMkLst>
            <pc:docMk/>
            <pc:sldMk cId="1248017169" sldId="337"/>
            <ac:picMk id="38" creationId="{0200F60C-1B1C-4621-9DF5-37D4D0B344E7}"/>
          </ac:picMkLst>
        </pc:picChg>
        <pc:picChg chg="mod">
          <ac:chgData name="Guo Zhimeng" userId="70c614cdd566ba31" providerId="LiveId" clId="{1BF056F5-E949-4437-B633-04D4EFC228D1}" dt="2020-09-22T12:04:22.669" v="1153" actId="14100"/>
          <ac:picMkLst>
            <pc:docMk/>
            <pc:sldMk cId="1248017169" sldId="337"/>
            <ac:picMk id="46" creationId="{0A29E2DF-59D5-4012-B353-BE4B952B08ED}"/>
          </ac:picMkLst>
        </pc:picChg>
        <pc:picChg chg="mod">
          <ac:chgData name="Guo Zhimeng" userId="70c614cdd566ba31" providerId="LiveId" clId="{1BF056F5-E949-4437-B633-04D4EFC228D1}" dt="2020-09-22T12:04:22.669" v="1153" actId="14100"/>
          <ac:picMkLst>
            <pc:docMk/>
            <pc:sldMk cId="1248017169" sldId="337"/>
            <ac:picMk id="47" creationId="{5FA3209D-2522-4EFE-A15E-B77F5FE52D08}"/>
          </ac:picMkLst>
        </pc:picChg>
        <pc:cxnChg chg="mod">
          <ac:chgData name="Guo Zhimeng" userId="70c614cdd566ba31" providerId="LiveId" clId="{1BF056F5-E949-4437-B633-04D4EFC228D1}" dt="2020-09-22T12:04:01.424" v="1149" actId="1076"/>
          <ac:cxnSpMkLst>
            <pc:docMk/>
            <pc:sldMk cId="1248017169" sldId="337"/>
            <ac:cxnSpMk id="60" creationId="{6B128F2C-ABBB-4A68-9F1B-9F3BBA2C6A3C}"/>
          </ac:cxnSpMkLst>
        </pc:cxnChg>
        <pc:cxnChg chg="mod">
          <ac:chgData name="Guo Zhimeng" userId="70c614cdd566ba31" providerId="LiveId" clId="{1BF056F5-E949-4437-B633-04D4EFC228D1}" dt="2020-09-22T12:04:01.424" v="1149" actId="1076"/>
          <ac:cxnSpMkLst>
            <pc:docMk/>
            <pc:sldMk cId="1248017169" sldId="337"/>
            <ac:cxnSpMk id="63" creationId="{97BB05B1-1729-4A09-A541-CE74F71FAF67}"/>
          </ac:cxnSpMkLst>
        </pc:cxnChg>
      </pc:sldChg>
      <pc:sldChg chg="addSp modSp add mod">
        <pc:chgData name="Guo Zhimeng" userId="70c614cdd566ba31" providerId="LiveId" clId="{1BF056F5-E949-4437-B633-04D4EFC228D1}" dt="2020-09-22T12:25:46.834" v="1779" actId="1076"/>
        <pc:sldMkLst>
          <pc:docMk/>
          <pc:sldMk cId="363275673" sldId="338"/>
        </pc:sldMkLst>
        <pc:spChg chg="mod">
          <ac:chgData name="Guo Zhimeng" userId="70c614cdd566ba31" providerId="LiveId" clId="{1BF056F5-E949-4437-B633-04D4EFC228D1}" dt="2020-09-22T12:18:55.972" v="1494"/>
          <ac:spMkLst>
            <pc:docMk/>
            <pc:sldMk cId="363275673" sldId="338"/>
            <ac:spMk id="2" creationId="{00000000-0000-0000-0000-000000000000}"/>
          </ac:spMkLst>
        </pc:spChg>
        <pc:spChg chg="mod">
          <ac:chgData name="Guo Zhimeng" userId="70c614cdd566ba31" providerId="LiveId" clId="{1BF056F5-E949-4437-B633-04D4EFC228D1}" dt="2020-09-22T12:23:24.821" v="1752" actId="14100"/>
          <ac:spMkLst>
            <pc:docMk/>
            <pc:sldMk cId="363275673" sldId="338"/>
            <ac:spMk id="5" creationId="{F4C8CF86-23A4-450A-B04C-AC05C5FF49C6}"/>
          </ac:spMkLst>
        </pc:spChg>
        <pc:spChg chg="add mod">
          <ac:chgData name="Guo Zhimeng" userId="70c614cdd566ba31" providerId="LiveId" clId="{1BF056F5-E949-4437-B633-04D4EFC228D1}" dt="2020-09-22T12:25:25.317" v="1773" actId="1076"/>
          <ac:spMkLst>
            <pc:docMk/>
            <pc:sldMk cId="363275673" sldId="338"/>
            <ac:spMk id="14" creationId="{41FD5388-0D94-4608-96AF-425A19DB884D}"/>
          </ac:spMkLst>
        </pc:spChg>
        <pc:spChg chg="add mod">
          <ac:chgData name="Guo Zhimeng" userId="70c614cdd566ba31" providerId="LiveId" clId="{1BF056F5-E949-4437-B633-04D4EFC228D1}" dt="2020-09-22T12:25:36.530" v="1776" actId="1076"/>
          <ac:spMkLst>
            <pc:docMk/>
            <pc:sldMk cId="363275673" sldId="338"/>
            <ac:spMk id="16" creationId="{5A1CB63D-F21C-41B0-A16D-40D9420B5362}"/>
          </ac:spMkLst>
        </pc:spChg>
        <pc:spChg chg="add mod">
          <ac:chgData name="Guo Zhimeng" userId="70c614cdd566ba31" providerId="LiveId" clId="{1BF056F5-E949-4437-B633-04D4EFC228D1}" dt="2020-09-22T12:24:50.198" v="1767" actId="1076"/>
          <ac:spMkLst>
            <pc:docMk/>
            <pc:sldMk cId="363275673" sldId="338"/>
            <ac:spMk id="18" creationId="{556EA89C-C04C-4F4A-83C2-592DF7C59A7E}"/>
          </ac:spMkLst>
        </pc:spChg>
        <pc:spChg chg="add mod">
          <ac:chgData name="Guo Zhimeng" userId="70c614cdd566ba31" providerId="LiveId" clId="{1BF056F5-E949-4437-B633-04D4EFC228D1}" dt="2020-09-22T12:25:33.504" v="1775" actId="1076"/>
          <ac:spMkLst>
            <pc:docMk/>
            <pc:sldMk cId="363275673" sldId="338"/>
            <ac:spMk id="20" creationId="{37D8B59D-9771-4B23-BE97-F15DA671D39C}"/>
          </ac:spMkLst>
        </pc:spChg>
        <pc:spChg chg="add mod">
          <ac:chgData name="Guo Zhimeng" userId="70c614cdd566ba31" providerId="LiveId" clId="{1BF056F5-E949-4437-B633-04D4EFC228D1}" dt="2020-09-22T12:24:50.198" v="1767" actId="1076"/>
          <ac:spMkLst>
            <pc:docMk/>
            <pc:sldMk cId="363275673" sldId="338"/>
            <ac:spMk id="22" creationId="{4C08F708-03A0-49E6-B412-A1815934D272}"/>
          </ac:spMkLst>
        </pc:spChg>
        <pc:graphicFrameChg chg="add mod modGraphic">
          <ac:chgData name="Guo Zhimeng" userId="70c614cdd566ba31" providerId="LiveId" clId="{1BF056F5-E949-4437-B633-04D4EFC228D1}" dt="2020-09-22T12:25:18.321" v="1772" actId="14100"/>
          <ac:graphicFrameMkLst>
            <pc:docMk/>
            <pc:sldMk cId="363275673" sldId="338"/>
            <ac:graphicFrameMk id="8" creationId="{1DE653E0-A909-4A4A-8147-60679EECB4BF}"/>
          </ac:graphicFrameMkLst>
        </pc:graphicFrameChg>
        <pc:graphicFrameChg chg="add mod modGraphic">
          <ac:chgData name="Guo Zhimeng" userId="70c614cdd566ba31" providerId="LiveId" clId="{1BF056F5-E949-4437-B633-04D4EFC228D1}" dt="2020-09-22T12:25:29.082" v="1774" actId="1076"/>
          <ac:graphicFrameMkLst>
            <pc:docMk/>
            <pc:sldMk cId="363275673" sldId="338"/>
            <ac:graphicFrameMk id="10" creationId="{F0DE30DF-7624-44F6-A970-B9CF11A4B3A0}"/>
          </ac:graphicFrameMkLst>
        </pc:graphicFrameChg>
        <pc:graphicFrameChg chg="add mod modGraphic">
          <ac:chgData name="Guo Zhimeng" userId="70c614cdd566ba31" providerId="LiveId" clId="{1BF056F5-E949-4437-B633-04D4EFC228D1}" dt="2020-09-22T12:25:40.206" v="1777" actId="1076"/>
          <ac:graphicFrameMkLst>
            <pc:docMk/>
            <pc:sldMk cId="363275673" sldId="338"/>
            <ac:graphicFrameMk id="12" creationId="{DE0B1D4A-03E8-49AE-BE99-248D1040AB6A}"/>
          </ac:graphicFrameMkLst>
        </pc:graphicFrameChg>
        <pc:picChg chg="add mod">
          <ac:chgData name="Guo Zhimeng" userId="70c614cdd566ba31" providerId="LiveId" clId="{1BF056F5-E949-4437-B633-04D4EFC228D1}" dt="2020-09-22T12:25:46.834" v="1779" actId="1076"/>
          <ac:picMkLst>
            <pc:docMk/>
            <pc:sldMk cId="363275673" sldId="338"/>
            <ac:picMk id="6" creationId="{29E93C78-A9C6-4359-AFFB-585760A1F89E}"/>
          </ac:picMkLst>
        </pc:picChg>
      </pc:sldChg>
      <pc:sldChg chg="addSp delSp modSp add mod setBg">
        <pc:chgData name="Guo Zhimeng" userId="70c614cdd566ba31" providerId="LiveId" clId="{1BF056F5-E949-4437-B633-04D4EFC228D1}" dt="2020-09-22T13:30:42.904" v="3649" actId="1076"/>
        <pc:sldMkLst>
          <pc:docMk/>
          <pc:sldMk cId="187373754" sldId="339"/>
        </pc:sldMkLst>
        <pc:spChg chg="mod">
          <ac:chgData name="Guo Zhimeng" userId="70c614cdd566ba31" providerId="LiveId" clId="{1BF056F5-E949-4437-B633-04D4EFC228D1}" dt="2020-09-22T13:17:57.466" v="3198"/>
          <ac:spMkLst>
            <pc:docMk/>
            <pc:sldMk cId="187373754" sldId="339"/>
            <ac:spMk id="2" creationId="{00000000-0000-0000-0000-000000000000}"/>
          </ac:spMkLst>
        </pc:spChg>
        <pc:spChg chg="mod ord">
          <ac:chgData name="Guo Zhimeng" userId="70c614cdd566ba31" providerId="LiveId" clId="{1BF056F5-E949-4437-B633-04D4EFC228D1}" dt="2020-09-22T13:15:55.853" v="3135" actId="26606"/>
          <ac:spMkLst>
            <pc:docMk/>
            <pc:sldMk cId="187373754" sldId="339"/>
            <ac:spMk id="4" creationId="{00000000-0000-0000-0000-000000000000}"/>
          </ac:spMkLst>
        </pc:spChg>
        <pc:spChg chg="mod ord">
          <ac:chgData name="Guo Zhimeng" userId="70c614cdd566ba31" providerId="LiveId" clId="{1BF056F5-E949-4437-B633-04D4EFC228D1}" dt="2020-09-22T13:22:52.154" v="3543"/>
          <ac:spMkLst>
            <pc:docMk/>
            <pc:sldMk cId="187373754" sldId="339"/>
            <ac:spMk id="5" creationId="{F4C8CF86-23A4-450A-B04C-AC05C5FF49C6}"/>
          </ac:spMkLst>
        </pc:spChg>
        <pc:spChg chg="add mod">
          <ac:chgData name="Guo Zhimeng" userId="70c614cdd566ba31" providerId="LiveId" clId="{1BF056F5-E949-4437-B633-04D4EFC228D1}" dt="2020-09-22T13:24:47.316" v="3550" actId="208"/>
          <ac:spMkLst>
            <pc:docMk/>
            <pc:sldMk cId="187373754" sldId="339"/>
            <ac:spMk id="7" creationId="{B59389AE-1322-405C-BB4B-8AE55E7CBB3B}"/>
          </ac:spMkLst>
        </pc:spChg>
        <pc:spChg chg="add mod">
          <ac:chgData name="Guo Zhimeng" userId="70c614cdd566ba31" providerId="LiveId" clId="{1BF056F5-E949-4437-B633-04D4EFC228D1}" dt="2020-09-22T13:28:22.006" v="3618" actId="1076"/>
          <ac:spMkLst>
            <pc:docMk/>
            <pc:sldMk cId="187373754" sldId="339"/>
            <ac:spMk id="8" creationId="{77D4D674-7760-48DB-8429-16A73F85C6B4}"/>
          </ac:spMkLst>
        </pc:spChg>
        <pc:spChg chg="add mod">
          <ac:chgData name="Guo Zhimeng" userId="70c614cdd566ba31" providerId="LiveId" clId="{1BF056F5-E949-4437-B633-04D4EFC228D1}" dt="2020-09-22T13:28:30.212" v="3620" actId="1076"/>
          <ac:spMkLst>
            <pc:docMk/>
            <pc:sldMk cId="187373754" sldId="339"/>
            <ac:spMk id="9" creationId="{4A0924B2-2C53-48C2-99C5-C55E848A3A94}"/>
          </ac:spMkLst>
        </pc:spChg>
        <pc:spChg chg="add del">
          <ac:chgData name="Guo Zhimeng" userId="70c614cdd566ba31" providerId="LiveId" clId="{1BF056F5-E949-4437-B633-04D4EFC228D1}" dt="2020-09-22T13:15:30.064" v="3117" actId="26606"/>
          <ac:spMkLst>
            <pc:docMk/>
            <pc:sldMk cId="187373754" sldId="339"/>
            <ac:spMk id="10" creationId="{3FE9758B-E361-4084-8D9F-729FA6C4AD7E}"/>
          </ac:spMkLst>
        </pc:spChg>
        <pc:spChg chg="add mod">
          <ac:chgData name="Guo Zhimeng" userId="70c614cdd566ba31" providerId="LiveId" clId="{1BF056F5-E949-4437-B633-04D4EFC228D1}" dt="2020-09-22T13:28:30.212" v="3620" actId="1076"/>
          <ac:spMkLst>
            <pc:docMk/>
            <pc:sldMk cId="187373754" sldId="339"/>
            <ac:spMk id="11" creationId="{1573EBEE-AA4E-410D-A6D6-43F4D70F152E}"/>
          </ac:spMkLst>
        </pc:spChg>
        <pc:spChg chg="add del">
          <ac:chgData name="Guo Zhimeng" userId="70c614cdd566ba31" providerId="LiveId" clId="{1BF056F5-E949-4437-B633-04D4EFC228D1}" dt="2020-09-22T13:15:31.068" v="3119" actId="26606"/>
          <ac:spMkLst>
            <pc:docMk/>
            <pc:sldMk cId="187373754" sldId="339"/>
            <ac:spMk id="12" creationId="{1E8FD5CD-351E-4B06-8B78-BD5102D00908}"/>
          </ac:spMkLst>
        </pc:spChg>
        <pc:spChg chg="add del">
          <ac:chgData name="Guo Zhimeng" userId="70c614cdd566ba31" providerId="LiveId" clId="{1BF056F5-E949-4437-B633-04D4EFC228D1}" dt="2020-09-22T13:15:31.068" v="3119" actId="26606"/>
          <ac:spMkLst>
            <pc:docMk/>
            <pc:sldMk cId="187373754" sldId="339"/>
            <ac:spMk id="13" creationId="{8F404549-B4DC-481C-926C-DED3EF1C585B}"/>
          </ac:spMkLst>
        </pc:spChg>
        <pc:spChg chg="add del">
          <ac:chgData name="Guo Zhimeng" userId="70c614cdd566ba31" providerId="LiveId" clId="{1BF056F5-E949-4437-B633-04D4EFC228D1}" dt="2020-09-22T13:15:31.719" v="3121" actId="26606"/>
          <ac:spMkLst>
            <pc:docMk/>
            <pc:sldMk cId="187373754" sldId="339"/>
            <ac:spMk id="15" creationId="{3FE9758B-E361-4084-8D9F-729FA6C4AD7E}"/>
          </ac:spMkLst>
        </pc:spChg>
        <pc:spChg chg="add mod">
          <ac:chgData name="Guo Zhimeng" userId="70c614cdd566ba31" providerId="LiveId" clId="{1BF056F5-E949-4437-B633-04D4EFC228D1}" dt="2020-09-22T13:28:30.212" v="3620" actId="1076"/>
          <ac:spMkLst>
            <pc:docMk/>
            <pc:sldMk cId="187373754" sldId="339"/>
            <ac:spMk id="16" creationId="{BFF8F0DA-7524-4BFC-96A0-E3D5A4101A68}"/>
          </ac:spMkLst>
        </pc:spChg>
        <pc:spChg chg="add del">
          <ac:chgData name="Guo Zhimeng" userId="70c614cdd566ba31" providerId="LiveId" clId="{1BF056F5-E949-4437-B633-04D4EFC228D1}" dt="2020-09-22T13:15:33.164" v="3123" actId="26606"/>
          <ac:spMkLst>
            <pc:docMk/>
            <pc:sldMk cId="187373754" sldId="339"/>
            <ac:spMk id="17" creationId="{2E32075D-9299-4657-87D7-B9987B7FDE36}"/>
          </ac:spMkLst>
        </pc:spChg>
        <pc:spChg chg="add mod">
          <ac:chgData name="Guo Zhimeng" userId="70c614cdd566ba31" providerId="LiveId" clId="{1BF056F5-E949-4437-B633-04D4EFC228D1}" dt="2020-09-22T13:28:30.212" v="3620" actId="1076"/>
          <ac:spMkLst>
            <pc:docMk/>
            <pc:sldMk cId="187373754" sldId="339"/>
            <ac:spMk id="18" creationId="{CDE15937-6C77-4183-9780-76E8A5682279}"/>
          </ac:spMkLst>
        </pc:spChg>
        <pc:spChg chg="add del">
          <ac:chgData name="Guo Zhimeng" userId="70c614cdd566ba31" providerId="LiveId" clId="{1BF056F5-E949-4437-B633-04D4EFC228D1}" dt="2020-09-22T13:15:35.678" v="3125" actId="26606"/>
          <ac:spMkLst>
            <pc:docMk/>
            <pc:sldMk cId="187373754" sldId="339"/>
            <ac:spMk id="19" creationId="{325A0672-A00B-4963-A6A1-170BBE22914F}"/>
          </ac:spMkLst>
        </pc:spChg>
        <pc:spChg chg="add mod">
          <ac:chgData name="Guo Zhimeng" userId="70c614cdd566ba31" providerId="LiveId" clId="{1BF056F5-E949-4437-B633-04D4EFC228D1}" dt="2020-09-22T13:28:30.212" v="3620" actId="1076"/>
          <ac:spMkLst>
            <pc:docMk/>
            <pc:sldMk cId="187373754" sldId="339"/>
            <ac:spMk id="23" creationId="{2AC5A492-4C8E-42E8-AD08-7B8148428A0B}"/>
          </ac:spMkLst>
        </pc:spChg>
        <pc:spChg chg="add del">
          <ac:chgData name="Guo Zhimeng" userId="70c614cdd566ba31" providerId="LiveId" clId="{1BF056F5-E949-4437-B633-04D4EFC228D1}" dt="2020-09-22T13:15:38.329" v="3127" actId="26606"/>
          <ac:spMkLst>
            <pc:docMk/>
            <pc:sldMk cId="187373754" sldId="339"/>
            <ac:spMk id="24" creationId="{EE15E636-2C9E-42CB-B482-436AA81BF93B}"/>
          </ac:spMkLst>
        </pc:spChg>
        <pc:spChg chg="add del">
          <ac:chgData name="Guo Zhimeng" userId="70c614cdd566ba31" providerId="LiveId" clId="{1BF056F5-E949-4437-B633-04D4EFC228D1}" dt="2020-09-22T13:15:55.853" v="3135" actId="26606"/>
          <ac:spMkLst>
            <pc:docMk/>
            <pc:sldMk cId="187373754" sldId="339"/>
            <ac:spMk id="28" creationId="{2E32075D-9299-4657-87D7-B9987B7FDE36}"/>
          </ac:spMkLst>
        </pc:spChg>
        <pc:spChg chg="add del mod">
          <ac:chgData name="Guo Zhimeng" userId="70c614cdd566ba31" providerId="LiveId" clId="{1BF056F5-E949-4437-B633-04D4EFC228D1}" dt="2020-09-22T13:28:30.212" v="3620" actId="1076"/>
          <ac:spMkLst>
            <pc:docMk/>
            <pc:sldMk cId="187373754" sldId="339"/>
            <ac:spMk id="30" creationId="{194F3BED-9C05-43E7-9B96-8C6302A40944}"/>
          </ac:spMkLst>
        </pc:spChg>
        <pc:spChg chg="add mod">
          <ac:chgData name="Guo Zhimeng" userId="70c614cdd566ba31" providerId="LiveId" clId="{1BF056F5-E949-4437-B633-04D4EFC228D1}" dt="2020-09-22T13:27:45.510" v="3607" actId="1076"/>
          <ac:spMkLst>
            <pc:docMk/>
            <pc:sldMk cId="187373754" sldId="339"/>
            <ac:spMk id="32" creationId="{F4934D5D-B2EA-4BFD-9463-CDCFC7297DC3}"/>
          </ac:spMkLst>
        </pc:spChg>
        <pc:spChg chg="add del">
          <ac:chgData name="Guo Zhimeng" userId="70c614cdd566ba31" providerId="LiveId" clId="{1BF056F5-E949-4437-B633-04D4EFC228D1}" dt="2020-09-22T13:15:48.874" v="3132" actId="26606"/>
          <ac:spMkLst>
            <pc:docMk/>
            <pc:sldMk cId="187373754" sldId="339"/>
            <ac:spMk id="33" creationId="{8F404549-B4DC-481C-926C-DED3EF1C585B}"/>
          </ac:spMkLst>
        </pc:spChg>
        <pc:spChg chg="add del">
          <ac:chgData name="Guo Zhimeng" userId="70c614cdd566ba31" providerId="LiveId" clId="{1BF056F5-E949-4437-B633-04D4EFC228D1}" dt="2020-09-22T13:15:48.874" v="3132" actId="26606"/>
          <ac:spMkLst>
            <pc:docMk/>
            <pc:sldMk cId="187373754" sldId="339"/>
            <ac:spMk id="35" creationId="{1E8FD5CD-351E-4B06-8B78-BD5102D00908}"/>
          </ac:spMkLst>
        </pc:spChg>
        <pc:spChg chg="add del">
          <ac:chgData name="Guo Zhimeng" userId="70c614cdd566ba31" providerId="LiveId" clId="{1BF056F5-E949-4437-B633-04D4EFC228D1}" dt="2020-09-22T13:15:54.653" v="3134" actId="26606"/>
          <ac:spMkLst>
            <pc:docMk/>
            <pc:sldMk cId="187373754" sldId="339"/>
            <ac:spMk id="37" creationId="{3FE9758B-E361-4084-8D9F-729FA6C4AD7E}"/>
          </ac:spMkLst>
        </pc:spChg>
        <pc:spChg chg="add mod">
          <ac:chgData name="Guo Zhimeng" userId="70c614cdd566ba31" providerId="LiveId" clId="{1BF056F5-E949-4437-B633-04D4EFC228D1}" dt="2020-09-22T13:27:45.510" v="3607" actId="1076"/>
          <ac:spMkLst>
            <pc:docMk/>
            <pc:sldMk cId="187373754" sldId="339"/>
            <ac:spMk id="39" creationId="{3E033188-30B8-469A-8B5A-98FEE1F98076}"/>
          </ac:spMkLst>
        </pc:spChg>
        <pc:spChg chg="add mod">
          <ac:chgData name="Guo Zhimeng" userId="70c614cdd566ba31" providerId="LiveId" clId="{1BF056F5-E949-4437-B633-04D4EFC228D1}" dt="2020-09-22T13:27:45.510" v="3607" actId="1076"/>
          <ac:spMkLst>
            <pc:docMk/>
            <pc:sldMk cId="187373754" sldId="339"/>
            <ac:spMk id="41" creationId="{72634E41-9526-4583-9AD2-CA73E8DD39B6}"/>
          </ac:spMkLst>
        </pc:spChg>
        <pc:spChg chg="add mod">
          <ac:chgData name="Guo Zhimeng" userId="70c614cdd566ba31" providerId="LiveId" clId="{1BF056F5-E949-4437-B633-04D4EFC228D1}" dt="2020-09-22T13:28:34.761" v="3622" actId="1076"/>
          <ac:spMkLst>
            <pc:docMk/>
            <pc:sldMk cId="187373754" sldId="339"/>
            <ac:spMk id="43" creationId="{30AFD604-C6E3-47F5-BEC8-F137C4FAB58B}"/>
          </ac:spMkLst>
        </pc:spChg>
        <pc:spChg chg="add del">
          <ac:chgData name="Guo Zhimeng" userId="70c614cdd566ba31" providerId="LiveId" clId="{1BF056F5-E949-4437-B633-04D4EFC228D1}" dt="2020-09-22T13:27:57.668" v="3613" actId="22"/>
          <ac:spMkLst>
            <pc:docMk/>
            <pc:sldMk cId="187373754" sldId="339"/>
            <ac:spMk id="45" creationId="{9D824F38-3A58-4A33-AAA0-CD3E8092AF47}"/>
          </ac:spMkLst>
        </pc:spChg>
        <pc:spChg chg="add del">
          <ac:chgData name="Guo Zhimeng" userId="70c614cdd566ba31" providerId="LiveId" clId="{1BF056F5-E949-4437-B633-04D4EFC228D1}" dt="2020-09-22T13:27:57.668" v="3613" actId="22"/>
          <ac:spMkLst>
            <pc:docMk/>
            <pc:sldMk cId="187373754" sldId="339"/>
            <ac:spMk id="47" creationId="{C84CA6CF-7A69-4C1C-89B8-89281A324775}"/>
          </ac:spMkLst>
        </pc:spChg>
        <pc:spChg chg="add del">
          <ac:chgData name="Guo Zhimeng" userId="70c614cdd566ba31" providerId="LiveId" clId="{1BF056F5-E949-4437-B633-04D4EFC228D1}" dt="2020-09-22T13:27:57.668" v="3613" actId="22"/>
          <ac:spMkLst>
            <pc:docMk/>
            <pc:sldMk cId="187373754" sldId="339"/>
            <ac:spMk id="49" creationId="{A4753921-F45E-48CB-9B26-412D4DCE44E8}"/>
          </ac:spMkLst>
        </pc:spChg>
        <pc:spChg chg="add del">
          <ac:chgData name="Guo Zhimeng" userId="70c614cdd566ba31" providerId="LiveId" clId="{1BF056F5-E949-4437-B633-04D4EFC228D1}" dt="2020-09-22T13:27:57.668" v="3613" actId="22"/>
          <ac:spMkLst>
            <pc:docMk/>
            <pc:sldMk cId="187373754" sldId="339"/>
            <ac:spMk id="51" creationId="{F40A76CD-D476-455F-BE95-4C1DEE416B74}"/>
          </ac:spMkLst>
        </pc:spChg>
        <pc:spChg chg="add del">
          <ac:chgData name="Guo Zhimeng" userId="70c614cdd566ba31" providerId="LiveId" clId="{1BF056F5-E949-4437-B633-04D4EFC228D1}" dt="2020-09-22T13:27:57.668" v="3613" actId="22"/>
          <ac:spMkLst>
            <pc:docMk/>
            <pc:sldMk cId="187373754" sldId="339"/>
            <ac:spMk id="53" creationId="{03F79195-C3B1-4571-9D16-FCD59B90C21F}"/>
          </ac:spMkLst>
        </pc:spChg>
        <pc:spChg chg="add mod">
          <ac:chgData name="Guo Zhimeng" userId="70c614cdd566ba31" providerId="LiveId" clId="{1BF056F5-E949-4437-B633-04D4EFC228D1}" dt="2020-09-22T13:28:50.683" v="3624" actId="207"/>
          <ac:spMkLst>
            <pc:docMk/>
            <pc:sldMk cId="187373754" sldId="339"/>
            <ac:spMk id="55" creationId="{F0F2D12A-0140-4E1B-9FE3-54C593B37A20}"/>
          </ac:spMkLst>
        </pc:spChg>
        <pc:spChg chg="add mod">
          <ac:chgData name="Guo Zhimeng" userId="70c614cdd566ba31" providerId="LiveId" clId="{1BF056F5-E949-4437-B633-04D4EFC228D1}" dt="2020-09-22T13:29:00.425" v="3625" actId="207"/>
          <ac:spMkLst>
            <pc:docMk/>
            <pc:sldMk cId="187373754" sldId="339"/>
            <ac:spMk id="57" creationId="{2367F2BC-1B44-4693-8C0F-BFB6B188A596}"/>
          </ac:spMkLst>
        </pc:spChg>
        <pc:spChg chg="add del mod">
          <ac:chgData name="Guo Zhimeng" userId="70c614cdd566ba31" providerId="LiveId" clId="{1BF056F5-E949-4437-B633-04D4EFC228D1}" dt="2020-09-22T13:29:06.430" v="3627" actId="478"/>
          <ac:spMkLst>
            <pc:docMk/>
            <pc:sldMk cId="187373754" sldId="339"/>
            <ac:spMk id="59" creationId="{38D1151D-4240-45A6-A73E-3E4D258C4E90}"/>
          </ac:spMkLst>
        </pc:spChg>
        <pc:spChg chg="add del mod">
          <ac:chgData name="Guo Zhimeng" userId="70c614cdd566ba31" providerId="LiveId" clId="{1BF056F5-E949-4437-B633-04D4EFC228D1}" dt="2020-09-22T13:29:06.934" v="3628" actId="478"/>
          <ac:spMkLst>
            <pc:docMk/>
            <pc:sldMk cId="187373754" sldId="339"/>
            <ac:spMk id="61" creationId="{82846250-F6DA-4FA3-8584-9766BF15275F}"/>
          </ac:spMkLst>
        </pc:spChg>
        <pc:spChg chg="add mod">
          <ac:chgData name="Guo Zhimeng" userId="70c614cdd566ba31" providerId="LiveId" clId="{1BF056F5-E949-4437-B633-04D4EFC228D1}" dt="2020-09-22T13:28:36.685" v="3623" actId="1076"/>
          <ac:spMkLst>
            <pc:docMk/>
            <pc:sldMk cId="187373754" sldId="339"/>
            <ac:spMk id="63" creationId="{3C9CCB02-5924-45DC-A1C5-D11975E6EF24}"/>
          </ac:spMkLst>
        </pc:spChg>
        <pc:spChg chg="add mod">
          <ac:chgData name="Guo Zhimeng" userId="70c614cdd566ba31" providerId="LiveId" clId="{1BF056F5-E949-4437-B633-04D4EFC228D1}" dt="2020-09-22T13:29:11.990" v="3629" actId="1076"/>
          <ac:spMkLst>
            <pc:docMk/>
            <pc:sldMk cId="187373754" sldId="339"/>
            <ac:spMk id="65" creationId="{8A35752C-565B-498B-AAAC-CBAC2E1969A0}"/>
          </ac:spMkLst>
        </pc:spChg>
        <pc:spChg chg="add mod">
          <ac:chgData name="Guo Zhimeng" userId="70c614cdd566ba31" providerId="LiveId" clId="{1BF056F5-E949-4437-B633-04D4EFC228D1}" dt="2020-09-22T13:29:11.990" v="3629" actId="1076"/>
          <ac:spMkLst>
            <pc:docMk/>
            <pc:sldMk cId="187373754" sldId="339"/>
            <ac:spMk id="67" creationId="{63AC4B21-4651-4A08-AC73-E4127057DD92}"/>
          </ac:spMkLst>
        </pc:spChg>
        <pc:spChg chg="add mod">
          <ac:chgData name="Guo Zhimeng" userId="70c614cdd566ba31" providerId="LiveId" clId="{1BF056F5-E949-4437-B633-04D4EFC228D1}" dt="2020-09-22T13:29:18.893" v="3631" actId="1076"/>
          <ac:spMkLst>
            <pc:docMk/>
            <pc:sldMk cId="187373754" sldId="339"/>
            <ac:spMk id="69" creationId="{1495A4B5-DC06-4B87-8EA7-FCE0464EE15E}"/>
          </ac:spMkLst>
        </pc:spChg>
        <pc:spChg chg="add mod">
          <ac:chgData name="Guo Zhimeng" userId="70c614cdd566ba31" providerId="LiveId" clId="{1BF056F5-E949-4437-B633-04D4EFC228D1}" dt="2020-09-22T13:29:24.314" v="3633" actId="1076"/>
          <ac:spMkLst>
            <pc:docMk/>
            <pc:sldMk cId="187373754" sldId="339"/>
            <ac:spMk id="71" creationId="{44A63F45-18BE-43AB-BEBC-4631C7D26A07}"/>
          </ac:spMkLst>
        </pc:spChg>
        <pc:spChg chg="add mod ord">
          <ac:chgData name="Guo Zhimeng" userId="70c614cdd566ba31" providerId="LiveId" clId="{1BF056F5-E949-4437-B633-04D4EFC228D1}" dt="2020-09-22T13:30:00.979" v="3638" actId="207"/>
          <ac:spMkLst>
            <pc:docMk/>
            <pc:sldMk cId="187373754" sldId="339"/>
            <ac:spMk id="72" creationId="{D953D52C-8C2D-4B84-80DF-D0DABC379779}"/>
          </ac:spMkLst>
        </pc:spChg>
        <pc:spChg chg="add mod ord">
          <ac:chgData name="Guo Zhimeng" userId="70c614cdd566ba31" providerId="LiveId" clId="{1BF056F5-E949-4437-B633-04D4EFC228D1}" dt="2020-09-22T13:30:21.868" v="3644" actId="167"/>
          <ac:spMkLst>
            <pc:docMk/>
            <pc:sldMk cId="187373754" sldId="339"/>
            <ac:spMk id="74" creationId="{B031688F-DD00-4E5C-BCE6-CB200A4585CF}"/>
          </ac:spMkLst>
        </pc:spChg>
        <pc:spChg chg="add mod">
          <ac:chgData name="Guo Zhimeng" userId="70c614cdd566ba31" providerId="LiveId" clId="{1BF056F5-E949-4437-B633-04D4EFC228D1}" dt="2020-09-22T13:30:36.985" v="3647" actId="14100"/>
          <ac:spMkLst>
            <pc:docMk/>
            <pc:sldMk cId="187373754" sldId="339"/>
            <ac:spMk id="76" creationId="{319EF321-508C-4CF9-AADB-58B336A9FC06}"/>
          </ac:spMkLst>
        </pc:spChg>
        <pc:spChg chg="add mod">
          <ac:chgData name="Guo Zhimeng" userId="70c614cdd566ba31" providerId="LiveId" clId="{1BF056F5-E949-4437-B633-04D4EFC228D1}" dt="2020-09-22T13:30:42.904" v="3649" actId="1076"/>
          <ac:spMkLst>
            <pc:docMk/>
            <pc:sldMk cId="187373754" sldId="339"/>
            <ac:spMk id="78" creationId="{6DB2429C-61BF-4F13-93A4-FB946CD3B266}"/>
          </ac:spMkLst>
        </pc:spChg>
        <pc:grpChg chg="add del">
          <ac:chgData name="Guo Zhimeng" userId="70c614cdd566ba31" providerId="LiveId" clId="{1BF056F5-E949-4437-B633-04D4EFC228D1}" dt="2020-09-22T13:15:35.678" v="3125" actId="26606"/>
          <ac:grpSpMkLst>
            <pc:docMk/>
            <pc:sldMk cId="187373754" sldId="339"/>
            <ac:grpSpMk id="20" creationId="{E8923A14-6C7A-45FB-A5F1-2D2767025656}"/>
          </ac:grpSpMkLst>
        </pc:grpChg>
        <pc:grpChg chg="add del">
          <ac:chgData name="Guo Zhimeng" userId="70c614cdd566ba31" providerId="LiveId" clId="{1BF056F5-E949-4437-B633-04D4EFC228D1}" dt="2020-09-22T13:15:38.329" v="3127" actId="26606"/>
          <ac:grpSpMkLst>
            <pc:docMk/>
            <pc:sldMk cId="187373754" sldId="339"/>
            <ac:grpSpMk id="25" creationId="{01D4AEDF-0CF9-4271-ABB7-3D3489BB42D0}"/>
          </ac:grpSpMkLst>
        </pc:grpChg>
        <pc:picChg chg="add del mod ord">
          <ac:chgData name="Guo Zhimeng" userId="70c614cdd566ba31" providerId="LiveId" clId="{1BF056F5-E949-4437-B633-04D4EFC228D1}" dt="2020-09-22T13:17:25.004" v="3149" actId="21"/>
          <ac:picMkLst>
            <pc:docMk/>
            <pc:sldMk cId="187373754" sldId="339"/>
            <ac:picMk id="3" creationId="{ACCF7BF3-536D-4453-83EA-8815AE687AC5}"/>
          </ac:picMkLst>
        </pc:picChg>
        <pc:picChg chg="add mod">
          <ac:chgData name="Guo Zhimeng" userId="70c614cdd566ba31" providerId="LiveId" clId="{1BF056F5-E949-4437-B633-04D4EFC228D1}" dt="2020-09-22T13:23:25.583" v="3547" actId="1076"/>
          <ac:picMkLst>
            <pc:docMk/>
            <pc:sldMk cId="187373754" sldId="339"/>
            <ac:picMk id="6" creationId="{C772B20F-69B5-43A6-9876-D872A39CC5D3}"/>
          </ac:picMkLst>
        </pc:picChg>
      </pc:sldChg>
      <pc:sldChg chg="addSp modSp new mod ord">
        <pc:chgData name="Guo Zhimeng" userId="70c614cdd566ba31" providerId="LiveId" clId="{1BF056F5-E949-4437-B633-04D4EFC228D1}" dt="2020-09-22T12:09:04.675" v="1282" actId="1076"/>
        <pc:sldMkLst>
          <pc:docMk/>
          <pc:sldMk cId="313726145" sldId="340"/>
        </pc:sldMkLst>
        <pc:spChg chg="add mod">
          <ac:chgData name="Guo Zhimeng" userId="70c614cdd566ba31" providerId="LiveId" clId="{1BF056F5-E949-4437-B633-04D4EFC228D1}" dt="2020-09-22T12:09:01.174" v="1281" actId="1076"/>
          <ac:spMkLst>
            <pc:docMk/>
            <pc:sldMk cId="313726145" sldId="340"/>
            <ac:spMk id="3" creationId="{28ACFB10-29D2-4CFE-B424-8BEF3BEB4E5B}"/>
          </ac:spMkLst>
        </pc:spChg>
        <pc:spChg chg="add mod">
          <ac:chgData name="Guo Zhimeng" userId="70c614cdd566ba31" providerId="LiveId" clId="{1BF056F5-E949-4437-B633-04D4EFC228D1}" dt="2020-09-22T12:09:04.675" v="1282" actId="1076"/>
          <ac:spMkLst>
            <pc:docMk/>
            <pc:sldMk cId="313726145" sldId="340"/>
            <ac:spMk id="5" creationId="{F1F6B282-F86C-486A-8175-039EBAD9D4C7}"/>
          </ac:spMkLst>
        </pc:spChg>
      </pc:sldChg>
      <pc:sldChg chg="new del ord">
        <pc:chgData name="Guo Zhimeng" userId="70c614cdd566ba31" providerId="LiveId" clId="{1BF056F5-E949-4437-B633-04D4EFC228D1}" dt="2020-09-22T12:07:25.572" v="1157" actId="47"/>
        <pc:sldMkLst>
          <pc:docMk/>
          <pc:sldMk cId="645856301" sldId="340"/>
        </pc:sldMkLst>
      </pc:sldChg>
      <pc:sldChg chg="delSp modSp add mod">
        <pc:chgData name="Guo Zhimeng" userId="70c614cdd566ba31" providerId="LiveId" clId="{1BF056F5-E949-4437-B633-04D4EFC228D1}" dt="2020-09-22T12:10:42.110" v="1318" actId="1076"/>
        <pc:sldMkLst>
          <pc:docMk/>
          <pc:sldMk cId="3243615139" sldId="341"/>
        </pc:sldMkLst>
        <pc:spChg chg="mod">
          <ac:chgData name="Guo Zhimeng" userId="70c614cdd566ba31" providerId="LiveId" clId="{1BF056F5-E949-4437-B633-04D4EFC228D1}" dt="2020-09-22T12:10:42.110" v="1318" actId="1076"/>
          <ac:spMkLst>
            <pc:docMk/>
            <pc:sldMk cId="3243615139" sldId="341"/>
            <ac:spMk id="3" creationId="{28ACFB10-29D2-4CFE-B424-8BEF3BEB4E5B}"/>
          </ac:spMkLst>
        </pc:spChg>
        <pc:spChg chg="del">
          <ac:chgData name="Guo Zhimeng" userId="70c614cdd566ba31" providerId="LiveId" clId="{1BF056F5-E949-4437-B633-04D4EFC228D1}" dt="2020-09-22T12:10:21.981" v="1308" actId="478"/>
          <ac:spMkLst>
            <pc:docMk/>
            <pc:sldMk cId="3243615139" sldId="341"/>
            <ac:spMk id="5" creationId="{F1F6B282-F86C-486A-8175-039EBAD9D4C7}"/>
          </ac:spMkLst>
        </pc:spChg>
      </pc:sldChg>
      <pc:sldChg chg="modSp add mod ord">
        <pc:chgData name="Guo Zhimeng" userId="70c614cdd566ba31" providerId="LiveId" clId="{1BF056F5-E949-4437-B633-04D4EFC228D1}" dt="2020-09-22T12:40:43.739" v="2212" actId="1076"/>
        <pc:sldMkLst>
          <pc:docMk/>
          <pc:sldMk cId="3785204303" sldId="342"/>
        </pc:sldMkLst>
        <pc:spChg chg="mod">
          <ac:chgData name="Guo Zhimeng" userId="70c614cdd566ba31" providerId="LiveId" clId="{1BF056F5-E949-4437-B633-04D4EFC228D1}" dt="2020-09-22T12:30:13.473" v="1811"/>
          <ac:spMkLst>
            <pc:docMk/>
            <pc:sldMk cId="3785204303" sldId="342"/>
            <ac:spMk id="3" creationId="{28ACFB10-29D2-4CFE-B424-8BEF3BEB4E5B}"/>
          </ac:spMkLst>
        </pc:spChg>
        <pc:spChg chg="mod">
          <ac:chgData name="Guo Zhimeng" userId="70c614cdd566ba31" providerId="LiveId" clId="{1BF056F5-E949-4437-B633-04D4EFC228D1}" dt="2020-09-22T12:40:43.739" v="2212" actId="1076"/>
          <ac:spMkLst>
            <pc:docMk/>
            <pc:sldMk cId="3785204303" sldId="342"/>
            <ac:spMk id="5" creationId="{F1F6B282-F86C-486A-8175-039EBAD9D4C7}"/>
          </ac:spMkLst>
        </pc:spChg>
      </pc:sldChg>
      <pc:sldChg chg="modSp add mod ord">
        <pc:chgData name="Guo Zhimeng" userId="70c614cdd566ba31" providerId="LiveId" clId="{1BF056F5-E949-4437-B633-04D4EFC228D1}" dt="2020-09-22T12:51:45.796" v="3113"/>
        <pc:sldMkLst>
          <pc:docMk/>
          <pc:sldMk cId="1548877323" sldId="343"/>
        </pc:sldMkLst>
        <pc:spChg chg="mod">
          <ac:chgData name="Guo Zhimeng" userId="70c614cdd566ba31" providerId="LiveId" clId="{1BF056F5-E949-4437-B633-04D4EFC228D1}" dt="2020-09-22T12:51:38.112" v="3088"/>
          <ac:spMkLst>
            <pc:docMk/>
            <pc:sldMk cId="1548877323" sldId="343"/>
            <ac:spMk id="3" creationId="{28ACFB10-29D2-4CFE-B424-8BEF3BEB4E5B}"/>
          </ac:spMkLst>
        </pc:spChg>
        <pc:spChg chg="mod">
          <ac:chgData name="Guo Zhimeng" userId="70c614cdd566ba31" providerId="LiveId" clId="{1BF056F5-E949-4437-B633-04D4EFC228D1}" dt="2020-09-22T12:51:45.796" v="3113"/>
          <ac:spMkLst>
            <pc:docMk/>
            <pc:sldMk cId="1548877323" sldId="343"/>
            <ac:spMk id="5" creationId="{F1F6B282-F86C-486A-8175-039EBAD9D4C7}"/>
          </ac:spMkLst>
        </pc:spChg>
      </pc:sldChg>
      <pc:sldChg chg="new del">
        <pc:chgData name="Guo Zhimeng" userId="70c614cdd566ba31" providerId="LiveId" clId="{1BF056F5-E949-4437-B633-04D4EFC228D1}" dt="2020-09-22T12:32:55.772" v="1862" actId="47"/>
        <pc:sldMkLst>
          <pc:docMk/>
          <pc:sldMk cId="1883807351" sldId="343"/>
        </pc:sldMkLst>
      </pc:sldChg>
      <pc:sldChg chg="addSp delSp modSp add mod">
        <pc:chgData name="Guo Zhimeng" userId="70c614cdd566ba31" providerId="LiveId" clId="{1BF056F5-E949-4437-B633-04D4EFC228D1}" dt="2020-09-22T15:25:53.839" v="4389" actId="1076"/>
        <pc:sldMkLst>
          <pc:docMk/>
          <pc:sldMk cId="1009723205" sldId="344"/>
        </pc:sldMkLst>
        <pc:picChg chg="del">
          <ac:chgData name="Guo Zhimeng" userId="70c614cdd566ba31" providerId="LiveId" clId="{1BF056F5-E949-4437-B633-04D4EFC228D1}" dt="2020-09-22T15:24:22.929" v="4384" actId="478"/>
          <ac:picMkLst>
            <pc:docMk/>
            <pc:sldMk cId="1009723205" sldId="344"/>
            <ac:picMk id="3" creationId="{CAD6A94B-EA47-4B8B-BCE8-4AFA44CFBB55}"/>
          </ac:picMkLst>
        </pc:picChg>
        <pc:picChg chg="add mod">
          <ac:chgData name="Guo Zhimeng" userId="70c614cdd566ba31" providerId="LiveId" clId="{1BF056F5-E949-4437-B633-04D4EFC228D1}" dt="2020-09-22T15:25:53.839" v="4389" actId="1076"/>
          <ac:picMkLst>
            <pc:docMk/>
            <pc:sldMk cId="1009723205" sldId="344"/>
            <ac:picMk id="6" creationId="{AAE8E5EA-9A54-44B5-BE54-B41304524462}"/>
          </ac:picMkLst>
        </pc:picChg>
      </pc:sldChg>
      <pc:sldChg chg="addSp delSp modSp add mod">
        <pc:chgData name="Guo Zhimeng" userId="70c614cdd566ba31" providerId="LiveId" clId="{1BF056F5-E949-4437-B633-04D4EFC228D1}" dt="2020-09-22T15:28:22.784" v="4684"/>
        <pc:sldMkLst>
          <pc:docMk/>
          <pc:sldMk cId="1156639498" sldId="345"/>
        </pc:sldMkLst>
        <pc:spChg chg="add del mod">
          <ac:chgData name="Guo Zhimeng" userId="70c614cdd566ba31" providerId="LiveId" clId="{1BF056F5-E949-4437-B633-04D4EFC228D1}" dt="2020-09-22T15:28:22.784" v="4684"/>
          <ac:spMkLst>
            <pc:docMk/>
            <pc:sldMk cId="1156639498" sldId="345"/>
            <ac:spMk id="5" creationId="{15521F24-5BFE-4EC8-876C-8A5F5AF13A1B}"/>
          </ac:spMkLst>
        </pc:spChg>
        <pc:spChg chg="del">
          <ac:chgData name="Guo Zhimeng" userId="70c614cdd566ba31" providerId="LiveId" clId="{1BF056F5-E949-4437-B633-04D4EFC228D1}" dt="2020-09-22T15:26:30.204" v="4396" actId="478"/>
          <ac:spMkLst>
            <pc:docMk/>
            <pc:sldMk cId="1156639498" sldId="345"/>
            <ac:spMk id="7" creationId="{C517ADE3-0759-410E-B5B8-264A1B53BE8D}"/>
          </ac:spMkLst>
        </pc:spChg>
        <pc:spChg chg="del">
          <ac:chgData name="Guo Zhimeng" userId="70c614cdd566ba31" providerId="LiveId" clId="{1BF056F5-E949-4437-B633-04D4EFC228D1}" dt="2020-09-22T15:26:20.440" v="4392" actId="478"/>
          <ac:spMkLst>
            <pc:docMk/>
            <pc:sldMk cId="1156639498" sldId="345"/>
            <ac:spMk id="8" creationId="{C2EDFBD8-BE1E-4E86-AFD1-3A2DB1694C54}"/>
          </ac:spMkLst>
        </pc:spChg>
        <pc:spChg chg="del">
          <ac:chgData name="Guo Zhimeng" userId="70c614cdd566ba31" providerId="LiveId" clId="{1BF056F5-E949-4437-B633-04D4EFC228D1}" dt="2020-09-22T15:26:22.360" v="4393" actId="478"/>
          <ac:spMkLst>
            <pc:docMk/>
            <pc:sldMk cId="1156639498" sldId="345"/>
            <ac:spMk id="9" creationId="{8FCDDB8B-2EE7-406D-9AE4-E778361A9EE9}"/>
          </ac:spMkLst>
        </pc:spChg>
        <pc:spChg chg="del">
          <ac:chgData name="Guo Zhimeng" userId="70c614cdd566ba31" providerId="LiveId" clId="{1BF056F5-E949-4437-B633-04D4EFC228D1}" dt="2020-09-22T15:26:30.204" v="4396" actId="478"/>
          <ac:spMkLst>
            <pc:docMk/>
            <pc:sldMk cId="1156639498" sldId="345"/>
            <ac:spMk id="10" creationId="{2C5D40D4-D331-43AD-989C-05B1EC52A51D}"/>
          </ac:spMkLst>
        </pc:spChg>
        <pc:spChg chg="del">
          <ac:chgData name="Guo Zhimeng" userId="70c614cdd566ba31" providerId="LiveId" clId="{1BF056F5-E949-4437-B633-04D4EFC228D1}" dt="2020-09-22T15:26:19.671" v="4391" actId="478"/>
          <ac:spMkLst>
            <pc:docMk/>
            <pc:sldMk cId="1156639498" sldId="345"/>
            <ac:spMk id="11" creationId="{EEF4C67C-B9C5-45C1-AB4C-230451EA89A6}"/>
          </ac:spMkLst>
        </pc:spChg>
        <pc:spChg chg="del">
          <ac:chgData name="Guo Zhimeng" userId="70c614cdd566ba31" providerId="LiveId" clId="{1BF056F5-E949-4437-B633-04D4EFC228D1}" dt="2020-09-22T15:26:30.204" v="4396" actId="478"/>
          <ac:spMkLst>
            <pc:docMk/>
            <pc:sldMk cId="1156639498" sldId="345"/>
            <ac:spMk id="12" creationId="{1CEBFCA9-67E1-4D2A-80DD-49D1ACDA4FEA}"/>
          </ac:spMkLst>
        </pc:spChg>
        <pc:picChg chg="add mod ord">
          <ac:chgData name="Guo Zhimeng" userId="70c614cdd566ba31" providerId="LiveId" clId="{1BF056F5-E949-4437-B633-04D4EFC228D1}" dt="2020-09-22T15:28:15.647" v="4649" actId="167"/>
          <ac:picMkLst>
            <pc:docMk/>
            <pc:sldMk cId="1156639498" sldId="345"/>
            <ac:picMk id="3" creationId="{C8DFA801-CD12-4DA3-93EF-B29E30353CEC}"/>
          </ac:picMkLst>
        </pc:picChg>
      </pc:sldChg>
    </pc:docChg>
  </pc:docChgLst>
  <pc:docChgLst>
    <pc:chgData name="Guo Zhimeng" userId="70c614cdd566ba31" providerId="LiveId" clId="{E737B0CA-BEC1-41E9-AA66-B2D23CD1E89E}"/>
    <pc:docChg chg="undo custSel addSld delSld modSld sldOrd">
      <pc:chgData name="Guo Zhimeng" userId="70c614cdd566ba31" providerId="LiveId" clId="{E737B0CA-BEC1-41E9-AA66-B2D23CD1E89E}" dt="2019-12-24T02:04:57.326" v="1483"/>
      <pc:docMkLst>
        <pc:docMk/>
      </pc:docMkLst>
      <pc:sldChg chg="addSp delSp modSp modAnim">
        <pc:chgData name="Guo Zhimeng" userId="70c614cdd566ba31" providerId="LiveId" clId="{E737B0CA-BEC1-41E9-AA66-B2D23CD1E89E}" dt="2019-12-24T01:45:49.781" v="645" actId="14100"/>
        <pc:sldMkLst>
          <pc:docMk/>
          <pc:sldMk cId="1129611992" sldId="323"/>
        </pc:sldMkLst>
        <pc:spChg chg="mod">
          <ac:chgData name="Guo Zhimeng" userId="70c614cdd566ba31" providerId="LiveId" clId="{E737B0CA-BEC1-41E9-AA66-B2D23CD1E89E}" dt="2019-12-24T01:20:17.528" v="341" actId="1076"/>
          <ac:spMkLst>
            <pc:docMk/>
            <pc:sldMk cId="1129611992" sldId="323"/>
            <ac:spMk id="4" creationId="{00000000-0000-0000-0000-000000000000}"/>
          </ac:spMkLst>
        </pc:spChg>
        <pc:spChg chg="mod">
          <ac:chgData name="Guo Zhimeng" userId="70c614cdd566ba31" providerId="LiveId" clId="{E737B0CA-BEC1-41E9-AA66-B2D23CD1E89E}" dt="2019-12-24T01:18:08.537" v="331"/>
          <ac:spMkLst>
            <pc:docMk/>
            <pc:sldMk cId="1129611992" sldId="323"/>
            <ac:spMk id="5" creationId="{F4C8CF86-23A4-450A-B04C-AC05C5FF49C6}"/>
          </ac:spMkLst>
        </pc:spChg>
        <pc:spChg chg="add mod">
          <ac:chgData name="Guo Zhimeng" userId="70c614cdd566ba31" providerId="LiveId" clId="{E737B0CA-BEC1-41E9-AA66-B2D23CD1E89E}" dt="2019-12-24T01:20:31.813" v="343" actId="1076"/>
          <ac:spMkLst>
            <pc:docMk/>
            <pc:sldMk cId="1129611992" sldId="323"/>
            <ac:spMk id="6" creationId="{F8A53F85-EB3D-4812-98C6-B1B85736C75C}"/>
          </ac:spMkLst>
        </pc:spChg>
        <pc:spChg chg="add mod">
          <ac:chgData name="Guo Zhimeng" userId="70c614cdd566ba31" providerId="LiveId" clId="{E737B0CA-BEC1-41E9-AA66-B2D23CD1E89E}" dt="2019-12-24T01:20:26.055" v="342" actId="1076"/>
          <ac:spMkLst>
            <pc:docMk/>
            <pc:sldMk cId="1129611992" sldId="323"/>
            <ac:spMk id="7" creationId="{11C83938-4040-4687-9808-D30C0FDB2DA0}"/>
          </ac:spMkLst>
        </pc:spChg>
        <pc:spChg chg="add mod">
          <ac:chgData name="Guo Zhimeng" userId="70c614cdd566ba31" providerId="LiveId" clId="{E737B0CA-BEC1-41E9-AA66-B2D23CD1E89E}" dt="2019-12-24T01:20:26.055" v="342" actId="1076"/>
          <ac:spMkLst>
            <pc:docMk/>
            <pc:sldMk cId="1129611992" sldId="323"/>
            <ac:spMk id="8" creationId="{CD9614C8-C4CD-4D2A-82CB-75F2CC901C41}"/>
          </ac:spMkLst>
        </pc:spChg>
        <pc:spChg chg="add mod">
          <ac:chgData name="Guo Zhimeng" userId="70c614cdd566ba31" providerId="LiveId" clId="{E737B0CA-BEC1-41E9-AA66-B2D23CD1E89E}" dt="2019-12-24T01:20:26.055" v="342" actId="1076"/>
          <ac:spMkLst>
            <pc:docMk/>
            <pc:sldMk cId="1129611992" sldId="323"/>
            <ac:spMk id="9" creationId="{B474F0E7-FEB1-4BAD-8616-DCA8E6548BAD}"/>
          </ac:spMkLst>
        </pc:spChg>
        <pc:spChg chg="add mod">
          <ac:chgData name="Guo Zhimeng" userId="70c614cdd566ba31" providerId="LiveId" clId="{E737B0CA-BEC1-41E9-AA66-B2D23CD1E89E}" dt="2019-12-24T01:20:26.055" v="342" actId="1076"/>
          <ac:spMkLst>
            <pc:docMk/>
            <pc:sldMk cId="1129611992" sldId="323"/>
            <ac:spMk id="10" creationId="{6B967383-36B7-468E-98CA-6483D14D5F22}"/>
          </ac:spMkLst>
        </pc:spChg>
        <pc:spChg chg="add mod">
          <ac:chgData name="Guo Zhimeng" userId="70c614cdd566ba31" providerId="LiveId" clId="{E737B0CA-BEC1-41E9-AA66-B2D23CD1E89E}" dt="2019-12-24T01:20:26.055" v="342" actId="1076"/>
          <ac:spMkLst>
            <pc:docMk/>
            <pc:sldMk cId="1129611992" sldId="323"/>
            <ac:spMk id="11" creationId="{707E39E7-685E-4994-B901-7B89E2F3FE5A}"/>
          </ac:spMkLst>
        </pc:spChg>
        <pc:spChg chg="add mod">
          <ac:chgData name="Guo Zhimeng" userId="70c614cdd566ba31" providerId="LiveId" clId="{E737B0CA-BEC1-41E9-AA66-B2D23CD1E89E}" dt="2019-12-24T01:20:26.055" v="342" actId="1076"/>
          <ac:spMkLst>
            <pc:docMk/>
            <pc:sldMk cId="1129611992" sldId="323"/>
            <ac:spMk id="12" creationId="{8D31858E-0645-4D8B-9E2C-942FEE91BA19}"/>
          </ac:spMkLst>
        </pc:spChg>
        <pc:spChg chg="add del mod">
          <ac:chgData name="Guo Zhimeng" userId="70c614cdd566ba31" providerId="LiveId" clId="{E737B0CA-BEC1-41E9-AA66-B2D23CD1E89E}" dt="2019-12-24T01:09:53.668" v="121" actId="478"/>
          <ac:spMkLst>
            <pc:docMk/>
            <pc:sldMk cId="1129611992" sldId="323"/>
            <ac:spMk id="13" creationId="{B5EAC23C-C195-49A9-8873-59EB50EA527C}"/>
          </ac:spMkLst>
        </pc:spChg>
        <pc:spChg chg="add mod">
          <ac:chgData name="Guo Zhimeng" userId="70c614cdd566ba31" providerId="LiveId" clId="{E737B0CA-BEC1-41E9-AA66-B2D23CD1E89E}" dt="2019-12-24T01:20:26.055" v="342" actId="1076"/>
          <ac:spMkLst>
            <pc:docMk/>
            <pc:sldMk cId="1129611992" sldId="323"/>
            <ac:spMk id="14" creationId="{6247A5BD-B87E-4C3A-8CFF-1FC6DDF3751B}"/>
          </ac:spMkLst>
        </pc:spChg>
        <pc:spChg chg="add mod">
          <ac:chgData name="Guo Zhimeng" userId="70c614cdd566ba31" providerId="LiveId" clId="{E737B0CA-BEC1-41E9-AA66-B2D23CD1E89E}" dt="2019-12-24T01:20:26.055" v="342" actId="1076"/>
          <ac:spMkLst>
            <pc:docMk/>
            <pc:sldMk cId="1129611992" sldId="323"/>
            <ac:spMk id="15" creationId="{836EEB04-4438-454A-B23C-0ED0BEAC62FA}"/>
          </ac:spMkLst>
        </pc:spChg>
        <pc:spChg chg="add mod">
          <ac:chgData name="Guo Zhimeng" userId="70c614cdd566ba31" providerId="LiveId" clId="{E737B0CA-BEC1-41E9-AA66-B2D23CD1E89E}" dt="2019-12-24T01:20:26.055" v="342" actId="1076"/>
          <ac:spMkLst>
            <pc:docMk/>
            <pc:sldMk cId="1129611992" sldId="323"/>
            <ac:spMk id="16" creationId="{E484B1D4-6FC0-4D72-AF87-323390AE7C3A}"/>
          </ac:spMkLst>
        </pc:spChg>
        <pc:spChg chg="add mod">
          <ac:chgData name="Guo Zhimeng" userId="70c614cdd566ba31" providerId="LiveId" clId="{E737B0CA-BEC1-41E9-AA66-B2D23CD1E89E}" dt="2019-12-24T01:20:26.055" v="342" actId="1076"/>
          <ac:spMkLst>
            <pc:docMk/>
            <pc:sldMk cId="1129611992" sldId="323"/>
            <ac:spMk id="17" creationId="{BF67BD92-18B4-4EB3-B0CF-4A82C5AE3662}"/>
          </ac:spMkLst>
        </pc:spChg>
        <pc:spChg chg="add mod">
          <ac:chgData name="Guo Zhimeng" userId="70c614cdd566ba31" providerId="LiveId" clId="{E737B0CA-BEC1-41E9-AA66-B2D23CD1E89E}" dt="2019-12-24T01:20:26.055" v="342" actId="1076"/>
          <ac:spMkLst>
            <pc:docMk/>
            <pc:sldMk cId="1129611992" sldId="323"/>
            <ac:spMk id="18" creationId="{EBA28422-7884-4797-AA3F-2D52DF50B03A}"/>
          </ac:spMkLst>
        </pc:spChg>
        <pc:spChg chg="add mod">
          <ac:chgData name="Guo Zhimeng" userId="70c614cdd566ba31" providerId="LiveId" clId="{E737B0CA-BEC1-41E9-AA66-B2D23CD1E89E}" dt="2019-12-24T01:20:26.055" v="342" actId="1076"/>
          <ac:spMkLst>
            <pc:docMk/>
            <pc:sldMk cId="1129611992" sldId="323"/>
            <ac:spMk id="19" creationId="{8515D694-3674-4C00-AA24-0A27D54024A2}"/>
          </ac:spMkLst>
        </pc:spChg>
        <pc:spChg chg="add mod">
          <ac:chgData name="Guo Zhimeng" userId="70c614cdd566ba31" providerId="LiveId" clId="{E737B0CA-BEC1-41E9-AA66-B2D23CD1E89E}" dt="2019-12-24T01:20:26.055" v="342" actId="1076"/>
          <ac:spMkLst>
            <pc:docMk/>
            <pc:sldMk cId="1129611992" sldId="323"/>
            <ac:spMk id="20" creationId="{9DC2771A-54DA-470F-8F6F-386DC23AC361}"/>
          </ac:spMkLst>
        </pc:spChg>
        <pc:spChg chg="add mod">
          <ac:chgData name="Guo Zhimeng" userId="70c614cdd566ba31" providerId="LiveId" clId="{E737B0CA-BEC1-41E9-AA66-B2D23CD1E89E}" dt="2019-12-24T01:20:26.055" v="342" actId="1076"/>
          <ac:spMkLst>
            <pc:docMk/>
            <pc:sldMk cId="1129611992" sldId="323"/>
            <ac:spMk id="21" creationId="{15AB015A-DECC-4EF5-9DC4-32B232F71CB2}"/>
          </ac:spMkLst>
        </pc:spChg>
        <pc:spChg chg="add del">
          <ac:chgData name="Guo Zhimeng" userId="70c614cdd566ba31" providerId="LiveId" clId="{E737B0CA-BEC1-41E9-AA66-B2D23CD1E89E}" dt="2019-12-24T01:10:14.435" v="134"/>
          <ac:spMkLst>
            <pc:docMk/>
            <pc:sldMk cId="1129611992" sldId="323"/>
            <ac:spMk id="22" creationId="{5BC78FA0-C6B1-4DCB-9ACF-BB246E93E5AA}"/>
          </ac:spMkLst>
        </pc:spChg>
        <pc:spChg chg="add del">
          <ac:chgData name="Guo Zhimeng" userId="70c614cdd566ba31" providerId="LiveId" clId="{E737B0CA-BEC1-41E9-AA66-B2D23CD1E89E}" dt="2019-12-24T01:10:14.435" v="134"/>
          <ac:spMkLst>
            <pc:docMk/>
            <pc:sldMk cId="1129611992" sldId="323"/>
            <ac:spMk id="23" creationId="{66C0C20E-2135-4A05-8B19-695E360FDF8E}"/>
          </ac:spMkLst>
        </pc:spChg>
        <pc:spChg chg="add del">
          <ac:chgData name="Guo Zhimeng" userId="70c614cdd566ba31" providerId="LiveId" clId="{E737B0CA-BEC1-41E9-AA66-B2D23CD1E89E}" dt="2019-12-24T01:10:14.435" v="134"/>
          <ac:spMkLst>
            <pc:docMk/>
            <pc:sldMk cId="1129611992" sldId="323"/>
            <ac:spMk id="24" creationId="{1BED7FA8-9197-4DAA-85F1-AFAC848E30EA}"/>
          </ac:spMkLst>
        </pc:spChg>
        <pc:spChg chg="add del">
          <ac:chgData name="Guo Zhimeng" userId="70c614cdd566ba31" providerId="LiveId" clId="{E737B0CA-BEC1-41E9-AA66-B2D23CD1E89E}" dt="2019-12-24T01:10:14.435" v="134"/>
          <ac:spMkLst>
            <pc:docMk/>
            <pc:sldMk cId="1129611992" sldId="323"/>
            <ac:spMk id="25" creationId="{684C578A-9BAD-4650-9952-6D3222B58132}"/>
          </ac:spMkLst>
        </pc:spChg>
        <pc:spChg chg="add del">
          <ac:chgData name="Guo Zhimeng" userId="70c614cdd566ba31" providerId="LiveId" clId="{E737B0CA-BEC1-41E9-AA66-B2D23CD1E89E}" dt="2019-12-24T01:10:14.435" v="134"/>
          <ac:spMkLst>
            <pc:docMk/>
            <pc:sldMk cId="1129611992" sldId="323"/>
            <ac:spMk id="26" creationId="{77E00F79-4F71-4D09-BB15-885FAE4DFFB1}"/>
          </ac:spMkLst>
        </pc:spChg>
        <pc:spChg chg="add del">
          <ac:chgData name="Guo Zhimeng" userId="70c614cdd566ba31" providerId="LiveId" clId="{E737B0CA-BEC1-41E9-AA66-B2D23CD1E89E}" dt="2019-12-24T01:10:14.435" v="134"/>
          <ac:spMkLst>
            <pc:docMk/>
            <pc:sldMk cId="1129611992" sldId="323"/>
            <ac:spMk id="27" creationId="{03C48EED-3D25-4FD4-830E-A41C53C6A8AD}"/>
          </ac:spMkLst>
        </pc:spChg>
        <pc:spChg chg="add del">
          <ac:chgData name="Guo Zhimeng" userId="70c614cdd566ba31" providerId="LiveId" clId="{E737B0CA-BEC1-41E9-AA66-B2D23CD1E89E}" dt="2019-12-24T01:10:14.435" v="134"/>
          <ac:spMkLst>
            <pc:docMk/>
            <pc:sldMk cId="1129611992" sldId="323"/>
            <ac:spMk id="28" creationId="{091BD682-FA5A-48FB-ACFC-59E194D241D0}"/>
          </ac:spMkLst>
        </pc:spChg>
        <pc:spChg chg="add del">
          <ac:chgData name="Guo Zhimeng" userId="70c614cdd566ba31" providerId="LiveId" clId="{E737B0CA-BEC1-41E9-AA66-B2D23CD1E89E}" dt="2019-12-24T01:10:13.555" v="133"/>
          <ac:spMkLst>
            <pc:docMk/>
            <pc:sldMk cId="1129611992" sldId="323"/>
            <ac:spMk id="29" creationId="{740BAE51-1C46-4AEF-86A9-F2252B0EB524}"/>
          </ac:spMkLst>
        </pc:spChg>
        <pc:spChg chg="add del">
          <ac:chgData name="Guo Zhimeng" userId="70c614cdd566ba31" providerId="LiveId" clId="{E737B0CA-BEC1-41E9-AA66-B2D23CD1E89E}" dt="2019-12-24T01:10:13.555" v="133"/>
          <ac:spMkLst>
            <pc:docMk/>
            <pc:sldMk cId="1129611992" sldId="323"/>
            <ac:spMk id="30" creationId="{26A74BE9-95EA-445E-A368-A6708F80E043}"/>
          </ac:spMkLst>
        </pc:spChg>
        <pc:spChg chg="add del">
          <ac:chgData name="Guo Zhimeng" userId="70c614cdd566ba31" providerId="LiveId" clId="{E737B0CA-BEC1-41E9-AA66-B2D23CD1E89E}" dt="2019-12-24T01:10:13.555" v="133"/>
          <ac:spMkLst>
            <pc:docMk/>
            <pc:sldMk cId="1129611992" sldId="323"/>
            <ac:spMk id="31" creationId="{79DD6A8D-9840-4EB8-BBF5-BA55ADBA2792}"/>
          </ac:spMkLst>
        </pc:spChg>
        <pc:spChg chg="add del">
          <ac:chgData name="Guo Zhimeng" userId="70c614cdd566ba31" providerId="LiveId" clId="{E737B0CA-BEC1-41E9-AA66-B2D23CD1E89E}" dt="2019-12-24T01:10:13.555" v="133"/>
          <ac:spMkLst>
            <pc:docMk/>
            <pc:sldMk cId="1129611992" sldId="323"/>
            <ac:spMk id="32" creationId="{20A0B0EB-97F3-4E69-B8C0-7FEF874220AD}"/>
          </ac:spMkLst>
        </pc:spChg>
        <pc:spChg chg="add del">
          <ac:chgData name="Guo Zhimeng" userId="70c614cdd566ba31" providerId="LiveId" clId="{E737B0CA-BEC1-41E9-AA66-B2D23CD1E89E}" dt="2019-12-24T01:10:13.555" v="133"/>
          <ac:spMkLst>
            <pc:docMk/>
            <pc:sldMk cId="1129611992" sldId="323"/>
            <ac:spMk id="33" creationId="{2A1555F7-88BE-47EF-AB70-3B16F80DE6B0}"/>
          </ac:spMkLst>
        </pc:spChg>
        <pc:spChg chg="add del">
          <ac:chgData name="Guo Zhimeng" userId="70c614cdd566ba31" providerId="LiveId" clId="{E737B0CA-BEC1-41E9-AA66-B2D23CD1E89E}" dt="2019-12-24T01:10:13.555" v="133"/>
          <ac:spMkLst>
            <pc:docMk/>
            <pc:sldMk cId="1129611992" sldId="323"/>
            <ac:spMk id="34" creationId="{B33E22D2-04D1-4310-A584-4F8774B1F6CB}"/>
          </ac:spMkLst>
        </pc:spChg>
        <pc:spChg chg="add del">
          <ac:chgData name="Guo Zhimeng" userId="70c614cdd566ba31" providerId="LiveId" clId="{E737B0CA-BEC1-41E9-AA66-B2D23CD1E89E}" dt="2019-12-24T01:10:13.555" v="133"/>
          <ac:spMkLst>
            <pc:docMk/>
            <pc:sldMk cId="1129611992" sldId="323"/>
            <ac:spMk id="35" creationId="{299130D5-CC1C-431B-B0DC-64F9078152B0}"/>
          </ac:spMkLst>
        </pc:spChg>
        <pc:spChg chg="add del">
          <ac:chgData name="Guo Zhimeng" userId="70c614cdd566ba31" providerId="LiveId" clId="{E737B0CA-BEC1-41E9-AA66-B2D23CD1E89E}" dt="2019-12-24T01:10:13.039" v="132"/>
          <ac:spMkLst>
            <pc:docMk/>
            <pc:sldMk cId="1129611992" sldId="323"/>
            <ac:spMk id="36" creationId="{C7C5DA55-F95B-4117-A519-BF2B8E68C9D9}"/>
          </ac:spMkLst>
        </pc:spChg>
        <pc:spChg chg="add del">
          <ac:chgData name="Guo Zhimeng" userId="70c614cdd566ba31" providerId="LiveId" clId="{E737B0CA-BEC1-41E9-AA66-B2D23CD1E89E}" dt="2019-12-24T01:10:13.039" v="132"/>
          <ac:spMkLst>
            <pc:docMk/>
            <pc:sldMk cId="1129611992" sldId="323"/>
            <ac:spMk id="37" creationId="{19136C55-C7C3-40AA-995A-880DD9FEB060}"/>
          </ac:spMkLst>
        </pc:spChg>
        <pc:spChg chg="add del">
          <ac:chgData name="Guo Zhimeng" userId="70c614cdd566ba31" providerId="LiveId" clId="{E737B0CA-BEC1-41E9-AA66-B2D23CD1E89E}" dt="2019-12-24T01:10:13.039" v="132"/>
          <ac:spMkLst>
            <pc:docMk/>
            <pc:sldMk cId="1129611992" sldId="323"/>
            <ac:spMk id="38" creationId="{10512BBF-BD48-4372-842E-7DDCBC235428}"/>
          </ac:spMkLst>
        </pc:spChg>
        <pc:spChg chg="add del">
          <ac:chgData name="Guo Zhimeng" userId="70c614cdd566ba31" providerId="LiveId" clId="{E737B0CA-BEC1-41E9-AA66-B2D23CD1E89E}" dt="2019-12-24T01:10:13.039" v="132"/>
          <ac:spMkLst>
            <pc:docMk/>
            <pc:sldMk cId="1129611992" sldId="323"/>
            <ac:spMk id="39" creationId="{785C29C5-7756-44D0-B5E6-52F6DD504300}"/>
          </ac:spMkLst>
        </pc:spChg>
        <pc:spChg chg="add del">
          <ac:chgData name="Guo Zhimeng" userId="70c614cdd566ba31" providerId="LiveId" clId="{E737B0CA-BEC1-41E9-AA66-B2D23CD1E89E}" dt="2019-12-24T01:10:13.039" v="132"/>
          <ac:spMkLst>
            <pc:docMk/>
            <pc:sldMk cId="1129611992" sldId="323"/>
            <ac:spMk id="40" creationId="{25128E25-0193-4D80-87C0-9E39F904A8B5}"/>
          </ac:spMkLst>
        </pc:spChg>
        <pc:spChg chg="add del">
          <ac:chgData name="Guo Zhimeng" userId="70c614cdd566ba31" providerId="LiveId" clId="{E737B0CA-BEC1-41E9-AA66-B2D23CD1E89E}" dt="2019-12-24T01:10:13.039" v="132"/>
          <ac:spMkLst>
            <pc:docMk/>
            <pc:sldMk cId="1129611992" sldId="323"/>
            <ac:spMk id="41" creationId="{91910C11-C041-4CE5-A339-C77D8FFB1771}"/>
          </ac:spMkLst>
        </pc:spChg>
        <pc:spChg chg="add del">
          <ac:chgData name="Guo Zhimeng" userId="70c614cdd566ba31" providerId="LiveId" clId="{E737B0CA-BEC1-41E9-AA66-B2D23CD1E89E}" dt="2019-12-24T01:10:13.039" v="132"/>
          <ac:spMkLst>
            <pc:docMk/>
            <pc:sldMk cId="1129611992" sldId="323"/>
            <ac:spMk id="42" creationId="{83DED006-3CCF-4C5A-9411-D9BBCEDD4150}"/>
          </ac:spMkLst>
        </pc:spChg>
        <pc:spChg chg="add del">
          <ac:chgData name="Guo Zhimeng" userId="70c614cdd566ba31" providerId="LiveId" clId="{E737B0CA-BEC1-41E9-AA66-B2D23CD1E89E}" dt="2019-12-24T01:10:12.693" v="131"/>
          <ac:spMkLst>
            <pc:docMk/>
            <pc:sldMk cId="1129611992" sldId="323"/>
            <ac:spMk id="43" creationId="{3314B396-6411-48D3-AB79-56D0FDADBB05}"/>
          </ac:spMkLst>
        </pc:spChg>
        <pc:spChg chg="add del">
          <ac:chgData name="Guo Zhimeng" userId="70c614cdd566ba31" providerId="LiveId" clId="{E737B0CA-BEC1-41E9-AA66-B2D23CD1E89E}" dt="2019-12-24T01:10:12.693" v="131"/>
          <ac:spMkLst>
            <pc:docMk/>
            <pc:sldMk cId="1129611992" sldId="323"/>
            <ac:spMk id="44" creationId="{2BB8CE28-9660-4A7D-855B-B7C7D1651FCB}"/>
          </ac:spMkLst>
        </pc:spChg>
        <pc:spChg chg="add del">
          <ac:chgData name="Guo Zhimeng" userId="70c614cdd566ba31" providerId="LiveId" clId="{E737B0CA-BEC1-41E9-AA66-B2D23CD1E89E}" dt="2019-12-24T01:10:12.693" v="131"/>
          <ac:spMkLst>
            <pc:docMk/>
            <pc:sldMk cId="1129611992" sldId="323"/>
            <ac:spMk id="45" creationId="{B3C778BA-C0C0-430A-BF81-341804860F9F}"/>
          </ac:spMkLst>
        </pc:spChg>
        <pc:spChg chg="add del">
          <ac:chgData name="Guo Zhimeng" userId="70c614cdd566ba31" providerId="LiveId" clId="{E737B0CA-BEC1-41E9-AA66-B2D23CD1E89E}" dt="2019-12-24T01:10:12.693" v="131"/>
          <ac:spMkLst>
            <pc:docMk/>
            <pc:sldMk cId="1129611992" sldId="323"/>
            <ac:spMk id="46" creationId="{0241B1C8-D36F-427B-8599-7F4ECD9A3690}"/>
          </ac:spMkLst>
        </pc:spChg>
        <pc:spChg chg="add del">
          <ac:chgData name="Guo Zhimeng" userId="70c614cdd566ba31" providerId="LiveId" clId="{E737B0CA-BEC1-41E9-AA66-B2D23CD1E89E}" dt="2019-12-24T01:10:12.693" v="131"/>
          <ac:spMkLst>
            <pc:docMk/>
            <pc:sldMk cId="1129611992" sldId="323"/>
            <ac:spMk id="47" creationId="{C8D27B6F-3340-44FB-AB04-3AED6B8D2581}"/>
          </ac:spMkLst>
        </pc:spChg>
        <pc:spChg chg="add del">
          <ac:chgData name="Guo Zhimeng" userId="70c614cdd566ba31" providerId="LiveId" clId="{E737B0CA-BEC1-41E9-AA66-B2D23CD1E89E}" dt="2019-12-24T01:10:12.693" v="131"/>
          <ac:spMkLst>
            <pc:docMk/>
            <pc:sldMk cId="1129611992" sldId="323"/>
            <ac:spMk id="48" creationId="{D5130BBB-4996-4CA6-9DB1-4F196ED4786C}"/>
          </ac:spMkLst>
        </pc:spChg>
        <pc:spChg chg="add del">
          <ac:chgData name="Guo Zhimeng" userId="70c614cdd566ba31" providerId="LiveId" clId="{E737B0CA-BEC1-41E9-AA66-B2D23CD1E89E}" dt="2019-12-24T01:10:12.693" v="131"/>
          <ac:spMkLst>
            <pc:docMk/>
            <pc:sldMk cId="1129611992" sldId="323"/>
            <ac:spMk id="49" creationId="{8B292CBA-9165-4BCD-B56E-F8D1B4FF0187}"/>
          </ac:spMkLst>
        </pc:spChg>
        <pc:spChg chg="add del mod">
          <ac:chgData name="Guo Zhimeng" userId="70c614cdd566ba31" providerId="LiveId" clId="{E737B0CA-BEC1-41E9-AA66-B2D23CD1E89E}" dt="2019-12-24T01:10:12.238" v="130"/>
          <ac:spMkLst>
            <pc:docMk/>
            <pc:sldMk cId="1129611992" sldId="323"/>
            <ac:spMk id="50" creationId="{EA6C0980-1466-4C8C-BC69-05FDCF7DF732}"/>
          </ac:spMkLst>
        </pc:spChg>
        <pc:spChg chg="add del mod">
          <ac:chgData name="Guo Zhimeng" userId="70c614cdd566ba31" providerId="LiveId" clId="{E737B0CA-BEC1-41E9-AA66-B2D23CD1E89E}" dt="2019-12-24T01:10:12.238" v="130"/>
          <ac:spMkLst>
            <pc:docMk/>
            <pc:sldMk cId="1129611992" sldId="323"/>
            <ac:spMk id="51" creationId="{3DF0ACA9-5E39-4C0E-9F78-4C733E5DB5D7}"/>
          </ac:spMkLst>
        </pc:spChg>
        <pc:spChg chg="add del mod">
          <ac:chgData name="Guo Zhimeng" userId="70c614cdd566ba31" providerId="LiveId" clId="{E737B0CA-BEC1-41E9-AA66-B2D23CD1E89E}" dt="2019-12-24T01:10:12.238" v="130"/>
          <ac:spMkLst>
            <pc:docMk/>
            <pc:sldMk cId="1129611992" sldId="323"/>
            <ac:spMk id="52" creationId="{60652143-F469-4E3B-961E-A787131E78B0}"/>
          </ac:spMkLst>
        </pc:spChg>
        <pc:spChg chg="add del mod">
          <ac:chgData name="Guo Zhimeng" userId="70c614cdd566ba31" providerId="LiveId" clId="{E737B0CA-BEC1-41E9-AA66-B2D23CD1E89E}" dt="2019-12-24T01:10:12.238" v="130"/>
          <ac:spMkLst>
            <pc:docMk/>
            <pc:sldMk cId="1129611992" sldId="323"/>
            <ac:spMk id="53" creationId="{A508AC91-54CF-4040-A106-08BD1E352E5B}"/>
          </ac:spMkLst>
        </pc:spChg>
        <pc:spChg chg="add del mod">
          <ac:chgData name="Guo Zhimeng" userId="70c614cdd566ba31" providerId="LiveId" clId="{E737B0CA-BEC1-41E9-AA66-B2D23CD1E89E}" dt="2019-12-24T01:10:12.238" v="130"/>
          <ac:spMkLst>
            <pc:docMk/>
            <pc:sldMk cId="1129611992" sldId="323"/>
            <ac:spMk id="54" creationId="{79F34B41-D8C5-4E94-9D2B-FE57F4BD32D9}"/>
          </ac:spMkLst>
        </pc:spChg>
        <pc:spChg chg="add del mod">
          <ac:chgData name="Guo Zhimeng" userId="70c614cdd566ba31" providerId="LiveId" clId="{E737B0CA-BEC1-41E9-AA66-B2D23CD1E89E}" dt="2019-12-24T01:10:12.238" v="130"/>
          <ac:spMkLst>
            <pc:docMk/>
            <pc:sldMk cId="1129611992" sldId="323"/>
            <ac:spMk id="55" creationId="{FBD9F6F7-D56D-49A2-936D-12EC4B48F77F}"/>
          </ac:spMkLst>
        </pc:spChg>
        <pc:spChg chg="add del mod">
          <ac:chgData name="Guo Zhimeng" userId="70c614cdd566ba31" providerId="LiveId" clId="{E737B0CA-BEC1-41E9-AA66-B2D23CD1E89E}" dt="2019-12-24T01:10:12.238" v="130"/>
          <ac:spMkLst>
            <pc:docMk/>
            <pc:sldMk cId="1129611992" sldId="323"/>
            <ac:spMk id="56" creationId="{C77839BE-46B1-4A0A-A68C-C9FD50DA126D}"/>
          </ac:spMkLst>
        </pc:spChg>
        <pc:spChg chg="add mod">
          <ac:chgData name="Guo Zhimeng" userId="70c614cdd566ba31" providerId="LiveId" clId="{E737B0CA-BEC1-41E9-AA66-B2D23CD1E89E}" dt="2019-12-24T01:20:26.055" v="342" actId="1076"/>
          <ac:spMkLst>
            <pc:docMk/>
            <pc:sldMk cId="1129611992" sldId="323"/>
            <ac:spMk id="57" creationId="{845874BC-7784-471E-AFE2-049CC09C8522}"/>
          </ac:spMkLst>
        </pc:spChg>
        <pc:spChg chg="add mod">
          <ac:chgData name="Guo Zhimeng" userId="70c614cdd566ba31" providerId="LiveId" clId="{E737B0CA-BEC1-41E9-AA66-B2D23CD1E89E}" dt="2019-12-24T01:20:26.055" v="342" actId="1076"/>
          <ac:spMkLst>
            <pc:docMk/>
            <pc:sldMk cId="1129611992" sldId="323"/>
            <ac:spMk id="58" creationId="{798551F2-A5CF-4A87-8483-F9F69BFBFEBE}"/>
          </ac:spMkLst>
        </pc:spChg>
        <pc:spChg chg="add mod">
          <ac:chgData name="Guo Zhimeng" userId="70c614cdd566ba31" providerId="LiveId" clId="{E737B0CA-BEC1-41E9-AA66-B2D23CD1E89E}" dt="2019-12-24T01:20:26.055" v="342" actId="1076"/>
          <ac:spMkLst>
            <pc:docMk/>
            <pc:sldMk cId="1129611992" sldId="323"/>
            <ac:spMk id="59" creationId="{ED6DC2E4-3A37-4B9B-AD2B-BB945C05A8BB}"/>
          </ac:spMkLst>
        </pc:spChg>
        <pc:spChg chg="add mod">
          <ac:chgData name="Guo Zhimeng" userId="70c614cdd566ba31" providerId="LiveId" clId="{E737B0CA-BEC1-41E9-AA66-B2D23CD1E89E}" dt="2019-12-24T01:20:26.055" v="342" actId="1076"/>
          <ac:spMkLst>
            <pc:docMk/>
            <pc:sldMk cId="1129611992" sldId="323"/>
            <ac:spMk id="60" creationId="{808C9064-F1AB-42C7-9213-CF0706E91ED8}"/>
          </ac:spMkLst>
        </pc:spChg>
        <pc:spChg chg="add mod">
          <ac:chgData name="Guo Zhimeng" userId="70c614cdd566ba31" providerId="LiveId" clId="{E737B0CA-BEC1-41E9-AA66-B2D23CD1E89E}" dt="2019-12-24T01:20:26.055" v="342" actId="1076"/>
          <ac:spMkLst>
            <pc:docMk/>
            <pc:sldMk cId="1129611992" sldId="323"/>
            <ac:spMk id="61" creationId="{59DD5DE5-CC49-48ED-BD5F-781AE85A25A3}"/>
          </ac:spMkLst>
        </pc:spChg>
        <pc:spChg chg="add mod">
          <ac:chgData name="Guo Zhimeng" userId="70c614cdd566ba31" providerId="LiveId" clId="{E737B0CA-BEC1-41E9-AA66-B2D23CD1E89E}" dt="2019-12-24T01:20:26.055" v="342" actId="1076"/>
          <ac:spMkLst>
            <pc:docMk/>
            <pc:sldMk cId="1129611992" sldId="323"/>
            <ac:spMk id="62" creationId="{A73074AA-ACB4-4B34-AD66-68D03FE39A56}"/>
          </ac:spMkLst>
        </pc:spChg>
        <pc:spChg chg="add mod">
          <ac:chgData name="Guo Zhimeng" userId="70c614cdd566ba31" providerId="LiveId" clId="{E737B0CA-BEC1-41E9-AA66-B2D23CD1E89E}" dt="2019-12-24T01:20:26.055" v="342" actId="1076"/>
          <ac:spMkLst>
            <pc:docMk/>
            <pc:sldMk cId="1129611992" sldId="323"/>
            <ac:spMk id="63" creationId="{C4FD457C-87F0-4D66-A8DB-D35488F6A6A4}"/>
          </ac:spMkLst>
        </pc:spChg>
        <pc:spChg chg="add mod">
          <ac:chgData name="Guo Zhimeng" userId="70c614cdd566ba31" providerId="LiveId" clId="{E737B0CA-BEC1-41E9-AA66-B2D23CD1E89E}" dt="2019-12-24T01:20:26.055" v="342" actId="1076"/>
          <ac:spMkLst>
            <pc:docMk/>
            <pc:sldMk cId="1129611992" sldId="323"/>
            <ac:spMk id="64" creationId="{B97F3A0F-6574-4EE2-9B5A-AB56B3D0509E}"/>
          </ac:spMkLst>
        </pc:spChg>
        <pc:spChg chg="add mod">
          <ac:chgData name="Guo Zhimeng" userId="70c614cdd566ba31" providerId="LiveId" clId="{E737B0CA-BEC1-41E9-AA66-B2D23CD1E89E}" dt="2019-12-24T01:20:26.055" v="342" actId="1076"/>
          <ac:spMkLst>
            <pc:docMk/>
            <pc:sldMk cId="1129611992" sldId="323"/>
            <ac:spMk id="65" creationId="{FF5CF064-2DF6-419E-B31D-C5BDDF60A080}"/>
          </ac:spMkLst>
        </pc:spChg>
        <pc:spChg chg="add mod">
          <ac:chgData name="Guo Zhimeng" userId="70c614cdd566ba31" providerId="LiveId" clId="{E737B0CA-BEC1-41E9-AA66-B2D23CD1E89E}" dt="2019-12-24T01:20:26.055" v="342" actId="1076"/>
          <ac:spMkLst>
            <pc:docMk/>
            <pc:sldMk cId="1129611992" sldId="323"/>
            <ac:spMk id="66" creationId="{4EBADE21-BB98-473F-96F0-EDFC415D54F6}"/>
          </ac:spMkLst>
        </pc:spChg>
        <pc:spChg chg="add mod">
          <ac:chgData name="Guo Zhimeng" userId="70c614cdd566ba31" providerId="LiveId" clId="{E737B0CA-BEC1-41E9-AA66-B2D23CD1E89E}" dt="2019-12-24T01:20:26.055" v="342" actId="1076"/>
          <ac:spMkLst>
            <pc:docMk/>
            <pc:sldMk cId="1129611992" sldId="323"/>
            <ac:spMk id="67" creationId="{79FDD0EF-B02D-4482-B302-D8985FED440B}"/>
          </ac:spMkLst>
        </pc:spChg>
        <pc:spChg chg="add mod">
          <ac:chgData name="Guo Zhimeng" userId="70c614cdd566ba31" providerId="LiveId" clId="{E737B0CA-BEC1-41E9-AA66-B2D23CD1E89E}" dt="2019-12-24T01:20:26.055" v="342" actId="1076"/>
          <ac:spMkLst>
            <pc:docMk/>
            <pc:sldMk cId="1129611992" sldId="323"/>
            <ac:spMk id="68" creationId="{FB02DF46-D1C0-4DF0-A8DA-618D5EB4F4C1}"/>
          </ac:spMkLst>
        </pc:spChg>
        <pc:spChg chg="add mod">
          <ac:chgData name="Guo Zhimeng" userId="70c614cdd566ba31" providerId="LiveId" clId="{E737B0CA-BEC1-41E9-AA66-B2D23CD1E89E}" dt="2019-12-24T01:20:26.055" v="342" actId="1076"/>
          <ac:spMkLst>
            <pc:docMk/>
            <pc:sldMk cId="1129611992" sldId="323"/>
            <ac:spMk id="69" creationId="{3F485BB4-0218-4AD8-922E-8BA30C241BDB}"/>
          </ac:spMkLst>
        </pc:spChg>
        <pc:spChg chg="add mod">
          <ac:chgData name="Guo Zhimeng" userId="70c614cdd566ba31" providerId="LiveId" clId="{E737B0CA-BEC1-41E9-AA66-B2D23CD1E89E}" dt="2019-12-24T01:20:26.055" v="342" actId="1076"/>
          <ac:spMkLst>
            <pc:docMk/>
            <pc:sldMk cId="1129611992" sldId="323"/>
            <ac:spMk id="70" creationId="{D06B3F5B-2124-4633-8111-6320C8444146}"/>
          </ac:spMkLst>
        </pc:spChg>
        <pc:spChg chg="add mod">
          <ac:chgData name="Guo Zhimeng" userId="70c614cdd566ba31" providerId="LiveId" clId="{E737B0CA-BEC1-41E9-AA66-B2D23CD1E89E}" dt="2019-12-24T01:20:26.055" v="342" actId="1076"/>
          <ac:spMkLst>
            <pc:docMk/>
            <pc:sldMk cId="1129611992" sldId="323"/>
            <ac:spMk id="71" creationId="{9FB9BE25-500E-4C41-A2A3-35566B3109EA}"/>
          </ac:spMkLst>
        </pc:spChg>
        <pc:spChg chg="add mod">
          <ac:chgData name="Guo Zhimeng" userId="70c614cdd566ba31" providerId="LiveId" clId="{E737B0CA-BEC1-41E9-AA66-B2D23CD1E89E}" dt="2019-12-24T01:20:26.055" v="342" actId="1076"/>
          <ac:spMkLst>
            <pc:docMk/>
            <pc:sldMk cId="1129611992" sldId="323"/>
            <ac:spMk id="72" creationId="{0B7F5212-4BDF-42EF-B7AD-B2FC567E96E5}"/>
          </ac:spMkLst>
        </pc:spChg>
        <pc:spChg chg="add mod">
          <ac:chgData name="Guo Zhimeng" userId="70c614cdd566ba31" providerId="LiveId" clId="{E737B0CA-BEC1-41E9-AA66-B2D23CD1E89E}" dt="2019-12-24T01:20:26.055" v="342" actId="1076"/>
          <ac:spMkLst>
            <pc:docMk/>
            <pc:sldMk cId="1129611992" sldId="323"/>
            <ac:spMk id="73" creationId="{A1B934EE-A169-4DB5-B228-A703E63DAEAD}"/>
          </ac:spMkLst>
        </pc:spChg>
        <pc:spChg chg="add mod">
          <ac:chgData name="Guo Zhimeng" userId="70c614cdd566ba31" providerId="LiveId" clId="{E737B0CA-BEC1-41E9-AA66-B2D23CD1E89E}" dt="2019-12-24T01:20:26.055" v="342" actId="1076"/>
          <ac:spMkLst>
            <pc:docMk/>
            <pc:sldMk cId="1129611992" sldId="323"/>
            <ac:spMk id="74" creationId="{03675C5A-EA44-486F-A3EC-806FBDC8C4BC}"/>
          </ac:spMkLst>
        </pc:spChg>
        <pc:spChg chg="add mod">
          <ac:chgData name="Guo Zhimeng" userId="70c614cdd566ba31" providerId="LiveId" clId="{E737B0CA-BEC1-41E9-AA66-B2D23CD1E89E}" dt="2019-12-24T01:20:26.055" v="342" actId="1076"/>
          <ac:spMkLst>
            <pc:docMk/>
            <pc:sldMk cId="1129611992" sldId="323"/>
            <ac:spMk id="75" creationId="{15B334B4-75A2-4672-8FBB-59BF0FEB07EF}"/>
          </ac:spMkLst>
        </pc:spChg>
        <pc:spChg chg="add mod">
          <ac:chgData name="Guo Zhimeng" userId="70c614cdd566ba31" providerId="LiveId" clId="{E737B0CA-BEC1-41E9-AA66-B2D23CD1E89E}" dt="2019-12-24T01:20:26.055" v="342" actId="1076"/>
          <ac:spMkLst>
            <pc:docMk/>
            <pc:sldMk cId="1129611992" sldId="323"/>
            <ac:spMk id="76" creationId="{6D9220D7-BC34-43CC-BEDF-742BE301B67A}"/>
          </ac:spMkLst>
        </pc:spChg>
        <pc:spChg chg="add mod">
          <ac:chgData name="Guo Zhimeng" userId="70c614cdd566ba31" providerId="LiveId" clId="{E737B0CA-BEC1-41E9-AA66-B2D23CD1E89E}" dt="2019-12-24T01:20:26.055" v="342" actId="1076"/>
          <ac:spMkLst>
            <pc:docMk/>
            <pc:sldMk cId="1129611992" sldId="323"/>
            <ac:spMk id="77" creationId="{C6019286-89E6-4C06-A1BA-33B73DFBEAED}"/>
          </ac:spMkLst>
        </pc:spChg>
        <pc:spChg chg="add mod">
          <ac:chgData name="Guo Zhimeng" userId="70c614cdd566ba31" providerId="LiveId" clId="{E737B0CA-BEC1-41E9-AA66-B2D23CD1E89E}" dt="2019-12-24T01:20:26.055" v="342" actId="1076"/>
          <ac:spMkLst>
            <pc:docMk/>
            <pc:sldMk cId="1129611992" sldId="323"/>
            <ac:spMk id="78" creationId="{3F6BBA36-9776-4F53-8ABB-E4D686C5804A}"/>
          </ac:spMkLst>
        </pc:spChg>
        <pc:spChg chg="add mod">
          <ac:chgData name="Guo Zhimeng" userId="70c614cdd566ba31" providerId="LiveId" clId="{E737B0CA-BEC1-41E9-AA66-B2D23CD1E89E}" dt="2019-12-24T01:20:26.055" v="342" actId="1076"/>
          <ac:spMkLst>
            <pc:docMk/>
            <pc:sldMk cId="1129611992" sldId="323"/>
            <ac:spMk id="79" creationId="{2EE69ADC-A355-480C-9886-89085EAFC8AD}"/>
          </ac:spMkLst>
        </pc:spChg>
        <pc:spChg chg="add mod">
          <ac:chgData name="Guo Zhimeng" userId="70c614cdd566ba31" providerId="LiveId" clId="{E737B0CA-BEC1-41E9-AA66-B2D23CD1E89E}" dt="2019-12-24T01:20:26.055" v="342" actId="1076"/>
          <ac:spMkLst>
            <pc:docMk/>
            <pc:sldMk cId="1129611992" sldId="323"/>
            <ac:spMk id="80" creationId="{26817376-17DB-4CD6-B51A-3A1D2977DB43}"/>
          </ac:spMkLst>
        </pc:spChg>
        <pc:spChg chg="add mod">
          <ac:chgData name="Guo Zhimeng" userId="70c614cdd566ba31" providerId="LiveId" clId="{E737B0CA-BEC1-41E9-AA66-B2D23CD1E89E}" dt="2019-12-24T01:20:26.055" v="342" actId="1076"/>
          <ac:spMkLst>
            <pc:docMk/>
            <pc:sldMk cId="1129611992" sldId="323"/>
            <ac:spMk id="81" creationId="{276C856D-4BA2-46C9-9312-72D6D121728D}"/>
          </ac:spMkLst>
        </pc:spChg>
        <pc:spChg chg="add mod">
          <ac:chgData name="Guo Zhimeng" userId="70c614cdd566ba31" providerId="LiveId" clId="{E737B0CA-BEC1-41E9-AA66-B2D23CD1E89E}" dt="2019-12-24T01:20:26.055" v="342" actId="1076"/>
          <ac:spMkLst>
            <pc:docMk/>
            <pc:sldMk cId="1129611992" sldId="323"/>
            <ac:spMk id="82" creationId="{26D7DDA9-45D1-4539-9985-2B3198BF1EF8}"/>
          </ac:spMkLst>
        </pc:spChg>
        <pc:spChg chg="add mod">
          <ac:chgData name="Guo Zhimeng" userId="70c614cdd566ba31" providerId="LiveId" clId="{E737B0CA-BEC1-41E9-AA66-B2D23CD1E89E}" dt="2019-12-24T01:20:26.055" v="342" actId="1076"/>
          <ac:spMkLst>
            <pc:docMk/>
            <pc:sldMk cId="1129611992" sldId="323"/>
            <ac:spMk id="83" creationId="{9F80D0EF-83A7-41A9-ABD6-4085905F6DA7}"/>
          </ac:spMkLst>
        </pc:spChg>
        <pc:spChg chg="add mod">
          <ac:chgData name="Guo Zhimeng" userId="70c614cdd566ba31" providerId="LiveId" clId="{E737B0CA-BEC1-41E9-AA66-B2D23CD1E89E}" dt="2019-12-24T01:20:26.055" v="342" actId="1076"/>
          <ac:spMkLst>
            <pc:docMk/>
            <pc:sldMk cId="1129611992" sldId="323"/>
            <ac:spMk id="84" creationId="{C7513201-D465-4557-8FC2-C587E66701AB}"/>
          </ac:spMkLst>
        </pc:spChg>
        <pc:spChg chg="add mod">
          <ac:chgData name="Guo Zhimeng" userId="70c614cdd566ba31" providerId="LiveId" clId="{E737B0CA-BEC1-41E9-AA66-B2D23CD1E89E}" dt="2019-12-24T01:20:26.055" v="342" actId="1076"/>
          <ac:spMkLst>
            <pc:docMk/>
            <pc:sldMk cId="1129611992" sldId="323"/>
            <ac:spMk id="85" creationId="{20EA2A30-4754-4824-A984-9AB5B7E8244F}"/>
          </ac:spMkLst>
        </pc:spChg>
        <pc:spChg chg="add mod">
          <ac:chgData name="Guo Zhimeng" userId="70c614cdd566ba31" providerId="LiveId" clId="{E737B0CA-BEC1-41E9-AA66-B2D23CD1E89E}" dt="2019-12-24T01:20:26.055" v="342" actId="1076"/>
          <ac:spMkLst>
            <pc:docMk/>
            <pc:sldMk cId="1129611992" sldId="323"/>
            <ac:spMk id="86" creationId="{19D73B0A-8F37-4669-B541-B288E60F5A73}"/>
          </ac:spMkLst>
        </pc:spChg>
        <pc:spChg chg="add mod">
          <ac:chgData name="Guo Zhimeng" userId="70c614cdd566ba31" providerId="LiveId" clId="{E737B0CA-BEC1-41E9-AA66-B2D23CD1E89E}" dt="2019-12-24T01:20:26.055" v="342" actId="1076"/>
          <ac:spMkLst>
            <pc:docMk/>
            <pc:sldMk cId="1129611992" sldId="323"/>
            <ac:spMk id="87" creationId="{59897ADE-457E-4272-BD95-725F1CE5A461}"/>
          </ac:spMkLst>
        </pc:spChg>
        <pc:spChg chg="add mod">
          <ac:chgData name="Guo Zhimeng" userId="70c614cdd566ba31" providerId="LiveId" clId="{E737B0CA-BEC1-41E9-AA66-B2D23CD1E89E}" dt="2019-12-24T01:20:26.055" v="342" actId="1076"/>
          <ac:spMkLst>
            <pc:docMk/>
            <pc:sldMk cId="1129611992" sldId="323"/>
            <ac:spMk id="88" creationId="{B49CB709-9098-4F75-A31E-6D45DC1241D2}"/>
          </ac:spMkLst>
        </pc:spChg>
        <pc:spChg chg="add mod">
          <ac:chgData name="Guo Zhimeng" userId="70c614cdd566ba31" providerId="LiveId" clId="{E737B0CA-BEC1-41E9-AA66-B2D23CD1E89E}" dt="2019-12-24T01:20:26.055" v="342" actId="1076"/>
          <ac:spMkLst>
            <pc:docMk/>
            <pc:sldMk cId="1129611992" sldId="323"/>
            <ac:spMk id="89" creationId="{5464F1D8-6EB7-4CF6-826C-70E433478599}"/>
          </ac:spMkLst>
        </pc:spChg>
        <pc:spChg chg="add mod">
          <ac:chgData name="Guo Zhimeng" userId="70c614cdd566ba31" providerId="LiveId" clId="{E737B0CA-BEC1-41E9-AA66-B2D23CD1E89E}" dt="2019-12-24T01:20:26.055" v="342" actId="1076"/>
          <ac:spMkLst>
            <pc:docMk/>
            <pc:sldMk cId="1129611992" sldId="323"/>
            <ac:spMk id="90" creationId="{D91829E0-3235-41A7-9570-117668F51640}"/>
          </ac:spMkLst>
        </pc:spChg>
        <pc:spChg chg="add mod">
          <ac:chgData name="Guo Zhimeng" userId="70c614cdd566ba31" providerId="LiveId" clId="{E737B0CA-BEC1-41E9-AA66-B2D23CD1E89E}" dt="2019-12-24T01:20:26.055" v="342" actId="1076"/>
          <ac:spMkLst>
            <pc:docMk/>
            <pc:sldMk cId="1129611992" sldId="323"/>
            <ac:spMk id="91" creationId="{52524FDC-CD9E-4783-91FB-02D9E07A947B}"/>
          </ac:spMkLst>
        </pc:spChg>
        <pc:graphicFrameChg chg="add mod modGraphic">
          <ac:chgData name="Guo Zhimeng" userId="70c614cdd566ba31" providerId="LiveId" clId="{E737B0CA-BEC1-41E9-AA66-B2D23CD1E89E}" dt="2019-12-24T01:45:49.781" v="645" actId="14100"/>
          <ac:graphicFrameMkLst>
            <pc:docMk/>
            <pc:sldMk cId="1129611992" sldId="323"/>
            <ac:graphicFrameMk id="3" creationId="{CB688E1E-943F-4156-9B73-3121EF928D4A}"/>
          </ac:graphicFrameMkLst>
        </pc:graphicFrameChg>
        <pc:picChg chg="add mod">
          <ac:chgData name="Guo Zhimeng" userId="70c614cdd566ba31" providerId="LiveId" clId="{E737B0CA-BEC1-41E9-AA66-B2D23CD1E89E}" dt="2019-12-24T01:19:41.823" v="337" actId="1076"/>
          <ac:picMkLst>
            <pc:docMk/>
            <pc:sldMk cId="1129611992" sldId="323"/>
            <ac:picMk id="1026" creationId="{F9556888-DA84-41EC-B87C-DB0FDD545C76}"/>
          </ac:picMkLst>
        </pc:picChg>
        <pc:cxnChg chg="add mod">
          <ac:chgData name="Guo Zhimeng" userId="70c614cdd566ba31" providerId="LiveId" clId="{E737B0CA-BEC1-41E9-AA66-B2D23CD1E89E}" dt="2019-12-24T01:20:26.055" v="342" actId="1076"/>
          <ac:cxnSpMkLst>
            <pc:docMk/>
            <pc:sldMk cId="1129611992" sldId="323"/>
            <ac:cxnSpMk id="93" creationId="{4D3BA608-0532-4F3E-A1C3-4995D5A92AF3}"/>
          </ac:cxnSpMkLst>
        </pc:cxnChg>
        <pc:cxnChg chg="add mod">
          <ac:chgData name="Guo Zhimeng" userId="70c614cdd566ba31" providerId="LiveId" clId="{E737B0CA-BEC1-41E9-AA66-B2D23CD1E89E}" dt="2019-12-24T01:20:26.055" v="342" actId="1076"/>
          <ac:cxnSpMkLst>
            <pc:docMk/>
            <pc:sldMk cId="1129611992" sldId="323"/>
            <ac:cxnSpMk id="94" creationId="{37CDC9E1-E915-421F-869E-DDA3A39FBD17}"/>
          </ac:cxnSpMkLst>
        </pc:cxnChg>
        <pc:cxnChg chg="add mod">
          <ac:chgData name="Guo Zhimeng" userId="70c614cdd566ba31" providerId="LiveId" clId="{E737B0CA-BEC1-41E9-AA66-B2D23CD1E89E}" dt="2019-12-24T01:20:26.055" v="342" actId="1076"/>
          <ac:cxnSpMkLst>
            <pc:docMk/>
            <pc:sldMk cId="1129611992" sldId="323"/>
            <ac:cxnSpMk id="95" creationId="{F8AD32AD-22E5-4B44-BB10-1B9A99567019}"/>
          </ac:cxnSpMkLst>
        </pc:cxnChg>
        <pc:cxnChg chg="add mod">
          <ac:chgData name="Guo Zhimeng" userId="70c614cdd566ba31" providerId="LiveId" clId="{E737B0CA-BEC1-41E9-AA66-B2D23CD1E89E}" dt="2019-12-24T01:20:26.055" v="342" actId="1076"/>
          <ac:cxnSpMkLst>
            <pc:docMk/>
            <pc:sldMk cId="1129611992" sldId="323"/>
            <ac:cxnSpMk id="96" creationId="{F97E1ECA-6DA9-4196-9F18-B3114CDBFC45}"/>
          </ac:cxnSpMkLst>
        </pc:cxnChg>
        <pc:cxnChg chg="add mod">
          <ac:chgData name="Guo Zhimeng" userId="70c614cdd566ba31" providerId="LiveId" clId="{E737B0CA-BEC1-41E9-AA66-B2D23CD1E89E}" dt="2019-12-24T01:20:26.055" v="342" actId="1076"/>
          <ac:cxnSpMkLst>
            <pc:docMk/>
            <pc:sldMk cId="1129611992" sldId="323"/>
            <ac:cxnSpMk id="97" creationId="{116AE7AB-119C-45F6-B1D5-6D58FB5E87D6}"/>
          </ac:cxnSpMkLst>
        </pc:cxnChg>
        <pc:cxnChg chg="add mod">
          <ac:chgData name="Guo Zhimeng" userId="70c614cdd566ba31" providerId="LiveId" clId="{E737B0CA-BEC1-41E9-AA66-B2D23CD1E89E}" dt="2019-12-24T01:20:26.055" v="342" actId="1076"/>
          <ac:cxnSpMkLst>
            <pc:docMk/>
            <pc:sldMk cId="1129611992" sldId="323"/>
            <ac:cxnSpMk id="98" creationId="{B239E6E4-E5C2-4DB3-8A21-CE2665C8932A}"/>
          </ac:cxnSpMkLst>
        </pc:cxnChg>
        <pc:cxnChg chg="add mod">
          <ac:chgData name="Guo Zhimeng" userId="70c614cdd566ba31" providerId="LiveId" clId="{E737B0CA-BEC1-41E9-AA66-B2D23CD1E89E}" dt="2019-12-24T01:20:26.055" v="342" actId="1076"/>
          <ac:cxnSpMkLst>
            <pc:docMk/>
            <pc:sldMk cId="1129611992" sldId="323"/>
            <ac:cxnSpMk id="99" creationId="{6C7C424D-DC1C-4059-AC7D-25DA067E01E2}"/>
          </ac:cxnSpMkLst>
        </pc:cxnChg>
        <pc:cxnChg chg="add mod">
          <ac:chgData name="Guo Zhimeng" userId="70c614cdd566ba31" providerId="LiveId" clId="{E737B0CA-BEC1-41E9-AA66-B2D23CD1E89E}" dt="2019-12-24T01:20:26.055" v="342" actId="1076"/>
          <ac:cxnSpMkLst>
            <pc:docMk/>
            <pc:sldMk cId="1129611992" sldId="323"/>
            <ac:cxnSpMk id="101" creationId="{0E718B08-152D-4BB7-859C-69A3A6ED8DFB}"/>
          </ac:cxnSpMkLst>
        </pc:cxnChg>
        <pc:cxnChg chg="add mod">
          <ac:chgData name="Guo Zhimeng" userId="70c614cdd566ba31" providerId="LiveId" clId="{E737B0CA-BEC1-41E9-AA66-B2D23CD1E89E}" dt="2019-12-24T01:20:26.055" v="342" actId="1076"/>
          <ac:cxnSpMkLst>
            <pc:docMk/>
            <pc:sldMk cId="1129611992" sldId="323"/>
            <ac:cxnSpMk id="102" creationId="{923A36EE-BAB2-455D-A8DD-570756AF2944}"/>
          </ac:cxnSpMkLst>
        </pc:cxnChg>
        <pc:cxnChg chg="add mod">
          <ac:chgData name="Guo Zhimeng" userId="70c614cdd566ba31" providerId="LiveId" clId="{E737B0CA-BEC1-41E9-AA66-B2D23CD1E89E}" dt="2019-12-24T01:20:26.055" v="342" actId="1076"/>
          <ac:cxnSpMkLst>
            <pc:docMk/>
            <pc:sldMk cId="1129611992" sldId="323"/>
            <ac:cxnSpMk id="103" creationId="{EB057608-0B95-4BB9-9E7B-F2B0E83D5C3C}"/>
          </ac:cxnSpMkLst>
        </pc:cxnChg>
        <pc:cxnChg chg="add mod">
          <ac:chgData name="Guo Zhimeng" userId="70c614cdd566ba31" providerId="LiveId" clId="{E737B0CA-BEC1-41E9-AA66-B2D23CD1E89E}" dt="2019-12-24T01:20:26.055" v="342" actId="1076"/>
          <ac:cxnSpMkLst>
            <pc:docMk/>
            <pc:sldMk cId="1129611992" sldId="323"/>
            <ac:cxnSpMk id="104" creationId="{F03D971E-EBC0-4A4D-9E26-99DB1490ED5F}"/>
          </ac:cxnSpMkLst>
        </pc:cxnChg>
        <pc:cxnChg chg="add mod">
          <ac:chgData name="Guo Zhimeng" userId="70c614cdd566ba31" providerId="LiveId" clId="{E737B0CA-BEC1-41E9-AA66-B2D23CD1E89E}" dt="2019-12-24T01:20:26.055" v="342" actId="1076"/>
          <ac:cxnSpMkLst>
            <pc:docMk/>
            <pc:sldMk cId="1129611992" sldId="323"/>
            <ac:cxnSpMk id="105" creationId="{D5C5CC1F-F605-4D43-AC4C-C05704D6EDBF}"/>
          </ac:cxnSpMkLst>
        </pc:cxnChg>
        <pc:cxnChg chg="add mod">
          <ac:chgData name="Guo Zhimeng" userId="70c614cdd566ba31" providerId="LiveId" clId="{E737B0CA-BEC1-41E9-AA66-B2D23CD1E89E}" dt="2019-12-24T01:20:26.055" v="342" actId="1076"/>
          <ac:cxnSpMkLst>
            <pc:docMk/>
            <pc:sldMk cId="1129611992" sldId="323"/>
            <ac:cxnSpMk id="106" creationId="{D890BBBC-1933-46FF-B939-B2DC4A6A0B86}"/>
          </ac:cxnSpMkLst>
        </pc:cxnChg>
        <pc:cxnChg chg="add mod">
          <ac:chgData name="Guo Zhimeng" userId="70c614cdd566ba31" providerId="LiveId" clId="{E737B0CA-BEC1-41E9-AA66-B2D23CD1E89E}" dt="2019-12-24T01:20:26.055" v="342" actId="1076"/>
          <ac:cxnSpMkLst>
            <pc:docMk/>
            <pc:sldMk cId="1129611992" sldId="323"/>
            <ac:cxnSpMk id="107" creationId="{B96C410E-B455-4CD4-B446-DD04D27F4F31}"/>
          </ac:cxnSpMkLst>
        </pc:cxnChg>
        <pc:cxnChg chg="add mod">
          <ac:chgData name="Guo Zhimeng" userId="70c614cdd566ba31" providerId="LiveId" clId="{E737B0CA-BEC1-41E9-AA66-B2D23CD1E89E}" dt="2019-12-24T01:20:26.055" v="342" actId="1076"/>
          <ac:cxnSpMkLst>
            <pc:docMk/>
            <pc:sldMk cId="1129611992" sldId="323"/>
            <ac:cxnSpMk id="108" creationId="{BCEDF457-4833-42DE-9E3B-C07BC4BD708F}"/>
          </ac:cxnSpMkLst>
        </pc:cxnChg>
        <pc:cxnChg chg="add mod">
          <ac:chgData name="Guo Zhimeng" userId="70c614cdd566ba31" providerId="LiveId" clId="{E737B0CA-BEC1-41E9-AA66-B2D23CD1E89E}" dt="2019-12-24T01:20:26.055" v="342" actId="1076"/>
          <ac:cxnSpMkLst>
            <pc:docMk/>
            <pc:sldMk cId="1129611992" sldId="323"/>
            <ac:cxnSpMk id="109" creationId="{7C1E5435-0DDD-464D-926C-1DBF13FCAC80}"/>
          </ac:cxnSpMkLst>
        </pc:cxnChg>
        <pc:cxnChg chg="add mod">
          <ac:chgData name="Guo Zhimeng" userId="70c614cdd566ba31" providerId="LiveId" clId="{E737B0CA-BEC1-41E9-AA66-B2D23CD1E89E}" dt="2019-12-24T01:20:26.055" v="342" actId="1076"/>
          <ac:cxnSpMkLst>
            <pc:docMk/>
            <pc:sldMk cId="1129611992" sldId="323"/>
            <ac:cxnSpMk id="110" creationId="{8DE517C9-71BD-43E8-B159-656F35DAC81F}"/>
          </ac:cxnSpMkLst>
        </pc:cxnChg>
        <pc:cxnChg chg="add mod">
          <ac:chgData name="Guo Zhimeng" userId="70c614cdd566ba31" providerId="LiveId" clId="{E737B0CA-BEC1-41E9-AA66-B2D23CD1E89E}" dt="2019-12-24T01:20:26.055" v="342" actId="1076"/>
          <ac:cxnSpMkLst>
            <pc:docMk/>
            <pc:sldMk cId="1129611992" sldId="323"/>
            <ac:cxnSpMk id="111" creationId="{1FFFA4C9-46D0-4A26-8988-7E14B373DF71}"/>
          </ac:cxnSpMkLst>
        </pc:cxnChg>
        <pc:cxnChg chg="add mod">
          <ac:chgData name="Guo Zhimeng" userId="70c614cdd566ba31" providerId="LiveId" clId="{E737B0CA-BEC1-41E9-AA66-B2D23CD1E89E}" dt="2019-12-24T01:20:26.055" v="342" actId="1076"/>
          <ac:cxnSpMkLst>
            <pc:docMk/>
            <pc:sldMk cId="1129611992" sldId="323"/>
            <ac:cxnSpMk id="112" creationId="{E4BAA1B9-1F03-4C77-B088-F5E6377B1FCC}"/>
          </ac:cxnSpMkLst>
        </pc:cxnChg>
        <pc:cxnChg chg="add mod">
          <ac:chgData name="Guo Zhimeng" userId="70c614cdd566ba31" providerId="LiveId" clId="{E737B0CA-BEC1-41E9-AA66-B2D23CD1E89E}" dt="2019-12-24T01:20:26.055" v="342" actId="1076"/>
          <ac:cxnSpMkLst>
            <pc:docMk/>
            <pc:sldMk cId="1129611992" sldId="323"/>
            <ac:cxnSpMk id="113" creationId="{36AA6E0E-64AB-4B73-9A00-A3710D35D486}"/>
          </ac:cxnSpMkLst>
        </pc:cxnChg>
        <pc:cxnChg chg="add mod">
          <ac:chgData name="Guo Zhimeng" userId="70c614cdd566ba31" providerId="LiveId" clId="{E737B0CA-BEC1-41E9-AA66-B2D23CD1E89E}" dt="2019-12-24T01:20:26.055" v="342" actId="1076"/>
          <ac:cxnSpMkLst>
            <pc:docMk/>
            <pc:sldMk cId="1129611992" sldId="323"/>
            <ac:cxnSpMk id="114" creationId="{29FEF54C-8393-49C2-B505-67A21AB610A1}"/>
          </ac:cxnSpMkLst>
        </pc:cxnChg>
        <pc:cxnChg chg="add mod">
          <ac:chgData name="Guo Zhimeng" userId="70c614cdd566ba31" providerId="LiveId" clId="{E737B0CA-BEC1-41E9-AA66-B2D23CD1E89E}" dt="2019-12-24T01:20:26.055" v="342" actId="1076"/>
          <ac:cxnSpMkLst>
            <pc:docMk/>
            <pc:sldMk cId="1129611992" sldId="323"/>
            <ac:cxnSpMk id="115" creationId="{8F02310F-E746-4826-878C-DDA0878878B8}"/>
          </ac:cxnSpMkLst>
        </pc:cxnChg>
        <pc:cxnChg chg="add mod">
          <ac:chgData name="Guo Zhimeng" userId="70c614cdd566ba31" providerId="LiveId" clId="{E737B0CA-BEC1-41E9-AA66-B2D23CD1E89E}" dt="2019-12-24T01:20:26.055" v="342" actId="1076"/>
          <ac:cxnSpMkLst>
            <pc:docMk/>
            <pc:sldMk cId="1129611992" sldId="323"/>
            <ac:cxnSpMk id="116" creationId="{D56ED6B5-4A64-4CD7-AC4B-03F1257631CE}"/>
          </ac:cxnSpMkLst>
        </pc:cxnChg>
        <pc:cxnChg chg="add mod">
          <ac:chgData name="Guo Zhimeng" userId="70c614cdd566ba31" providerId="LiveId" clId="{E737B0CA-BEC1-41E9-AA66-B2D23CD1E89E}" dt="2019-12-24T01:20:26.055" v="342" actId="1076"/>
          <ac:cxnSpMkLst>
            <pc:docMk/>
            <pc:sldMk cId="1129611992" sldId="323"/>
            <ac:cxnSpMk id="117" creationId="{221870DE-126E-4ABE-9DB3-687ADEB5FC16}"/>
          </ac:cxnSpMkLst>
        </pc:cxnChg>
        <pc:cxnChg chg="add mod">
          <ac:chgData name="Guo Zhimeng" userId="70c614cdd566ba31" providerId="LiveId" clId="{E737B0CA-BEC1-41E9-AA66-B2D23CD1E89E}" dt="2019-12-24T01:20:26.055" v="342" actId="1076"/>
          <ac:cxnSpMkLst>
            <pc:docMk/>
            <pc:sldMk cId="1129611992" sldId="323"/>
            <ac:cxnSpMk id="118" creationId="{6CD437DE-DB92-437F-AE47-495C052FD2C1}"/>
          </ac:cxnSpMkLst>
        </pc:cxnChg>
        <pc:cxnChg chg="add mod">
          <ac:chgData name="Guo Zhimeng" userId="70c614cdd566ba31" providerId="LiveId" clId="{E737B0CA-BEC1-41E9-AA66-B2D23CD1E89E}" dt="2019-12-24T01:20:26.055" v="342" actId="1076"/>
          <ac:cxnSpMkLst>
            <pc:docMk/>
            <pc:sldMk cId="1129611992" sldId="323"/>
            <ac:cxnSpMk id="119" creationId="{D4043A3B-4CC6-4880-A294-380A4F519AF7}"/>
          </ac:cxnSpMkLst>
        </pc:cxnChg>
        <pc:cxnChg chg="add mod">
          <ac:chgData name="Guo Zhimeng" userId="70c614cdd566ba31" providerId="LiveId" clId="{E737B0CA-BEC1-41E9-AA66-B2D23CD1E89E}" dt="2019-12-24T01:20:26.055" v="342" actId="1076"/>
          <ac:cxnSpMkLst>
            <pc:docMk/>
            <pc:sldMk cId="1129611992" sldId="323"/>
            <ac:cxnSpMk id="120" creationId="{58267430-EC2C-4A12-A7C0-C6872F4021E0}"/>
          </ac:cxnSpMkLst>
        </pc:cxnChg>
        <pc:cxnChg chg="add mod">
          <ac:chgData name="Guo Zhimeng" userId="70c614cdd566ba31" providerId="LiveId" clId="{E737B0CA-BEC1-41E9-AA66-B2D23CD1E89E}" dt="2019-12-24T01:20:26.055" v="342" actId="1076"/>
          <ac:cxnSpMkLst>
            <pc:docMk/>
            <pc:sldMk cId="1129611992" sldId="323"/>
            <ac:cxnSpMk id="121" creationId="{7A211DEA-81B6-4A4B-AAC1-227818B84F3E}"/>
          </ac:cxnSpMkLst>
        </pc:cxnChg>
        <pc:cxnChg chg="add mod">
          <ac:chgData name="Guo Zhimeng" userId="70c614cdd566ba31" providerId="LiveId" clId="{E737B0CA-BEC1-41E9-AA66-B2D23CD1E89E}" dt="2019-12-24T01:20:26.055" v="342" actId="1076"/>
          <ac:cxnSpMkLst>
            <pc:docMk/>
            <pc:sldMk cId="1129611992" sldId="323"/>
            <ac:cxnSpMk id="122" creationId="{4F49FFF2-8B6E-4477-B297-D47AF203AEB8}"/>
          </ac:cxnSpMkLst>
        </pc:cxnChg>
        <pc:cxnChg chg="add mod">
          <ac:chgData name="Guo Zhimeng" userId="70c614cdd566ba31" providerId="LiveId" clId="{E737B0CA-BEC1-41E9-AA66-B2D23CD1E89E}" dt="2019-12-24T01:20:26.055" v="342" actId="1076"/>
          <ac:cxnSpMkLst>
            <pc:docMk/>
            <pc:sldMk cId="1129611992" sldId="323"/>
            <ac:cxnSpMk id="123" creationId="{C5668BED-1D55-4AA6-A80E-8F2F034887D4}"/>
          </ac:cxnSpMkLst>
        </pc:cxnChg>
        <pc:cxnChg chg="add mod">
          <ac:chgData name="Guo Zhimeng" userId="70c614cdd566ba31" providerId="LiveId" clId="{E737B0CA-BEC1-41E9-AA66-B2D23CD1E89E}" dt="2019-12-24T01:20:26.055" v="342" actId="1076"/>
          <ac:cxnSpMkLst>
            <pc:docMk/>
            <pc:sldMk cId="1129611992" sldId="323"/>
            <ac:cxnSpMk id="124" creationId="{DBE193C9-2DE2-4E01-9DB4-F1D2EED84D7F}"/>
          </ac:cxnSpMkLst>
        </pc:cxnChg>
        <pc:cxnChg chg="add mod">
          <ac:chgData name="Guo Zhimeng" userId="70c614cdd566ba31" providerId="LiveId" clId="{E737B0CA-BEC1-41E9-AA66-B2D23CD1E89E}" dt="2019-12-24T01:20:26.055" v="342" actId="1076"/>
          <ac:cxnSpMkLst>
            <pc:docMk/>
            <pc:sldMk cId="1129611992" sldId="323"/>
            <ac:cxnSpMk id="125" creationId="{C437284E-BE6B-454D-B2E5-05CA24377B74}"/>
          </ac:cxnSpMkLst>
        </pc:cxnChg>
        <pc:cxnChg chg="add mod">
          <ac:chgData name="Guo Zhimeng" userId="70c614cdd566ba31" providerId="LiveId" clId="{E737B0CA-BEC1-41E9-AA66-B2D23CD1E89E}" dt="2019-12-24T01:20:26.055" v="342" actId="1076"/>
          <ac:cxnSpMkLst>
            <pc:docMk/>
            <pc:sldMk cId="1129611992" sldId="323"/>
            <ac:cxnSpMk id="126" creationId="{43790F04-96FD-4935-BF73-E31792D8EAFE}"/>
          </ac:cxnSpMkLst>
        </pc:cxnChg>
        <pc:cxnChg chg="add mod">
          <ac:chgData name="Guo Zhimeng" userId="70c614cdd566ba31" providerId="LiveId" clId="{E737B0CA-BEC1-41E9-AA66-B2D23CD1E89E}" dt="2019-12-24T01:20:26.055" v="342" actId="1076"/>
          <ac:cxnSpMkLst>
            <pc:docMk/>
            <pc:sldMk cId="1129611992" sldId="323"/>
            <ac:cxnSpMk id="127" creationId="{BD0DC7B4-4105-4704-BB19-E8FA5D9B5705}"/>
          </ac:cxnSpMkLst>
        </pc:cxnChg>
        <pc:cxnChg chg="add mod">
          <ac:chgData name="Guo Zhimeng" userId="70c614cdd566ba31" providerId="LiveId" clId="{E737B0CA-BEC1-41E9-AA66-B2D23CD1E89E}" dt="2019-12-24T01:20:26.055" v="342" actId="1076"/>
          <ac:cxnSpMkLst>
            <pc:docMk/>
            <pc:sldMk cId="1129611992" sldId="323"/>
            <ac:cxnSpMk id="128" creationId="{0B3A00B8-BF29-4FA9-949D-F729C50C196C}"/>
          </ac:cxnSpMkLst>
        </pc:cxnChg>
        <pc:cxnChg chg="add mod">
          <ac:chgData name="Guo Zhimeng" userId="70c614cdd566ba31" providerId="LiveId" clId="{E737B0CA-BEC1-41E9-AA66-B2D23CD1E89E}" dt="2019-12-24T01:20:26.055" v="342" actId="1076"/>
          <ac:cxnSpMkLst>
            <pc:docMk/>
            <pc:sldMk cId="1129611992" sldId="323"/>
            <ac:cxnSpMk id="129" creationId="{0D0CE7B6-5881-457E-886D-5AC586601936}"/>
          </ac:cxnSpMkLst>
        </pc:cxnChg>
        <pc:cxnChg chg="add mod">
          <ac:chgData name="Guo Zhimeng" userId="70c614cdd566ba31" providerId="LiveId" clId="{E737B0CA-BEC1-41E9-AA66-B2D23CD1E89E}" dt="2019-12-24T01:20:26.055" v="342" actId="1076"/>
          <ac:cxnSpMkLst>
            <pc:docMk/>
            <pc:sldMk cId="1129611992" sldId="323"/>
            <ac:cxnSpMk id="130" creationId="{5545C7F6-4957-483A-A0AE-075998372AC0}"/>
          </ac:cxnSpMkLst>
        </pc:cxnChg>
        <pc:cxnChg chg="add mod">
          <ac:chgData name="Guo Zhimeng" userId="70c614cdd566ba31" providerId="LiveId" clId="{E737B0CA-BEC1-41E9-AA66-B2D23CD1E89E}" dt="2019-12-24T01:20:26.055" v="342" actId="1076"/>
          <ac:cxnSpMkLst>
            <pc:docMk/>
            <pc:sldMk cId="1129611992" sldId="323"/>
            <ac:cxnSpMk id="131" creationId="{C18C9065-0B56-4023-8EA7-2038D523A469}"/>
          </ac:cxnSpMkLst>
        </pc:cxnChg>
        <pc:cxnChg chg="add mod">
          <ac:chgData name="Guo Zhimeng" userId="70c614cdd566ba31" providerId="LiveId" clId="{E737B0CA-BEC1-41E9-AA66-B2D23CD1E89E}" dt="2019-12-24T01:20:26.055" v="342" actId="1076"/>
          <ac:cxnSpMkLst>
            <pc:docMk/>
            <pc:sldMk cId="1129611992" sldId="323"/>
            <ac:cxnSpMk id="132" creationId="{D6882569-358E-4080-BE10-7DEE5780836D}"/>
          </ac:cxnSpMkLst>
        </pc:cxnChg>
        <pc:cxnChg chg="add mod">
          <ac:chgData name="Guo Zhimeng" userId="70c614cdd566ba31" providerId="LiveId" clId="{E737B0CA-BEC1-41E9-AA66-B2D23CD1E89E}" dt="2019-12-24T01:20:26.055" v="342" actId="1076"/>
          <ac:cxnSpMkLst>
            <pc:docMk/>
            <pc:sldMk cId="1129611992" sldId="323"/>
            <ac:cxnSpMk id="133" creationId="{C1BC445E-96BC-4D0F-A7AF-2BBD35C91A47}"/>
          </ac:cxnSpMkLst>
        </pc:cxnChg>
        <pc:cxnChg chg="add mod">
          <ac:chgData name="Guo Zhimeng" userId="70c614cdd566ba31" providerId="LiveId" clId="{E737B0CA-BEC1-41E9-AA66-B2D23CD1E89E}" dt="2019-12-24T01:20:26.055" v="342" actId="1076"/>
          <ac:cxnSpMkLst>
            <pc:docMk/>
            <pc:sldMk cId="1129611992" sldId="323"/>
            <ac:cxnSpMk id="134" creationId="{8B6067E5-98BE-4468-B8A2-8A0D7A267E71}"/>
          </ac:cxnSpMkLst>
        </pc:cxnChg>
        <pc:cxnChg chg="add mod">
          <ac:chgData name="Guo Zhimeng" userId="70c614cdd566ba31" providerId="LiveId" clId="{E737B0CA-BEC1-41E9-AA66-B2D23CD1E89E}" dt="2019-12-24T01:20:26.055" v="342" actId="1076"/>
          <ac:cxnSpMkLst>
            <pc:docMk/>
            <pc:sldMk cId="1129611992" sldId="323"/>
            <ac:cxnSpMk id="135" creationId="{B5476490-2B15-407F-90D1-9BF4E8CEFD82}"/>
          </ac:cxnSpMkLst>
        </pc:cxnChg>
        <pc:cxnChg chg="add mod">
          <ac:chgData name="Guo Zhimeng" userId="70c614cdd566ba31" providerId="LiveId" clId="{E737B0CA-BEC1-41E9-AA66-B2D23CD1E89E}" dt="2019-12-24T01:20:26.055" v="342" actId="1076"/>
          <ac:cxnSpMkLst>
            <pc:docMk/>
            <pc:sldMk cId="1129611992" sldId="323"/>
            <ac:cxnSpMk id="136" creationId="{6346F796-6804-4365-9A25-B67379326E4E}"/>
          </ac:cxnSpMkLst>
        </pc:cxnChg>
        <pc:cxnChg chg="add mod">
          <ac:chgData name="Guo Zhimeng" userId="70c614cdd566ba31" providerId="LiveId" clId="{E737B0CA-BEC1-41E9-AA66-B2D23CD1E89E}" dt="2019-12-24T01:20:26.055" v="342" actId="1076"/>
          <ac:cxnSpMkLst>
            <pc:docMk/>
            <pc:sldMk cId="1129611992" sldId="323"/>
            <ac:cxnSpMk id="137" creationId="{4976209A-5CEA-4933-A3D9-0E5007B74923}"/>
          </ac:cxnSpMkLst>
        </pc:cxnChg>
        <pc:cxnChg chg="add mod">
          <ac:chgData name="Guo Zhimeng" userId="70c614cdd566ba31" providerId="LiveId" clId="{E737B0CA-BEC1-41E9-AA66-B2D23CD1E89E}" dt="2019-12-24T01:20:26.055" v="342" actId="1076"/>
          <ac:cxnSpMkLst>
            <pc:docMk/>
            <pc:sldMk cId="1129611992" sldId="323"/>
            <ac:cxnSpMk id="138" creationId="{37AC4535-0B87-4E5E-9C83-BB3F7AB7C4BD}"/>
          </ac:cxnSpMkLst>
        </pc:cxnChg>
        <pc:cxnChg chg="add mod">
          <ac:chgData name="Guo Zhimeng" userId="70c614cdd566ba31" providerId="LiveId" clId="{E737B0CA-BEC1-41E9-AA66-B2D23CD1E89E}" dt="2019-12-24T01:20:26.055" v="342" actId="1076"/>
          <ac:cxnSpMkLst>
            <pc:docMk/>
            <pc:sldMk cId="1129611992" sldId="323"/>
            <ac:cxnSpMk id="139" creationId="{FF612ADF-D274-4099-8567-8AA64B2C0AA6}"/>
          </ac:cxnSpMkLst>
        </pc:cxnChg>
        <pc:cxnChg chg="add mod">
          <ac:chgData name="Guo Zhimeng" userId="70c614cdd566ba31" providerId="LiveId" clId="{E737B0CA-BEC1-41E9-AA66-B2D23CD1E89E}" dt="2019-12-24T01:20:26.055" v="342" actId="1076"/>
          <ac:cxnSpMkLst>
            <pc:docMk/>
            <pc:sldMk cId="1129611992" sldId="323"/>
            <ac:cxnSpMk id="140" creationId="{C50227CA-2EE3-4D05-90A0-475F40975C8F}"/>
          </ac:cxnSpMkLst>
        </pc:cxnChg>
        <pc:cxnChg chg="add mod">
          <ac:chgData name="Guo Zhimeng" userId="70c614cdd566ba31" providerId="LiveId" clId="{E737B0CA-BEC1-41E9-AA66-B2D23CD1E89E}" dt="2019-12-24T01:20:26.055" v="342" actId="1076"/>
          <ac:cxnSpMkLst>
            <pc:docMk/>
            <pc:sldMk cId="1129611992" sldId="323"/>
            <ac:cxnSpMk id="141" creationId="{33942BDB-0218-43C5-8CDD-77663863A7EF}"/>
          </ac:cxnSpMkLst>
        </pc:cxnChg>
        <pc:cxnChg chg="add mod">
          <ac:chgData name="Guo Zhimeng" userId="70c614cdd566ba31" providerId="LiveId" clId="{E737B0CA-BEC1-41E9-AA66-B2D23CD1E89E}" dt="2019-12-24T01:20:26.055" v="342" actId="1076"/>
          <ac:cxnSpMkLst>
            <pc:docMk/>
            <pc:sldMk cId="1129611992" sldId="323"/>
            <ac:cxnSpMk id="142" creationId="{0426731B-ACD6-4354-B012-E874D1D375DE}"/>
          </ac:cxnSpMkLst>
        </pc:cxnChg>
        <pc:cxnChg chg="add mod">
          <ac:chgData name="Guo Zhimeng" userId="70c614cdd566ba31" providerId="LiveId" clId="{E737B0CA-BEC1-41E9-AA66-B2D23CD1E89E}" dt="2019-12-24T01:20:26.055" v="342" actId="1076"/>
          <ac:cxnSpMkLst>
            <pc:docMk/>
            <pc:sldMk cId="1129611992" sldId="323"/>
            <ac:cxnSpMk id="143" creationId="{C4104232-D191-455F-9421-FF8C9E1FB346}"/>
          </ac:cxnSpMkLst>
        </pc:cxnChg>
        <pc:cxnChg chg="add mod">
          <ac:chgData name="Guo Zhimeng" userId="70c614cdd566ba31" providerId="LiveId" clId="{E737B0CA-BEC1-41E9-AA66-B2D23CD1E89E}" dt="2019-12-24T01:20:26.055" v="342" actId="1076"/>
          <ac:cxnSpMkLst>
            <pc:docMk/>
            <pc:sldMk cId="1129611992" sldId="323"/>
            <ac:cxnSpMk id="144" creationId="{A1FD591D-D046-4EB2-9854-3A9DBF3755FF}"/>
          </ac:cxnSpMkLst>
        </pc:cxnChg>
        <pc:cxnChg chg="add mod">
          <ac:chgData name="Guo Zhimeng" userId="70c614cdd566ba31" providerId="LiveId" clId="{E737B0CA-BEC1-41E9-AA66-B2D23CD1E89E}" dt="2019-12-24T01:20:26.055" v="342" actId="1076"/>
          <ac:cxnSpMkLst>
            <pc:docMk/>
            <pc:sldMk cId="1129611992" sldId="323"/>
            <ac:cxnSpMk id="145" creationId="{0B430854-DDE3-46D0-8239-37429EA1C04A}"/>
          </ac:cxnSpMkLst>
        </pc:cxnChg>
        <pc:cxnChg chg="add mod">
          <ac:chgData name="Guo Zhimeng" userId="70c614cdd566ba31" providerId="LiveId" clId="{E737B0CA-BEC1-41E9-AA66-B2D23CD1E89E}" dt="2019-12-24T01:20:26.055" v="342" actId="1076"/>
          <ac:cxnSpMkLst>
            <pc:docMk/>
            <pc:sldMk cId="1129611992" sldId="323"/>
            <ac:cxnSpMk id="146" creationId="{0C74959F-F90E-4AA4-B3CB-0D98CCDC0E15}"/>
          </ac:cxnSpMkLst>
        </pc:cxnChg>
        <pc:cxnChg chg="add mod">
          <ac:chgData name="Guo Zhimeng" userId="70c614cdd566ba31" providerId="LiveId" clId="{E737B0CA-BEC1-41E9-AA66-B2D23CD1E89E}" dt="2019-12-24T01:20:26.055" v="342" actId="1076"/>
          <ac:cxnSpMkLst>
            <pc:docMk/>
            <pc:sldMk cId="1129611992" sldId="323"/>
            <ac:cxnSpMk id="147" creationId="{D624B79C-ABA3-4412-9405-5E8B1AA9D325}"/>
          </ac:cxnSpMkLst>
        </pc:cxnChg>
        <pc:cxnChg chg="add mod">
          <ac:chgData name="Guo Zhimeng" userId="70c614cdd566ba31" providerId="LiveId" clId="{E737B0CA-BEC1-41E9-AA66-B2D23CD1E89E}" dt="2019-12-24T01:20:26.055" v="342" actId="1076"/>
          <ac:cxnSpMkLst>
            <pc:docMk/>
            <pc:sldMk cId="1129611992" sldId="323"/>
            <ac:cxnSpMk id="148" creationId="{A5532499-43F8-4B05-B586-4882AC50C3D5}"/>
          </ac:cxnSpMkLst>
        </pc:cxnChg>
        <pc:cxnChg chg="add mod">
          <ac:chgData name="Guo Zhimeng" userId="70c614cdd566ba31" providerId="LiveId" clId="{E737B0CA-BEC1-41E9-AA66-B2D23CD1E89E}" dt="2019-12-24T01:20:26.055" v="342" actId="1076"/>
          <ac:cxnSpMkLst>
            <pc:docMk/>
            <pc:sldMk cId="1129611992" sldId="323"/>
            <ac:cxnSpMk id="149" creationId="{07E77124-E7A2-4EEF-9E4F-D2AE1B0DA10D}"/>
          </ac:cxnSpMkLst>
        </pc:cxnChg>
        <pc:cxnChg chg="add mod">
          <ac:chgData name="Guo Zhimeng" userId="70c614cdd566ba31" providerId="LiveId" clId="{E737B0CA-BEC1-41E9-AA66-B2D23CD1E89E}" dt="2019-12-24T01:20:26.055" v="342" actId="1076"/>
          <ac:cxnSpMkLst>
            <pc:docMk/>
            <pc:sldMk cId="1129611992" sldId="323"/>
            <ac:cxnSpMk id="150" creationId="{B7801AAB-EDBA-4F00-87C1-47289CD70D43}"/>
          </ac:cxnSpMkLst>
        </pc:cxnChg>
        <pc:cxnChg chg="add mod">
          <ac:chgData name="Guo Zhimeng" userId="70c614cdd566ba31" providerId="LiveId" clId="{E737B0CA-BEC1-41E9-AA66-B2D23CD1E89E}" dt="2019-12-24T01:20:26.055" v="342" actId="1076"/>
          <ac:cxnSpMkLst>
            <pc:docMk/>
            <pc:sldMk cId="1129611992" sldId="323"/>
            <ac:cxnSpMk id="151" creationId="{32C0CCAA-6308-4914-9C9D-251A92E2AAC0}"/>
          </ac:cxnSpMkLst>
        </pc:cxnChg>
        <pc:cxnChg chg="add mod">
          <ac:chgData name="Guo Zhimeng" userId="70c614cdd566ba31" providerId="LiveId" clId="{E737B0CA-BEC1-41E9-AA66-B2D23CD1E89E}" dt="2019-12-24T01:20:26.055" v="342" actId="1076"/>
          <ac:cxnSpMkLst>
            <pc:docMk/>
            <pc:sldMk cId="1129611992" sldId="323"/>
            <ac:cxnSpMk id="152" creationId="{95009CB1-26F5-41B9-9801-167EC1278532}"/>
          </ac:cxnSpMkLst>
        </pc:cxnChg>
        <pc:cxnChg chg="add mod">
          <ac:chgData name="Guo Zhimeng" userId="70c614cdd566ba31" providerId="LiveId" clId="{E737B0CA-BEC1-41E9-AA66-B2D23CD1E89E}" dt="2019-12-24T01:20:26.055" v="342" actId="1076"/>
          <ac:cxnSpMkLst>
            <pc:docMk/>
            <pc:sldMk cId="1129611992" sldId="323"/>
            <ac:cxnSpMk id="153" creationId="{844149B7-A540-4EE5-A32B-A8DD239EDCA8}"/>
          </ac:cxnSpMkLst>
        </pc:cxnChg>
        <pc:cxnChg chg="add mod">
          <ac:chgData name="Guo Zhimeng" userId="70c614cdd566ba31" providerId="LiveId" clId="{E737B0CA-BEC1-41E9-AA66-B2D23CD1E89E}" dt="2019-12-24T01:20:26.055" v="342" actId="1076"/>
          <ac:cxnSpMkLst>
            <pc:docMk/>
            <pc:sldMk cId="1129611992" sldId="323"/>
            <ac:cxnSpMk id="154" creationId="{752CEBA1-1812-4887-B907-CC84F93F00D9}"/>
          </ac:cxnSpMkLst>
        </pc:cxnChg>
        <pc:cxnChg chg="add mod">
          <ac:chgData name="Guo Zhimeng" userId="70c614cdd566ba31" providerId="LiveId" clId="{E737B0CA-BEC1-41E9-AA66-B2D23CD1E89E}" dt="2019-12-24T01:20:26.055" v="342" actId="1076"/>
          <ac:cxnSpMkLst>
            <pc:docMk/>
            <pc:sldMk cId="1129611992" sldId="323"/>
            <ac:cxnSpMk id="155" creationId="{092959E3-B533-4625-8315-C1D2237A91B6}"/>
          </ac:cxnSpMkLst>
        </pc:cxnChg>
        <pc:cxnChg chg="add mod">
          <ac:chgData name="Guo Zhimeng" userId="70c614cdd566ba31" providerId="LiveId" clId="{E737B0CA-BEC1-41E9-AA66-B2D23CD1E89E}" dt="2019-12-24T01:20:26.055" v="342" actId="1076"/>
          <ac:cxnSpMkLst>
            <pc:docMk/>
            <pc:sldMk cId="1129611992" sldId="323"/>
            <ac:cxnSpMk id="156" creationId="{BD6B39E6-BA4E-4E9F-AE79-E9FCD3FB38FC}"/>
          </ac:cxnSpMkLst>
        </pc:cxnChg>
        <pc:cxnChg chg="add mod">
          <ac:chgData name="Guo Zhimeng" userId="70c614cdd566ba31" providerId="LiveId" clId="{E737B0CA-BEC1-41E9-AA66-B2D23CD1E89E}" dt="2019-12-24T01:20:26.055" v="342" actId="1076"/>
          <ac:cxnSpMkLst>
            <pc:docMk/>
            <pc:sldMk cId="1129611992" sldId="323"/>
            <ac:cxnSpMk id="157" creationId="{A5F19D8C-C662-46FF-904C-52C068B704A5}"/>
          </ac:cxnSpMkLst>
        </pc:cxnChg>
        <pc:cxnChg chg="add mod">
          <ac:chgData name="Guo Zhimeng" userId="70c614cdd566ba31" providerId="LiveId" clId="{E737B0CA-BEC1-41E9-AA66-B2D23CD1E89E}" dt="2019-12-24T01:20:26.055" v="342" actId="1076"/>
          <ac:cxnSpMkLst>
            <pc:docMk/>
            <pc:sldMk cId="1129611992" sldId="323"/>
            <ac:cxnSpMk id="158" creationId="{4F727DA5-A70C-4639-B7B2-45C3F245BB71}"/>
          </ac:cxnSpMkLst>
        </pc:cxnChg>
        <pc:cxnChg chg="add mod">
          <ac:chgData name="Guo Zhimeng" userId="70c614cdd566ba31" providerId="LiveId" clId="{E737B0CA-BEC1-41E9-AA66-B2D23CD1E89E}" dt="2019-12-24T01:20:26.055" v="342" actId="1076"/>
          <ac:cxnSpMkLst>
            <pc:docMk/>
            <pc:sldMk cId="1129611992" sldId="323"/>
            <ac:cxnSpMk id="159" creationId="{D33B718B-B589-4CC9-9257-432C6B833C57}"/>
          </ac:cxnSpMkLst>
        </pc:cxnChg>
        <pc:cxnChg chg="add mod">
          <ac:chgData name="Guo Zhimeng" userId="70c614cdd566ba31" providerId="LiveId" clId="{E737B0CA-BEC1-41E9-AA66-B2D23CD1E89E}" dt="2019-12-24T01:20:26.055" v="342" actId="1076"/>
          <ac:cxnSpMkLst>
            <pc:docMk/>
            <pc:sldMk cId="1129611992" sldId="323"/>
            <ac:cxnSpMk id="160" creationId="{C365DC24-303A-4B1D-BCE9-5567191A859E}"/>
          </ac:cxnSpMkLst>
        </pc:cxnChg>
        <pc:cxnChg chg="add mod">
          <ac:chgData name="Guo Zhimeng" userId="70c614cdd566ba31" providerId="LiveId" clId="{E737B0CA-BEC1-41E9-AA66-B2D23CD1E89E}" dt="2019-12-24T01:20:26.055" v="342" actId="1076"/>
          <ac:cxnSpMkLst>
            <pc:docMk/>
            <pc:sldMk cId="1129611992" sldId="323"/>
            <ac:cxnSpMk id="161" creationId="{22517215-A590-4812-B8E7-CB9FE2044836}"/>
          </ac:cxnSpMkLst>
        </pc:cxnChg>
        <pc:cxnChg chg="add mod">
          <ac:chgData name="Guo Zhimeng" userId="70c614cdd566ba31" providerId="LiveId" clId="{E737B0CA-BEC1-41E9-AA66-B2D23CD1E89E}" dt="2019-12-24T01:20:26.055" v="342" actId="1076"/>
          <ac:cxnSpMkLst>
            <pc:docMk/>
            <pc:sldMk cId="1129611992" sldId="323"/>
            <ac:cxnSpMk id="162" creationId="{8B9DA2FA-8457-49B4-AF0E-9B435AD0FCE6}"/>
          </ac:cxnSpMkLst>
        </pc:cxnChg>
        <pc:cxnChg chg="add mod">
          <ac:chgData name="Guo Zhimeng" userId="70c614cdd566ba31" providerId="LiveId" clId="{E737B0CA-BEC1-41E9-AA66-B2D23CD1E89E}" dt="2019-12-24T01:20:26.055" v="342" actId="1076"/>
          <ac:cxnSpMkLst>
            <pc:docMk/>
            <pc:sldMk cId="1129611992" sldId="323"/>
            <ac:cxnSpMk id="163" creationId="{13ACC6EF-BED1-4429-A00C-40791611E5DB}"/>
          </ac:cxnSpMkLst>
        </pc:cxnChg>
        <pc:cxnChg chg="add mod">
          <ac:chgData name="Guo Zhimeng" userId="70c614cdd566ba31" providerId="LiveId" clId="{E737B0CA-BEC1-41E9-AA66-B2D23CD1E89E}" dt="2019-12-24T01:20:26.055" v="342" actId="1076"/>
          <ac:cxnSpMkLst>
            <pc:docMk/>
            <pc:sldMk cId="1129611992" sldId="323"/>
            <ac:cxnSpMk id="164" creationId="{F565B93B-5CC6-4622-8748-73142F0FFC1F}"/>
          </ac:cxnSpMkLst>
        </pc:cxnChg>
        <pc:cxnChg chg="add mod">
          <ac:chgData name="Guo Zhimeng" userId="70c614cdd566ba31" providerId="LiveId" clId="{E737B0CA-BEC1-41E9-AA66-B2D23CD1E89E}" dt="2019-12-24T01:20:26.055" v="342" actId="1076"/>
          <ac:cxnSpMkLst>
            <pc:docMk/>
            <pc:sldMk cId="1129611992" sldId="323"/>
            <ac:cxnSpMk id="165" creationId="{246BD3A6-D9B6-44BC-A352-299668413166}"/>
          </ac:cxnSpMkLst>
        </pc:cxnChg>
        <pc:cxnChg chg="add mod">
          <ac:chgData name="Guo Zhimeng" userId="70c614cdd566ba31" providerId="LiveId" clId="{E737B0CA-BEC1-41E9-AA66-B2D23CD1E89E}" dt="2019-12-24T01:20:26.055" v="342" actId="1076"/>
          <ac:cxnSpMkLst>
            <pc:docMk/>
            <pc:sldMk cId="1129611992" sldId="323"/>
            <ac:cxnSpMk id="166" creationId="{9F045121-BC5E-4CC3-B61E-3B7EA2B0DA09}"/>
          </ac:cxnSpMkLst>
        </pc:cxnChg>
        <pc:cxnChg chg="add mod">
          <ac:chgData name="Guo Zhimeng" userId="70c614cdd566ba31" providerId="LiveId" clId="{E737B0CA-BEC1-41E9-AA66-B2D23CD1E89E}" dt="2019-12-24T01:20:26.055" v="342" actId="1076"/>
          <ac:cxnSpMkLst>
            <pc:docMk/>
            <pc:sldMk cId="1129611992" sldId="323"/>
            <ac:cxnSpMk id="167" creationId="{CE741B02-D231-42A2-B141-58256F4DBA59}"/>
          </ac:cxnSpMkLst>
        </pc:cxnChg>
        <pc:cxnChg chg="add mod">
          <ac:chgData name="Guo Zhimeng" userId="70c614cdd566ba31" providerId="LiveId" clId="{E737B0CA-BEC1-41E9-AA66-B2D23CD1E89E}" dt="2019-12-24T01:20:26.055" v="342" actId="1076"/>
          <ac:cxnSpMkLst>
            <pc:docMk/>
            <pc:sldMk cId="1129611992" sldId="323"/>
            <ac:cxnSpMk id="168" creationId="{627ED745-BA4F-4619-A8FC-C2DD111F44F9}"/>
          </ac:cxnSpMkLst>
        </pc:cxnChg>
        <pc:cxnChg chg="add mod">
          <ac:chgData name="Guo Zhimeng" userId="70c614cdd566ba31" providerId="LiveId" clId="{E737B0CA-BEC1-41E9-AA66-B2D23CD1E89E}" dt="2019-12-24T01:20:26.055" v="342" actId="1076"/>
          <ac:cxnSpMkLst>
            <pc:docMk/>
            <pc:sldMk cId="1129611992" sldId="323"/>
            <ac:cxnSpMk id="169" creationId="{5086B54D-14A9-466E-BCA4-AC76A1460608}"/>
          </ac:cxnSpMkLst>
        </pc:cxnChg>
        <pc:cxnChg chg="add mod">
          <ac:chgData name="Guo Zhimeng" userId="70c614cdd566ba31" providerId="LiveId" clId="{E737B0CA-BEC1-41E9-AA66-B2D23CD1E89E}" dt="2019-12-24T01:20:26.055" v="342" actId="1076"/>
          <ac:cxnSpMkLst>
            <pc:docMk/>
            <pc:sldMk cId="1129611992" sldId="323"/>
            <ac:cxnSpMk id="170" creationId="{36C6232B-B80B-47D6-AC20-D4F064873577}"/>
          </ac:cxnSpMkLst>
        </pc:cxnChg>
        <pc:cxnChg chg="add mod">
          <ac:chgData name="Guo Zhimeng" userId="70c614cdd566ba31" providerId="LiveId" clId="{E737B0CA-BEC1-41E9-AA66-B2D23CD1E89E}" dt="2019-12-24T01:20:26.055" v="342" actId="1076"/>
          <ac:cxnSpMkLst>
            <pc:docMk/>
            <pc:sldMk cId="1129611992" sldId="323"/>
            <ac:cxnSpMk id="171" creationId="{28331038-6ED4-4EC8-8213-05D8C8000C07}"/>
          </ac:cxnSpMkLst>
        </pc:cxnChg>
        <pc:cxnChg chg="add mod">
          <ac:chgData name="Guo Zhimeng" userId="70c614cdd566ba31" providerId="LiveId" clId="{E737B0CA-BEC1-41E9-AA66-B2D23CD1E89E}" dt="2019-12-24T01:20:26.055" v="342" actId="1076"/>
          <ac:cxnSpMkLst>
            <pc:docMk/>
            <pc:sldMk cId="1129611992" sldId="323"/>
            <ac:cxnSpMk id="172" creationId="{26170CE0-C1F1-4FEA-A5D1-B7CAD83C66C8}"/>
          </ac:cxnSpMkLst>
        </pc:cxnChg>
        <pc:cxnChg chg="add mod">
          <ac:chgData name="Guo Zhimeng" userId="70c614cdd566ba31" providerId="LiveId" clId="{E737B0CA-BEC1-41E9-AA66-B2D23CD1E89E}" dt="2019-12-24T01:20:26.055" v="342" actId="1076"/>
          <ac:cxnSpMkLst>
            <pc:docMk/>
            <pc:sldMk cId="1129611992" sldId="323"/>
            <ac:cxnSpMk id="173" creationId="{AAA892CE-C024-482F-B86D-E506BAB2AADF}"/>
          </ac:cxnSpMkLst>
        </pc:cxnChg>
        <pc:cxnChg chg="add mod">
          <ac:chgData name="Guo Zhimeng" userId="70c614cdd566ba31" providerId="LiveId" clId="{E737B0CA-BEC1-41E9-AA66-B2D23CD1E89E}" dt="2019-12-24T01:20:26.055" v="342" actId="1076"/>
          <ac:cxnSpMkLst>
            <pc:docMk/>
            <pc:sldMk cId="1129611992" sldId="323"/>
            <ac:cxnSpMk id="174" creationId="{BE6DC858-3382-4A89-AC29-5AEFEB0E1744}"/>
          </ac:cxnSpMkLst>
        </pc:cxnChg>
        <pc:cxnChg chg="add mod">
          <ac:chgData name="Guo Zhimeng" userId="70c614cdd566ba31" providerId="LiveId" clId="{E737B0CA-BEC1-41E9-AA66-B2D23CD1E89E}" dt="2019-12-24T01:20:26.055" v="342" actId="1076"/>
          <ac:cxnSpMkLst>
            <pc:docMk/>
            <pc:sldMk cId="1129611992" sldId="323"/>
            <ac:cxnSpMk id="175" creationId="{46E94D09-E78A-43A2-9128-F3671BBCC729}"/>
          </ac:cxnSpMkLst>
        </pc:cxnChg>
        <pc:cxnChg chg="add mod">
          <ac:chgData name="Guo Zhimeng" userId="70c614cdd566ba31" providerId="LiveId" clId="{E737B0CA-BEC1-41E9-AA66-B2D23CD1E89E}" dt="2019-12-24T01:20:26.055" v="342" actId="1076"/>
          <ac:cxnSpMkLst>
            <pc:docMk/>
            <pc:sldMk cId="1129611992" sldId="323"/>
            <ac:cxnSpMk id="176" creationId="{EB9746EE-222F-424E-9071-ECAE32DC9643}"/>
          </ac:cxnSpMkLst>
        </pc:cxnChg>
        <pc:cxnChg chg="add mod">
          <ac:chgData name="Guo Zhimeng" userId="70c614cdd566ba31" providerId="LiveId" clId="{E737B0CA-BEC1-41E9-AA66-B2D23CD1E89E}" dt="2019-12-24T01:20:26.055" v="342" actId="1076"/>
          <ac:cxnSpMkLst>
            <pc:docMk/>
            <pc:sldMk cId="1129611992" sldId="323"/>
            <ac:cxnSpMk id="177" creationId="{2CC73522-88E8-40E0-A5CE-2C655E63FB8C}"/>
          </ac:cxnSpMkLst>
        </pc:cxnChg>
        <pc:cxnChg chg="add del mod">
          <ac:chgData name="Guo Zhimeng" userId="70c614cdd566ba31" providerId="LiveId" clId="{E737B0CA-BEC1-41E9-AA66-B2D23CD1E89E}" dt="2019-12-24T01:13:50.579" v="191" actId="478"/>
          <ac:cxnSpMkLst>
            <pc:docMk/>
            <pc:sldMk cId="1129611992" sldId="323"/>
            <ac:cxnSpMk id="178" creationId="{469D2B8E-8471-43DE-8E54-E376B292834E}"/>
          </ac:cxnSpMkLst>
        </pc:cxnChg>
        <pc:cxnChg chg="add del mod">
          <ac:chgData name="Guo Zhimeng" userId="70c614cdd566ba31" providerId="LiveId" clId="{E737B0CA-BEC1-41E9-AA66-B2D23CD1E89E}" dt="2019-12-24T01:13:50.579" v="191" actId="478"/>
          <ac:cxnSpMkLst>
            <pc:docMk/>
            <pc:sldMk cId="1129611992" sldId="323"/>
            <ac:cxnSpMk id="179" creationId="{453D8BAA-8D38-44C4-B71E-F7219A9605C9}"/>
          </ac:cxnSpMkLst>
        </pc:cxnChg>
        <pc:cxnChg chg="add del mod">
          <ac:chgData name="Guo Zhimeng" userId="70c614cdd566ba31" providerId="LiveId" clId="{E737B0CA-BEC1-41E9-AA66-B2D23CD1E89E}" dt="2019-12-24T01:13:50.579" v="191" actId="478"/>
          <ac:cxnSpMkLst>
            <pc:docMk/>
            <pc:sldMk cId="1129611992" sldId="323"/>
            <ac:cxnSpMk id="180" creationId="{BC5463D0-1068-4420-A951-C21558A28F03}"/>
          </ac:cxnSpMkLst>
        </pc:cxnChg>
        <pc:cxnChg chg="add del mod">
          <ac:chgData name="Guo Zhimeng" userId="70c614cdd566ba31" providerId="LiveId" clId="{E737B0CA-BEC1-41E9-AA66-B2D23CD1E89E}" dt="2019-12-24T01:13:50.579" v="191" actId="478"/>
          <ac:cxnSpMkLst>
            <pc:docMk/>
            <pc:sldMk cId="1129611992" sldId="323"/>
            <ac:cxnSpMk id="181" creationId="{601688D2-5BFA-44BF-A051-BA7614ED44F3}"/>
          </ac:cxnSpMkLst>
        </pc:cxnChg>
        <pc:cxnChg chg="add del mod">
          <ac:chgData name="Guo Zhimeng" userId="70c614cdd566ba31" providerId="LiveId" clId="{E737B0CA-BEC1-41E9-AA66-B2D23CD1E89E}" dt="2019-12-24T01:13:50.579" v="191" actId="478"/>
          <ac:cxnSpMkLst>
            <pc:docMk/>
            <pc:sldMk cId="1129611992" sldId="323"/>
            <ac:cxnSpMk id="182" creationId="{A63B7C2A-395F-448F-BE96-64E99162CC90}"/>
          </ac:cxnSpMkLst>
        </pc:cxnChg>
        <pc:cxnChg chg="add del mod">
          <ac:chgData name="Guo Zhimeng" userId="70c614cdd566ba31" providerId="LiveId" clId="{E737B0CA-BEC1-41E9-AA66-B2D23CD1E89E}" dt="2019-12-24T01:13:50.579" v="191" actId="478"/>
          <ac:cxnSpMkLst>
            <pc:docMk/>
            <pc:sldMk cId="1129611992" sldId="323"/>
            <ac:cxnSpMk id="183" creationId="{F9BA5F5E-1FF3-46BC-BF26-138975625BEE}"/>
          </ac:cxnSpMkLst>
        </pc:cxnChg>
        <pc:cxnChg chg="add del mod">
          <ac:chgData name="Guo Zhimeng" userId="70c614cdd566ba31" providerId="LiveId" clId="{E737B0CA-BEC1-41E9-AA66-B2D23CD1E89E}" dt="2019-12-24T01:13:50.579" v="191" actId="478"/>
          <ac:cxnSpMkLst>
            <pc:docMk/>
            <pc:sldMk cId="1129611992" sldId="323"/>
            <ac:cxnSpMk id="184" creationId="{0C890D12-B128-4B80-BAFA-DBCF1F6F8DB5}"/>
          </ac:cxnSpMkLst>
        </pc:cxnChg>
      </pc:sldChg>
      <pc:sldChg chg="addSp delSp modSp modAnim">
        <pc:chgData name="Guo Zhimeng" userId="70c614cdd566ba31" providerId="LiveId" clId="{E737B0CA-BEC1-41E9-AA66-B2D23CD1E89E}" dt="2019-12-24T01:41:39.767" v="621"/>
        <pc:sldMkLst>
          <pc:docMk/>
          <pc:sldMk cId="1772794776" sldId="324"/>
        </pc:sldMkLst>
        <pc:spChg chg="add del mod">
          <ac:chgData name="Guo Zhimeng" userId="70c614cdd566ba31" providerId="LiveId" clId="{E737B0CA-BEC1-41E9-AA66-B2D23CD1E89E}" dt="2019-12-24T01:33:53.959" v="472" actId="478"/>
          <ac:spMkLst>
            <pc:docMk/>
            <pc:sldMk cId="1772794776" sldId="324"/>
            <ac:spMk id="3" creationId="{10A44E5E-B87A-42BF-9394-9FAC933DEA8B}"/>
          </ac:spMkLst>
        </pc:spChg>
        <pc:spChg chg="mod">
          <ac:chgData name="Guo Zhimeng" userId="70c614cdd566ba31" providerId="LiveId" clId="{E737B0CA-BEC1-41E9-AA66-B2D23CD1E89E}" dt="2019-12-24T01:34:07.203" v="477" actId="20577"/>
          <ac:spMkLst>
            <pc:docMk/>
            <pc:sldMk cId="1772794776" sldId="324"/>
            <ac:spMk id="5" creationId="{F4C8CF86-23A4-450A-B04C-AC05C5FF49C6}"/>
          </ac:spMkLst>
        </pc:spChg>
        <pc:spChg chg="add del mod">
          <ac:chgData name="Guo Zhimeng" userId="70c614cdd566ba31" providerId="LiveId" clId="{E737B0CA-BEC1-41E9-AA66-B2D23CD1E89E}" dt="2019-12-24T01:32:58.585" v="445" actId="478"/>
          <ac:spMkLst>
            <pc:docMk/>
            <pc:sldMk cId="1772794776" sldId="324"/>
            <ac:spMk id="7" creationId="{E00CE9E2-5BD2-453C-A15C-2258D1CE6600}"/>
          </ac:spMkLst>
        </pc:spChg>
        <pc:spChg chg="add del mod">
          <ac:chgData name="Guo Zhimeng" userId="70c614cdd566ba31" providerId="LiveId" clId="{E737B0CA-BEC1-41E9-AA66-B2D23CD1E89E}" dt="2019-12-24T01:33:00.447" v="447" actId="478"/>
          <ac:spMkLst>
            <pc:docMk/>
            <pc:sldMk cId="1772794776" sldId="324"/>
            <ac:spMk id="8" creationId="{F3A04BBC-0FC1-4780-9829-A07AC1D4AE4F}"/>
          </ac:spMkLst>
        </pc:spChg>
        <pc:spChg chg="add del mod">
          <ac:chgData name="Guo Zhimeng" userId="70c614cdd566ba31" providerId="LiveId" clId="{E737B0CA-BEC1-41E9-AA66-B2D23CD1E89E}" dt="2019-12-24T01:32:59.945" v="446" actId="478"/>
          <ac:spMkLst>
            <pc:docMk/>
            <pc:sldMk cId="1772794776" sldId="324"/>
            <ac:spMk id="9" creationId="{1E958C65-CA86-42EE-9565-256709033C39}"/>
          </ac:spMkLst>
        </pc:spChg>
        <pc:spChg chg="add del mod">
          <ac:chgData name="Guo Zhimeng" userId="70c614cdd566ba31" providerId="LiveId" clId="{E737B0CA-BEC1-41E9-AA66-B2D23CD1E89E}" dt="2019-12-24T01:32:58.585" v="445" actId="478"/>
          <ac:spMkLst>
            <pc:docMk/>
            <pc:sldMk cId="1772794776" sldId="324"/>
            <ac:spMk id="10" creationId="{529CD510-FBA4-4CCB-B79B-8D117E5E649F}"/>
          </ac:spMkLst>
        </pc:spChg>
        <pc:spChg chg="add del mod">
          <ac:chgData name="Guo Zhimeng" userId="70c614cdd566ba31" providerId="LiveId" clId="{E737B0CA-BEC1-41E9-AA66-B2D23CD1E89E}" dt="2019-12-24T01:32:58.585" v="445" actId="478"/>
          <ac:spMkLst>
            <pc:docMk/>
            <pc:sldMk cId="1772794776" sldId="324"/>
            <ac:spMk id="11" creationId="{3EB9FE2A-A9B1-49A6-8F41-5D208884F137}"/>
          </ac:spMkLst>
        </pc:spChg>
        <pc:spChg chg="add del mod">
          <ac:chgData name="Guo Zhimeng" userId="70c614cdd566ba31" providerId="LiveId" clId="{E737B0CA-BEC1-41E9-AA66-B2D23CD1E89E}" dt="2019-12-24T01:32:51.569" v="442"/>
          <ac:spMkLst>
            <pc:docMk/>
            <pc:sldMk cId="1772794776" sldId="324"/>
            <ac:spMk id="12" creationId="{43183EAE-97C6-462A-B644-21AA429CC514}"/>
          </ac:spMkLst>
        </pc:spChg>
        <pc:spChg chg="add del mod">
          <ac:chgData name="Guo Zhimeng" userId="70c614cdd566ba31" providerId="LiveId" clId="{E737B0CA-BEC1-41E9-AA66-B2D23CD1E89E}" dt="2019-12-24T01:32:51.344" v="441"/>
          <ac:spMkLst>
            <pc:docMk/>
            <pc:sldMk cId="1772794776" sldId="324"/>
            <ac:spMk id="13" creationId="{C46B2831-B7E1-4ADD-A51F-E335DB6FEE06}"/>
          </ac:spMkLst>
        </pc:spChg>
        <pc:spChg chg="add del mod">
          <ac:chgData name="Guo Zhimeng" userId="70c614cdd566ba31" providerId="LiveId" clId="{E737B0CA-BEC1-41E9-AA66-B2D23CD1E89E}" dt="2019-12-24T01:32:51.059" v="440"/>
          <ac:spMkLst>
            <pc:docMk/>
            <pc:sldMk cId="1772794776" sldId="324"/>
            <ac:spMk id="14" creationId="{0CA2CF86-1BF4-4ED1-831E-2190648D4F68}"/>
          </ac:spMkLst>
        </pc:spChg>
        <pc:spChg chg="add del mod">
          <ac:chgData name="Guo Zhimeng" userId="70c614cdd566ba31" providerId="LiveId" clId="{E737B0CA-BEC1-41E9-AA66-B2D23CD1E89E}" dt="2019-12-24T01:32:50.645" v="439"/>
          <ac:spMkLst>
            <pc:docMk/>
            <pc:sldMk cId="1772794776" sldId="324"/>
            <ac:spMk id="15" creationId="{480904B3-4F2C-4783-B7F0-A555D2A63759}"/>
          </ac:spMkLst>
        </pc:spChg>
        <pc:spChg chg="add del mod">
          <ac:chgData name="Guo Zhimeng" userId="70c614cdd566ba31" providerId="LiveId" clId="{E737B0CA-BEC1-41E9-AA66-B2D23CD1E89E}" dt="2019-12-24T01:32:50.118" v="438"/>
          <ac:spMkLst>
            <pc:docMk/>
            <pc:sldMk cId="1772794776" sldId="324"/>
            <ac:spMk id="16" creationId="{1A5B3A55-35F9-445A-AD1F-29CDFD794DD5}"/>
          </ac:spMkLst>
        </pc:spChg>
        <pc:spChg chg="add del mod">
          <ac:chgData name="Guo Zhimeng" userId="70c614cdd566ba31" providerId="LiveId" clId="{E737B0CA-BEC1-41E9-AA66-B2D23CD1E89E}" dt="2019-12-24T01:32:49.889" v="437"/>
          <ac:spMkLst>
            <pc:docMk/>
            <pc:sldMk cId="1772794776" sldId="324"/>
            <ac:spMk id="17" creationId="{B0C53482-3959-4BCC-94F4-3A66133F369F}"/>
          </ac:spMkLst>
        </pc:spChg>
        <pc:spChg chg="add del mod">
          <ac:chgData name="Guo Zhimeng" userId="70c614cdd566ba31" providerId="LiveId" clId="{E737B0CA-BEC1-41E9-AA66-B2D23CD1E89E}" dt="2019-12-24T01:32:49.857" v="436"/>
          <ac:spMkLst>
            <pc:docMk/>
            <pc:sldMk cId="1772794776" sldId="324"/>
            <ac:spMk id="18" creationId="{F59E967A-86AD-4293-A4CC-F3DDECF566AF}"/>
          </ac:spMkLst>
        </pc:spChg>
        <pc:spChg chg="add del mod">
          <ac:chgData name="Guo Zhimeng" userId="70c614cdd566ba31" providerId="LiveId" clId="{E737B0CA-BEC1-41E9-AA66-B2D23CD1E89E}" dt="2019-12-24T01:32:49.827" v="435"/>
          <ac:spMkLst>
            <pc:docMk/>
            <pc:sldMk cId="1772794776" sldId="324"/>
            <ac:spMk id="19" creationId="{2E451D82-C736-4DBB-9CE1-E80FC5410B50}"/>
          </ac:spMkLst>
        </pc:spChg>
        <pc:spChg chg="add del">
          <ac:chgData name="Guo Zhimeng" userId="70c614cdd566ba31" providerId="LiveId" clId="{E737B0CA-BEC1-41E9-AA66-B2D23CD1E89E}" dt="2019-12-24T01:33:22.843" v="452" actId="478"/>
          <ac:spMkLst>
            <pc:docMk/>
            <pc:sldMk cId="1772794776" sldId="324"/>
            <ac:spMk id="20" creationId="{3C7FF4D0-0EA6-40BC-9A91-784BA3414286}"/>
          </ac:spMkLst>
        </pc:spChg>
        <pc:spChg chg="add mod">
          <ac:chgData name="Guo Zhimeng" userId="70c614cdd566ba31" providerId="LiveId" clId="{E737B0CA-BEC1-41E9-AA66-B2D23CD1E89E}" dt="2019-12-24T01:34:22.276" v="478" actId="14100"/>
          <ac:spMkLst>
            <pc:docMk/>
            <pc:sldMk cId="1772794776" sldId="324"/>
            <ac:spMk id="21" creationId="{B5AE10E1-470C-4A74-8E0B-9AE0694F81C3}"/>
          </ac:spMkLst>
        </pc:spChg>
        <pc:spChg chg="add mod">
          <ac:chgData name="Guo Zhimeng" userId="70c614cdd566ba31" providerId="LiveId" clId="{E737B0CA-BEC1-41E9-AA66-B2D23CD1E89E}" dt="2019-12-24T01:34:35.095" v="489" actId="1076"/>
          <ac:spMkLst>
            <pc:docMk/>
            <pc:sldMk cId="1772794776" sldId="324"/>
            <ac:spMk id="22" creationId="{51DC5F5F-D245-4185-BD26-D83905AA7425}"/>
          </ac:spMkLst>
        </pc:spChg>
        <pc:spChg chg="add mod">
          <ac:chgData name="Guo Zhimeng" userId="70c614cdd566ba31" providerId="LiveId" clId="{E737B0CA-BEC1-41E9-AA66-B2D23CD1E89E}" dt="2019-12-24T01:35:00.452" v="504" actId="1076"/>
          <ac:spMkLst>
            <pc:docMk/>
            <pc:sldMk cId="1772794776" sldId="324"/>
            <ac:spMk id="23" creationId="{CA271EDE-26C7-4144-9DD1-EAD2FDEF7A3B}"/>
          </ac:spMkLst>
        </pc:spChg>
        <pc:spChg chg="add mod">
          <ac:chgData name="Guo Zhimeng" userId="70c614cdd566ba31" providerId="LiveId" clId="{E737B0CA-BEC1-41E9-AA66-B2D23CD1E89E}" dt="2019-12-24T01:34:22.276" v="478" actId="14100"/>
          <ac:spMkLst>
            <pc:docMk/>
            <pc:sldMk cId="1772794776" sldId="324"/>
            <ac:spMk id="24" creationId="{D2E24899-0315-4449-9ECA-C8CC7FC42C34}"/>
          </ac:spMkLst>
        </pc:spChg>
        <pc:spChg chg="add mod">
          <ac:chgData name="Guo Zhimeng" userId="70c614cdd566ba31" providerId="LiveId" clId="{E737B0CA-BEC1-41E9-AA66-B2D23CD1E89E}" dt="2019-12-24T01:34:22.276" v="478" actId="14100"/>
          <ac:spMkLst>
            <pc:docMk/>
            <pc:sldMk cId="1772794776" sldId="324"/>
            <ac:spMk id="25" creationId="{9110EA78-7274-4C7D-9835-040326A41E12}"/>
          </ac:spMkLst>
        </pc:spChg>
        <pc:spChg chg="add mod">
          <ac:chgData name="Guo Zhimeng" userId="70c614cdd566ba31" providerId="LiveId" clId="{E737B0CA-BEC1-41E9-AA66-B2D23CD1E89E}" dt="2019-12-24T01:34:22.276" v="478" actId="14100"/>
          <ac:spMkLst>
            <pc:docMk/>
            <pc:sldMk cId="1772794776" sldId="324"/>
            <ac:spMk id="26" creationId="{E2275027-44C1-4339-9A5D-40D3A923DB2E}"/>
          </ac:spMkLst>
        </pc:spChg>
        <pc:spChg chg="add mod">
          <ac:chgData name="Guo Zhimeng" userId="70c614cdd566ba31" providerId="LiveId" clId="{E737B0CA-BEC1-41E9-AA66-B2D23CD1E89E}" dt="2019-12-24T01:34:28.363" v="483" actId="1076"/>
          <ac:spMkLst>
            <pc:docMk/>
            <pc:sldMk cId="1772794776" sldId="324"/>
            <ac:spMk id="27" creationId="{F0579669-F0B9-4BD8-B791-2BD27DC6F95E}"/>
          </ac:spMkLst>
        </pc:spChg>
        <pc:spChg chg="add mod">
          <ac:chgData name="Guo Zhimeng" userId="70c614cdd566ba31" providerId="LiveId" clId="{E737B0CA-BEC1-41E9-AA66-B2D23CD1E89E}" dt="2019-12-24T01:34:27.343" v="482" actId="1076"/>
          <ac:spMkLst>
            <pc:docMk/>
            <pc:sldMk cId="1772794776" sldId="324"/>
            <ac:spMk id="28" creationId="{251672D2-63A1-4253-958A-849106BB6206}"/>
          </ac:spMkLst>
        </pc:spChg>
        <pc:spChg chg="add mod">
          <ac:chgData name="Guo Zhimeng" userId="70c614cdd566ba31" providerId="LiveId" clId="{E737B0CA-BEC1-41E9-AA66-B2D23CD1E89E}" dt="2019-12-24T01:34:59.603" v="503" actId="1076"/>
          <ac:spMkLst>
            <pc:docMk/>
            <pc:sldMk cId="1772794776" sldId="324"/>
            <ac:spMk id="29" creationId="{E8CEC8AC-83DA-4565-9DD0-3BBC73003AAA}"/>
          </ac:spMkLst>
        </pc:spChg>
        <pc:spChg chg="add mod">
          <ac:chgData name="Guo Zhimeng" userId="70c614cdd566ba31" providerId="LiveId" clId="{E737B0CA-BEC1-41E9-AA66-B2D23CD1E89E}" dt="2019-12-24T01:34:25.201" v="480" actId="1076"/>
          <ac:spMkLst>
            <pc:docMk/>
            <pc:sldMk cId="1772794776" sldId="324"/>
            <ac:spMk id="30" creationId="{6D2E5F7E-C4E9-4672-8DD9-4102A9E47B39}"/>
          </ac:spMkLst>
        </pc:spChg>
        <pc:spChg chg="add mod">
          <ac:chgData name="Guo Zhimeng" userId="70c614cdd566ba31" providerId="LiveId" clId="{E737B0CA-BEC1-41E9-AA66-B2D23CD1E89E}" dt="2019-12-24T01:34:22.276" v="478" actId="14100"/>
          <ac:spMkLst>
            <pc:docMk/>
            <pc:sldMk cId="1772794776" sldId="324"/>
            <ac:spMk id="31" creationId="{315CA160-981B-418E-AB14-701CD3E8B2E4}"/>
          </ac:spMkLst>
        </pc:spChg>
        <pc:spChg chg="add mod">
          <ac:chgData name="Guo Zhimeng" userId="70c614cdd566ba31" providerId="LiveId" clId="{E737B0CA-BEC1-41E9-AA66-B2D23CD1E89E}" dt="2019-12-24T01:39:19.543" v="606" actId="1076"/>
          <ac:spMkLst>
            <pc:docMk/>
            <pc:sldMk cId="1772794776" sldId="324"/>
            <ac:spMk id="32" creationId="{D4799633-E0B0-4FFE-8B22-E79E831675CF}"/>
          </ac:spMkLst>
        </pc:spChg>
        <pc:spChg chg="add mod">
          <ac:chgData name="Guo Zhimeng" userId="70c614cdd566ba31" providerId="LiveId" clId="{E737B0CA-BEC1-41E9-AA66-B2D23CD1E89E}" dt="2019-12-24T01:34:31.417" v="486" actId="1076"/>
          <ac:spMkLst>
            <pc:docMk/>
            <pc:sldMk cId="1772794776" sldId="324"/>
            <ac:spMk id="33" creationId="{E42CDCE3-9E2B-4C5A-A9D8-442475E6162D}"/>
          </ac:spMkLst>
        </pc:spChg>
        <pc:spChg chg="add mod">
          <ac:chgData name="Guo Zhimeng" userId="70c614cdd566ba31" providerId="LiveId" clId="{E737B0CA-BEC1-41E9-AA66-B2D23CD1E89E}" dt="2019-12-24T01:34:29.493" v="484" actId="1076"/>
          <ac:spMkLst>
            <pc:docMk/>
            <pc:sldMk cId="1772794776" sldId="324"/>
            <ac:spMk id="34" creationId="{80CDAA33-E162-4535-82E6-F2C62070A3F0}"/>
          </ac:spMkLst>
        </pc:spChg>
        <pc:spChg chg="add mod">
          <ac:chgData name="Guo Zhimeng" userId="70c614cdd566ba31" providerId="LiveId" clId="{E737B0CA-BEC1-41E9-AA66-B2D23CD1E89E}" dt="2019-12-24T01:34:32.343" v="487" actId="1076"/>
          <ac:spMkLst>
            <pc:docMk/>
            <pc:sldMk cId="1772794776" sldId="324"/>
            <ac:spMk id="35" creationId="{15550EF1-BA45-47DE-9EA6-F34E04D2DCFB}"/>
          </ac:spMkLst>
        </pc:spChg>
        <pc:spChg chg="add mod">
          <ac:chgData name="Guo Zhimeng" userId="70c614cdd566ba31" providerId="LiveId" clId="{E737B0CA-BEC1-41E9-AA66-B2D23CD1E89E}" dt="2019-12-24T01:34:58.775" v="502" actId="1076"/>
          <ac:spMkLst>
            <pc:docMk/>
            <pc:sldMk cId="1772794776" sldId="324"/>
            <ac:spMk id="36" creationId="{57D44702-C3FB-4EAB-AA24-825036E8D2A7}"/>
          </ac:spMkLst>
        </pc:spChg>
        <pc:spChg chg="add mod">
          <ac:chgData name="Guo Zhimeng" userId="70c614cdd566ba31" providerId="LiveId" clId="{E737B0CA-BEC1-41E9-AA66-B2D23CD1E89E}" dt="2019-12-24T01:34:56.306" v="500" actId="1076"/>
          <ac:spMkLst>
            <pc:docMk/>
            <pc:sldMk cId="1772794776" sldId="324"/>
            <ac:spMk id="37" creationId="{88F5B1D0-142E-426D-AC06-398E9C4B51EC}"/>
          </ac:spMkLst>
        </pc:spChg>
        <pc:spChg chg="add mod">
          <ac:chgData name="Guo Zhimeng" userId="70c614cdd566ba31" providerId="LiveId" clId="{E737B0CA-BEC1-41E9-AA66-B2D23CD1E89E}" dt="2019-12-24T01:34:46.449" v="492" actId="1076"/>
          <ac:spMkLst>
            <pc:docMk/>
            <pc:sldMk cId="1772794776" sldId="324"/>
            <ac:spMk id="38" creationId="{46616DBB-509D-4510-9958-D3B76A623859}"/>
          </ac:spMkLst>
        </pc:spChg>
        <pc:spChg chg="add mod">
          <ac:chgData name="Guo Zhimeng" userId="70c614cdd566ba31" providerId="LiveId" clId="{E737B0CA-BEC1-41E9-AA66-B2D23CD1E89E}" dt="2019-12-24T01:35:01.204" v="505" actId="1076"/>
          <ac:spMkLst>
            <pc:docMk/>
            <pc:sldMk cId="1772794776" sldId="324"/>
            <ac:spMk id="39" creationId="{2969C11D-2660-4881-B4C6-98CA0C5C5EB7}"/>
          </ac:spMkLst>
        </pc:spChg>
        <pc:spChg chg="add mod">
          <ac:chgData name="Guo Zhimeng" userId="70c614cdd566ba31" providerId="LiveId" clId="{E737B0CA-BEC1-41E9-AA66-B2D23CD1E89E}" dt="2019-12-24T01:34:51.264" v="495" actId="1076"/>
          <ac:spMkLst>
            <pc:docMk/>
            <pc:sldMk cId="1772794776" sldId="324"/>
            <ac:spMk id="40" creationId="{3559A4D9-8399-4158-98AD-3610E2873987}"/>
          </ac:spMkLst>
        </pc:spChg>
        <pc:spChg chg="add mod">
          <ac:chgData name="Guo Zhimeng" userId="70c614cdd566ba31" providerId="LiveId" clId="{E737B0CA-BEC1-41E9-AA66-B2D23CD1E89E}" dt="2019-12-24T01:34:55.264" v="499" actId="1076"/>
          <ac:spMkLst>
            <pc:docMk/>
            <pc:sldMk cId="1772794776" sldId="324"/>
            <ac:spMk id="41" creationId="{F7B52BC9-07E3-4ED6-9FD7-4C7DD8562651}"/>
          </ac:spMkLst>
        </pc:spChg>
        <pc:spChg chg="add mod">
          <ac:chgData name="Guo Zhimeng" userId="70c614cdd566ba31" providerId="LiveId" clId="{E737B0CA-BEC1-41E9-AA66-B2D23CD1E89E}" dt="2019-12-24T01:34:54.481" v="498" actId="1076"/>
          <ac:spMkLst>
            <pc:docMk/>
            <pc:sldMk cId="1772794776" sldId="324"/>
            <ac:spMk id="42" creationId="{F5E83611-789D-4A13-AE82-8479A576B2E8}"/>
          </ac:spMkLst>
        </pc:spChg>
        <pc:spChg chg="add mod">
          <ac:chgData name="Guo Zhimeng" userId="70c614cdd566ba31" providerId="LiveId" clId="{E737B0CA-BEC1-41E9-AA66-B2D23CD1E89E}" dt="2019-12-24T01:34:46.449" v="492" actId="1076"/>
          <ac:spMkLst>
            <pc:docMk/>
            <pc:sldMk cId="1772794776" sldId="324"/>
            <ac:spMk id="43" creationId="{A5D7E7C2-81E4-4832-BB3F-429ACE1C8D48}"/>
          </ac:spMkLst>
        </pc:spChg>
        <pc:spChg chg="add mod">
          <ac:chgData name="Guo Zhimeng" userId="70c614cdd566ba31" providerId="LiveId" clId="{E737B0CA-BEC1-41E9-AA66-B2D23CD1E89E}" dt="2019-12-24T01:34:46.449" v="492" actId="1076"/>
          <ac:spMkLst>
            <pc:docMk/>
            <pc:sldMk cId="1772794776" sldId="324"/>
            <ac:spMk id="44" creationId="{8945F546-8ABB-4FCD-916B-018C2DD22974}"/>
          </ac:spMkLst>
        </pc:spChg>
        <pc:spChg chg="add del mod">
          <ac:chgData name="Guo Zhimeng" userId="70c614cdd566ba31" providerId="LiveId" clId="{E737B0CA-BEC1-41E9-AA66-B2D23CD1E89E}" dt="2019-12-24T01:38:45.730" v="603" actId="478"/>
          <ac:spMkLst>
            <pc:docMk/>
            <pc:sldMk cId="1772794776" sldId="324"/>
            <ac:spMk id="45" creationId="{3FD26FBD-563E-4FB4-B9FC-DB4939F86F60}"/>
          </ac:spMkLst>
        </pc:spChg>
        <pc:spChg chg="add mod">
          <ac:chgData name="Guo Zhimeng" userId="70c614cdd566ba31" providerId="LiveId" clId="{E737B0CA-BEC1-41E9-AA66-B2D23CD1E89E}" dt="2019-12-24T01:34:49.361" v="493" actId="1076"/>
          <ac:spMkLst>
            <pc:docMk/>
            <pc:sldMk cId="1772794776" sldId="324"/>
            <ac:spMk id="46" creationId="{F2105B52-0A29-44D0-AFCB-5289B2F56950}"/>
          </ac:spMkLst>
        </pc:spChg>
        <pc:spChg chg="add mod">
          <ac:chgData name="Guo Zhimeng" userId="70c614cdd566ba31" providerId="LiveId" clId="{E737B0CA-BEC1-41E9-AA66-B2D23CD1E89E}" dt="2019-12-24T01:34:46.449" v="492" actId="1076"/>
          <ac:spMkLst>
            <pc:docMk/>
            <pc:sldMk cId="1772794776" sldId="324"/>
            <ac:spMk id="47" creationId="{C982C462-BD76-421F-B756-1F9E8C4E1E1B}"/>
          </ac:spMkLst>
        </pc:spChg>
        <pc:spChg chg="add mod">
          <ac:chgData name="Guo Zhimeng" userId="70c614cdd566ba31" providerId="LiveId" clId="{E737B0CA-BEC1-41E9-AA66-B2D23CD1E89E}" dt="2019-12-24T01:34:50.369" v="494" actId="1076"/>
          <ac:spMkLst>
            <pc:docMk/>
            <pc:sldMk cId="1772794776" sldId="324"/>
            <ac:spMk id="48" creationId="{A53C9026-B93D-4FEF-8876-A67E302299A1}"/>
          </ac:spMkLst>
        </pc:spChg>
        <pc:spChg chg="add mod">
          <ac:chgData name="Guo Zhimeng" userId="70c614cdd566ba31" providerId="LiveId" clId="{E737B0CA-BEC1-41E9-AA66-B2D23CD1E89E}" dt="2019-12-24T01:34:46.449" v="492" actId="1076"/>
          <ac:spMkLst>
            <pc:docMk/>
            <pc:sldMk cId="1772794776" sldId="324"/>
            <ac:spMk id="49" creationId="{E4AA2C6D-CDED-45C9-AF62-2B39E89CB437}"/>
          </ac:spMkLst>
        </pc:spChg>
        <pc:spChg chg="add mod">
          <ac:chgData name="Guo Zhimeng" userId="70c614cdd566ba31" providerId="LiveId" clId="{E737B0CA-BEC1-41E9-AA66-B2D23CD1E89E}" dt="2019-12-24T01:34:46.449" v="492" actId="1076"/>
          <ac:spMkLst>
            <pc:docMk/>
            <pc:sldMk cId="1772794776" sldId="324"/>
            <ac:spMk id="50" creationId="{C9FE5247-4342-4EA5-AAE4-175974B4A29C}"/>
          </ac:spMkLst>
        </pc:spChg>
        <pc:spChg chg="add mod">
          <ac:chgData name="Guo Zhimeng" userId="70c614cdd566ba31" providerId="LiveId" clId="{E737B0CA-BEC1-41E9-AA66-B2D23CD1E89E}" dt="2019-12-24T01:34:46.449" v="492" actId="1076"/>
          <ac:spMkLst>
            <pc:docMk/>
            <pc:sldMk cId="1772794776" sldId="324"/>
            <ac:spMk id="51" creationId="{C05CFFEF-6378-45FE-9D0C-0411B96D7C1A}"/>
          </ac:spMkLst>
        </pc:spChg>
        <pc:spChg chg="add mod">
          <ac:chgData name="Guo Zhimeng" userId="70c614cdd566ba31" providerId="LiveId" clId="{E737B0CA-BEC1-41E9-AA66-B2D23CD1E89E}" dt="2019-12-24T01:34:53.520" v="497" actId="1076"/>
          <ac:spMkLst>
            <pc:docMk/>
            <pc:sldMk cId="1772794776" sldId="324"/>
            <ac:spMk id="52" creationId="{8FBB0D4F-CF25-4EFD-BE15-0B97D6FE24FF}"/>
          </ac:spMkLst>
        </pc:spChg>
        <pc:spChg chg="add mod">
          <ac:chgData name="Guo Zhimeng" userId="70c614cdd566ba31" providerId="LiveId" clId="{E737B0CA-BEC1-41E9-AA66-B2D23CD1E89E}" dt="2019-12-24T01:38:48.696" v="604" actId="1076"/>
          <ac:spMkLst>
            <pc:docMk/>
            <pc:sldMk cId="1772794776" sldId="324"/>
            <ac:spMk id="113" creationId="{C04EF069-207E-4FA3-952B-EBF1651ED516}"/>
          </ac:spMkLst>
        </pc:spChg>
        <pc:spChg chg="add mod">
          <ac:chgData name="Guo Zhimeng" userId="70c614cdd566ba31" providerId="LiveId" clId="{E737B0CA-BEC1-41E9-AA66-B2D23CD1E89E}" dt="2019-12-24T01:40:11.635" v="615" actId="208"/>
          <ac:spMkLst>
            <pc:docMk/>
            <pc:sldMk cId="1772794776" sldId="324"/>
            <ac:spMk id="115" creationId="{CDBCAA1C-B53B-433E-9C11-3D41B8181B76}"/>
          </ac:spMkLst>
        </pc:spChg>
        <pc:picChg chg="del">
          <ac:chgData name="Guo Zhimeng" userId="70c614cdd566ba31" providerId="LiveId" clId="{E737B0CA-BEC1-41E9-AA66-B2D23CD1E89E}" dt="2019-12-24T01:31:55.039" v="391" actId="478"/>
          <ac:picMkLst>
            <pc:docMk/>
            <pc:sldMk cId="1772794776" sldId="324"/>
            <ac:picMk id="6" creationId="{62478D0A-9DF0-4EBA-8C26-A497B98DE62B}"/>
          </ac:picMkLst>
        </pc:picChg>
        <pc:cxnChg chg="add mod">
          <ac:chgData name="Guo Zhimeng" userId="70c614cdd566ba31" providerId="LiveId" clId="{E737B0CA-BEC1-41E9-AA66-B2D23CD1E89E}" dt="2019-12-24T01:35:40.921" v="511" actId="1582"/>
          <ac:cxnSpMkLst>
            <pc:docMk/>
            <pc:sldMk cId="1772794776" sldId="324"/>
            <ac:cxnSpMk id="54" creationId="{5ABAC3AA-572C-40C2-8644-040F1B629191}"/>
          </ac:cxnSpMkLst>
        </pc:cxnChg>
        <pc:cxnChg chg="add mod">
          <ac:chgData name="Guo Zhimeng" userId="70c614cdd566ba31" providerId="LiveId" clId="{E737B0CA-BEC1-41E9-AA66-B2D23CD1E89E}" dt="2019-12-24T01:35:45.995" v="514" actId="14100"/>
          <ac:cxnSpMkLst>
            <pc:docMk/>
            <pc:sldMk cId="1772794776" sldId="324"/>
            <ac:cxnSpMk id="56" creationId="{7D0D7816-220C-4DB8-8514-B68A6FFB8271}"/>
          </ac:cxnSpMkLst>
        </pc:cxnChg>
        <pc:cxnChg chg="add mod">
          <ac:chgData name="Guo Zhimeng" userId="70c614cdd566ba31" providerId="LiveId" clId="{E737B0CA-BEC1-41E9-AA66-B2D23CD1E89E}" dt="2019-12-24T01:35:51.382" v="518" actId="14100"/>
          <ac:cxnSpMkLst>
            <pc:docMk/>
            <pc:sldMk cId="1772794776" sldId="324"/>
            <ac:cxnSpMk id="58" creationId="{20BE44A0-5011-4CA9-9457-ED2CB7369474}"/>
          </ac:cxnSpMkLst>
        </pc:cxnChg>
        <pc:cxnChg chg="add mod">
          <ac:chgData name="Guo Zhimeng" userId="70c614cdd566ba31" providerId="LiveId" clId="{E737B0CA-BEC1-41E9-AA66-B2D23CD1E89E}" dt="2019-12-24T01:35:56.189" v="521" actId="14100"/>
          <ac:cxnSpMkLst>
            <pc:docMk/>
            <pc:sldMk cId="1772794776" sldId="324"/>
            <ac:cxnSpMk id="61" creationId="{263CF54C-4A85-44FA-A694-0EEEFB5465F0}"/>
          </ac:cxnSpMkLst>
        </pc:cxnChg>
        <pc:cxnChg chg="add mod">
          <ac:chgData name="Guo Zhimeng" userId="70c614cdd566ba31" providerId="LiveId" clId="{E737B0CA-BEC1-41E9-AA66-B2D23CD1E89E}" dt="2019-12-24T01:36:00.929" v="524" actId="14100"/>
          <ac:cxnSpMkLst>
            <pc:docMk/>
            <pc:sldMk cId="1772794776" sldId="324"/>
            <ac:cxnSpMk id="63" creationId="{31681D97-B914-473A-929C-75C6030AA71C}"/>
          </ac:cxnSpMkLst>
        </pc:cxnChg>
        <pc:cxnChg chg="add mod">
          <ac:chgData name="Guo Zhimeng" userId="70c614cdd566ba31" providerId="LiveId" clId="{E737B0CA-BEC1-41E9-AA66-B2D23CD1E89E}" dt="2019-12-24T01:36:06.645" v="527" actId="14100"/>
          <ac:cxnSpMkLst>
            <pc:docMk/>
            <pc:sldMk cId="1772794776" sldId="324"/>
            <ac:cxnSpMk id="65" creationId="{AAE5CAA2-FEA6-4CD4-90CE-A399ABE75690}"/>
          </ac:cxnSpMkLst>
        </pc:cxnChg>
        <pc:cxnChg chg="add mod">
          <ac:chgData name="Guo Zhimeng" userId="70c614cdd566ba31" providerId="LiveId" clId="{E737B0CA-BEC1-41E9-AA66-B2D23CD1E89E}" dt="2019-12-24T01:36:10.651" v="530" actId="14100"/>
          <ac:cxnSpMkLst>
            <pc:docMk/>
            <pc:sldMk cId="1772794776" sldId="324"/>
            <ac:cxnSpMk id="67" creationId="{C1AAAC3F-FDDD-4F79-AC5F-0EAB7AD36CE4}"/>
          </ac:cxnSpMkLst>
        </pc:cxnChg>
        <pc:cxnChg chg="add mod">
          <ac:chgData name="Guo Zhimeng" userId="70c614cdd566ba31" providerId="LiveId" clId="{E737B0CA-BEC1-41E9-AA66-B2D23CD1E89E}" dt="2019-12-24T01:36:14.792" v="533" actId="14100"/>
          <ac:cxnSpMkLst>
            <pc:docMk/>
            <pc:sldMk cId="1772794776" sldId="324"/>
            <ac:cxnSpMk id="69" creationId="{784D2D8C-F0AC-48FE-9317-2DEF894F3E00}"/>
          </ac:cxnSpMkLst>
        </pc:cxnChg>
        <pc:cxnChg chg="add mod">
          <ac:chgData name="Guo Zhimeng" userId="70c614cdd566ba31" providerId="LiveId" clId="{E737B0CA-BEC1-41E9-AA66-B2D23CD1E89E}" dt="2019-12-24T01:38:45.730" v="603" actId="478"/>
          <ac:cxnSpMkLst>
            <pc:docMk/>
            <pc:sldMk cId="1772794776" sldId="324"/>
            <ac:cxnSpMk id="71" creationId="{A8C74A51-D383-43E8-9231-6EB6659C63CF}"/>
          </ac:cxnSpMkLst>
        </pc:cxnChg>
        <pc:cxnChg chg="add mod">
          <ac:chgData name="Guo Zhimeng" userId="70c614cdd566ba31" providerId="LiveId" clId="{E737B0CA-BEC1-41E9-AA66-B2D23CD1E89E}" dt="2019-12-24T01:37:06.756" v="555" actId="14100"/>
          <ac:cxnSpMkLst>
            <pc:docMk/>
            <pc:sldMk cId="1772794776" sldId="324"/>
            <ac:cxnSpMk id="73" creationId="{7D910017-33ED-4E71-872C-95BC14CA8001}"/>
          </ac:cxnSpMkLst>
        </pc:cxnChg>
        <pc:cxnChg chg="add mod">
          <ac:chgData name="Guo Zhimeng" userId="70c614cdd566ba31" providerId="LiveId" clId="{E737B0CA-BEC1-41E9-AA66-B2D23CD1E89E}" dt="2019-12-24T01:37:20.514" v="561" actId="14100"/>
          <ac:cxnSpMkLst>
            <pc:docMk/>
            <pc:sldMk cId="1772794776" sldId="324"/>
            <ac:cxnSpMk id="74" creationId="{A91DC627-E67C-41B3-9635-6D6ED0E34868}"/>
          </ac:cxnSpMkLst>
        </pc:cxnChg>
        <pc:cxnChg chg="add mod">
          <ac:chgData name="Guo Zhimeng" userId="70c614cdd566ba31" providerId="LiveId" clId="{E737B0CA-BEC1-41E9-AA66-B2D23CD1E89E}" dt="2019-12-24T01:37:16.715" v="559" actId="14100"/>
          <ac:cxnSpMkLst>
            <pc:docMk/>
            <pc:sldMk cId="1772794776" sldId="324"/>
            <ac:cxnSpMk id="75" creationId="{AEA3376B-CA6F-4756-8EE6-D1199639CE05}"/>
          </ac:cxnSpMkLst>
        </pc:cxnChg>
        <pc:cxnChg chg="add mod">
          <ac:chgData name="Guo Zhimeng" userId="70c614cdd566ba31" providerId="LiveId" clId="{E737B0CA-BEC1-41E9-AA66-B2D23CD1E89E}" dt="2019-12-24T01:37:10.881" v="557" actId="14100"/>
          <ac:cxnSpMkLst>
            <pc:docMk/>
            <pc:sldMk cId="1772794776" sldId="324"/>
            <ac:cxnSpMk id="76" creationId="{0ADF27C1-248A-4500-B419-38BA633AB273}"/>
          </ac:cxnSpMkLst>
        </pc:cxnChg>
        <pc:cxnChg chg="add mod">
          <ac:chgData name="Guo Zhimeng" userId="70c614cdd566ba31" providerId="LiveId" clId="{E737B0CA-BEC1-41E9-AA66-B2D23CD1E89E}" dt="2019-12-24T01:36:57.975" v="551" actId="14100"/>
          <ac:cxnSpMkLst>
            <pc:docMk/>
            <pc:sldMk cId="1772794776" sldId="324"/>
            <ac:cxnSpMk id="77" creationId="{2BDACD80-7AFE-46FC-947E-FB290F628ACC}"/>
          </ac:cxnSpMkLst>
        </pc:cxnChg>
        <pc:cxnChg chg="add mod">
          <ac:chgData name="Guo Zhimeng" userId="70c614cdd566ba31" providerId="LiveId" clId="{E737B0CA-BEC1-41E9-AA66-B2D23CD1E89E}" dt="2019-12-24T01:38:45.730" v="603" actId="478"/>
          <ac:cxnSpMkLst>
            <pc:docMk/>
            <pc:sldMk cId="1772794776" sldId="324"/>
            <ac:cxnSpMk id="78" creationId="{F0671B30-4DF3-492E-BE04-F4AF2ACE507C}"/>
          </ac:cxnSpMkLst>
        </pc:cxnChg>
        <pc:cxnChg chg="add mod">
          <ac:chgData name="Guo Zhimeng" userId="70c614cdd566ba31" providerId="LiveId" clId="{E737B0CA-BEC1-41E9-AA66-B2D23CD1E89E}" dt="2019-12-24T01:36:41.731" v="549" actId="14100"/>
          <ac:cxnSpMkLst>
            <pc:docMk/>
            <pc:sldMk cId="1772794776" sldId="324"/>
            <ac:cxnSpMk id="79" creationId="{6531043D-FF18-43AB-9177-0A425AC09164}"/>
          </ac:cxnSpMkLst>
        </pc:cxnChg>
        <pc:cxnChg chg="add mod">
          <ac:chgData name="Guo Zhimeng" userId="70c614cdd566ba31" providerId="LiveId" clId="{E737B0CA-BEC1-41E9-AA66-B2D23CD1E89E}" dt="2019-12-24T01:36:33.835" v="547" actId="14100"/>
          <ac:cxnSpMkLst>
            <pc:docMk/>
            <pc:sldMk cId="1772794776" sldId="324"/>
            <ac:cxnSpMk id="80" creationId="{98810DA8-15C2-4902-8E42-86BBD871F3AC}"/>
          </ac:cxnSpMkLst>
        </pc:cxnChg>
        <pc:cxnChg chg="add mod">
          <ac:chgData name="Guo Zhimeng" userId="70c614cdd566ba31" providerId="LiveId" clId="{E737B0CA-BEC1-41E9-AA66-B2D23CD1E89E}" dt="2019-12-24T01:37:26.300" v="564" actId="14100"/>
          <ac:cxnSpMkLst>
            <pc:docMk/>
            <pc:sldMk cId="1772794776" sldId="324"/>
            <ac:cxnSpMk id="89" creationId="{EA05A1ED-42A0-45CE-A05D-FA21CEB325F2}"/>
          </ac:cxnSpMkLst>
        </pc:cxnChg>
        <pc:cxnChg chg="add mod">
          <ac:chgData name="Guo Zhimeng" userId="70c614cdd566ba31" providerId="LiveId" clId="{E737B0CA-BEC1-41E9-AA66-B2D23CD1E89E}" dt="2019-12-24T01:37:30.836" v="567" actId="14100"/>
          <ac:cxnSpMkLst>
            <pc:docMk/>
            <pc:sldMk cId="1772794776" sldId="324"/>
            <ac:cxnSpMk id="91" creationId="{22FDF0F1-2BDF-425B-ABEB-6BD58E77DE92}"/>
          </ac:cxnSpMkLst>
        </pc:cxnChg>
        <pc:cxnChg chg="add mod">
          <ac:chgData name="Guo Zhimeng" userId="70c614cdd566ba31" providerId="LiveId" clId="{E737B0CA-BEC1-41E9-AA66-B2D23CD1E89E}" dt="2019-12-24T01:37:35.693" v="570" actId="14100"/>
          <ac:cxnSpMkLst>
            <pc:docMk/>
            <pc:sldMk cId="1772794776" sldId="324"/>
            <ac:cxnSpMk id="93" creationId="{EFF8D2E3-775B-4004-9B74-AADA69BE1A0F}"/>
          </ac:cxnSpMkLst>
        </pc:cxnChg>
        <pc:cxnChg chg="add mod">
          <ac:chgData name="Guo Zhimeng" userId="70c614cdd566ba31" providerId="LiveId" clId="{E737B0CA-BEC1-41E9-AA66-B2D23CD1E89E}" dt="2019-12-24T01:39:19.543" v="606" actId="1076"/>
          <ac:cxnSpMkLst>
            <pc:docMk/>
            <pc:sldMk cId="1772794776" sldId="324"/>
            <ac:cxnSpMk id="95" creationId="{C500E3EB-2945-4C79-ACB9-DFD2FE396547}"/>
          </ac:cxnSpMkLst>
        </pc:cxnChg>
        <pc:cxnChg chg="add mod">
          <ac:chgData name="Guo Zhimeng" userId="70c614cdd566ba31" providerId="LiveId" clId="{E737B0CA-BEC1-41E9-AA66-B2D23CD1E89E}" dt="2019-12-24T01:37:47.268" v="577" actId="14100"/>
          <ac:cxnSpMkLst>
            <pc:docMk/>
            <pc:sldMk cId="1772794776" sldId="324"/>
            <ac:cxnSpMk id="97" creationId="{3E1DD250-A6E0-4139-B7AB-DFBAF909C09E}"/>
          </ac:cxnSpMkLst>
        </pc:cxnChg>
        <pc:cxnChg chg="add mod">
          <ac:chgData name="Guo Zhimeng" userId="70c614cdd566ba31" providerId="LiveId" clId="{E737B0CA-BEC1-41E9-AA66-B2D23CD1E89E}" dt="2019-12-24T01:37:52.865" v="580" actId="14100"/>
          <ac:cxnSpMkLst>
            <pc:docMk/>
            <pc:sldMk cId="1772794776" sldId="324"/>
            <ac:cxnSpMk id="99" creationId="{BD2F21E7-A2DF-44F8-8671-75F78A82BE36}"/>
          </ac:cxnSpMkLst>
        </pc:cxnChg>
        <pc:cxnChg chg="add mod">
          <ac:chgData name="Guo Zhimeng" userId="70c614cdd566ba31" providerId="LiveId" clId="{E737B0CA-BEC1-41E9-AA66-B2D23CD1E89E}" dt="2019-12-24T01:38:00.420" v="583" actId="14100"/>
          <ac:cxnSpMkLst>
            <pc:docMk/>
            <pc:sldMk cId="1772794776" sldId="324"/>
            <ac:cxnSpMk id="101" creationId="{EEBFD44E-879E-4427-9B48-C348D5B03790}"/>
          </ac:cxnSpMkLst>
        </pc:cxnChg>
        <pc:cxnChg chg="add mod">
          <ac:chgData name="Guo Zhimeng" userId="70c614cdd566ba31" providerId="LiveId" clId="{E737B0CA-BEC1-41E9-AA66-B2D23CD1E89E}" dt="2019-12-24T01:38:04.424" v="585" actId="1076"/>
          <ac:cxnSpMkLst>
            <pc:docMk/>
            <pc:sldMk cId="1772794776" sldId="324"/>
            <ac:cxnSpMk id="103" creationId="{D26F5F23-DA47-4D34-B185-01F736663617}"/>
          </ac:cxnSpMkLst>
        </pc:cxnChg>
        <pc:cxnChg chg="add mod">
          <ac:chgData name="Guo Zhimeng" userId="70c614cdd566ba31" providerId="LiveId" clId="{E737B0CA-BEC1-41E9-AA66-B2D23CD1E89E}" dt="2019-12-24T01:38:09.532" v="589" actId="14100"/>
          <ac:cxnSpMkLst>
            <pc:docMk/>
            <pc:sldMk cId="1772794776" sldId="324"/>
            <ac:cxnSpMk id="104" creationId="{5D450C09-DEFF-4744-9A38-C6A4A8F915B0}"/>
          </ac:cxnSpMkLst>
        </pc:cxnChg>
        <pc:cxnChg chg="add mod">
          <ac:chgData name="Guo Zhimeng" userId="70c614cdd566ba31" providerId="LiveId" clId="{E737B0CA-BEC1-41E9-AA66-B2D23CD1E89E}" dt="2019-12-24T01:38:20.033" v="592" actId="14100"/>
          <ac:cxnSpMkLst>
            <pc:docMk/>
            <pc:sldMk cId="1772794776" sldId="324"/>
            <ac:cxnSpMk id="106" creationId="{110A7FAD-F745-4518-935A-C5FCD7CB271E}"/>
          </ac:cxnSpMkLst>
        </pc:cxnChg>
        <pc:cxnChg chg="add mod">
          <ac:chgData name="Guo Zhimeng" userId="70c614cdd566ba31" providerId="LiveId" clId="{E737B0CA-BEC1-41E9-AA66-B2D23CD1E89E}" dt="2019-12-24T01:38:26.520" v="595" actId="14100"/>
          <ac:cxnSpMkLst>
            <pc:docMk/>
            <pc:sldMk cId="1772794776" sldId="324"/>
            <ac:cxnSpMk id="108" creationId="{9B9EE029-E7DF-4CFC-A150-7173220976A2}"/>
          </ac:cxnSpMkLst>
        </pc:cxnChg>
        <pc:cxnChg chg="add mod">
          <ac:chgData name="Guo Zhimeng" userId="70c614cdd566ba31" providerId="LiveId" clId="{E737B0CA-BEC1-41E9-AA66-B2D23CD1E89E}" dt="2019-12-24T01:38:30.300" v="597" actId="1076"/>
          <ac:cxnSpMkLst>
            <pc:docMk/>
            <pc:sldMk cId="1772794776" sldId="324"/>
            <ac:cxnSpMk id="110" creationId="{CF23D0A2-AE43-43E9-B466-18AF260DD513}"/>
          </ac:cxnSpMkLst>
        </pc:cxnChg>
        <pc:cxnChg chg="add mod">
          <ac:chgData name="Guo Zhimeng" userId="70c614cdd566ba31" providerId="LiveId" clId="{E737B0CA-BEC1-41E9-AA66-B2D23CD1E89E}" dt="2019-12-24T01:39:22.670" v="607" actId="14100"/>
          <ac:cxnSpMkLst>
            <pc:docMk/>
            <pc:sldMk cId="1772794776" sldId="324"/>
            <ac:cxnSpMk id="111" creationId="{38867EBC-7E48-4803-BBEF-E13D0DE3037E}"/>
          </ac:cxnSpMkLst>
        </pc:cxnChg>
      </pc:sldChg>
      <pc:sldChg chg="modSp">
        <pc:chgData name="Guo Zhimeng" userId="70c614cdd566ba31" providerId="LiveId" clId="{E737B0CA-BEC1-41E9-AA66-B2D23CD1E89E}" dt="2019-12-24T01:45:05.801" v="641" actId="1076"/>
        <pc:sldMkLst>
          <pc:docMk/>
          <pc:sldMk cId="2547944473" sldId="325"/>
        </pc:sldMkLst>
        <pc:spChg chg="mod">
          <ac:chgData name="Guo Zhimeng" userId="70c614cdd566ba31" providerId="LiveId" clId="{E737B0CA-BEC1-41E9-AA66-B2D23CD1E89E}" dt="2019-12-24T01:44:58.564" v="639"/>
          <ac:spMkLst>
            <pc:docMk/>
            <pc:sldMk cId="2547944473" sldId="325"/>
            <ac:spMk id="2" creationId="{00000000-0000-0000-0000-000000000000}"/>
          </ac:spMkLst>
        </pc:spChg>
        <pc:spChg chg="mod">
          <ac:chgData name="Guo Zhimeng" userId="70c614cdd566ba31" providerId="LiveId" clId="{E737B0CA-BEC1-41E9-AA66-B2D23CD1E89E}" dt="2019-12-24T01:45:05.801" v="641" actId="1076"/>
          <ac:spMkLst>
            <pc:docMk/>
            <pc:sldMk cId="2547944473" sldId="325"/>
            <ac:spMk id="5" creationId="{F4C8CF86-23A4-450A-B04C-AC05C5FF49C6}"/>
          </ac:spMkLst>
        </pc:spChg>
      </pc:sldChg>
      <pc:sldChg chg="modSp del">
        <pc:chgData name="Guo Zhimeng" userId="70c614cdd566ba31" providerId="LiveId" clId="{E737B0CA-BEC1-41E9-AA66-B2D23CD1E89E}" dt="2019-12-24T01:59:23.934" v="1237" actId="2696"/>
        <pc:sldMkLst>
          <pc:docMk/>
          <pc:sldMk cId="3501880160" sldId="326"/>
        </pc:sldMkLst>
        <pc:spChg chg="mod">
          <ac:chgData name="Guo Zhimeng" userId="70c614cdd566ba31" providerId="LiveId" clId="{E737B0CA-BEC1-41E9-AA66-B2D23CD1E89E}" dt="2019-12-24T01:56:45.069" v="1043" actId="20577"/>
          <ac:spMkLst>
            <pc:docMk/>
            <pc:sldMk cId="3501880160" sldId="326"/>
            <ac:spMk id="5" creationId="{F4C8CF86-23A4-450A-B04C-AC05C5FF49C6}"/>
          </ac:spMkLst>
        </pc:spChg>
      </pc:sldChg>
      <pc:sldChg chg="addSp delSp modSp ord delAnim modAnim">
        <pc:chgData name="Guo Zhimeng" userId="70c614cdd566ba31" providerId="LiveId" clId="{E737B0CA-BEC1-41E9-AA66-B2D23CD1E89E}" dt="2019-12-24T01:57:48.931" v="1076"/>
        <pc:sldMkLst>
          <pc:docMk/>
          <pc:sldMk cId="658826368" sldId="327"/>
        </pc:sldMkLst>
        <pc:spChg chg="mod">
          <ac:chgData name="Guo Zhimeng" userId="70c614cdd566ba31" providerId="LiveId" clId="{E737B0CA-BEC1-41E9-AA66-B2D23CD1E89E}" dt="2019-12-24T01:54:06.680" v="920"/>
          <ac:spMkLst>
            <pc:docMk/>
            <pc:sldMk cId="658826368" sldId="327"/>
            <ac:spMk id="5" creationId="{F4C8CF86-23A4-450A-B04C-AC05C5FF49C6}"/>
          </ac:spMkLst>
        </pc:spChg>
        <pc:picChg chg="del mod">
          <ac:chgData name="Guo Zhimeng" userId="70c614cdd566ba31" providerId="LiveId" clId="{E737B0CA-BEC1-41E9-AA66-B2D23CD1E89E}" dt="2019-12-24T01:57:23.694" v="1048" actId="478"/>
          <ac:picMkLst>
            <pc:docMk/>
            <pc:sldMk cId="658826368" sldId="327"/>
            <ac:picMk id="6" creationId="{FC46656C-A02B-49D6-8E01-935EB21D750F}"/>
          </ac:picMkLst>
        </pc:picChg>
        <pc:picChg chg="add mod">
          <ac:chgData name="Guo Zhimeng" userId="70c614cdd566ba31" providerId="LiveId" clId="{E737B0CA-BEC1-41E9-AA66-B2D23CD1E89E}" dt="2019-12-24T01:57:27.802" v="1051" actId="1076"/>
          <ac:picMkLst>
            <pc:docMk/>
            <pc:sldMk cId="658826368" sldId="327"/>
            <ac:picMk id="7" creationId="{C43B9E80-53B1-4807-9E0F-37D3FF103CA7}"/>
          </ac:picMkLst>
        </pc:picChg>
      </pc:sldChg>
      <pc:sldChg chg="addSp delSp modSp modAnim">
        <pc:chgData name="Guo Zhimeng" userId="70c614cdd566ba31" providerId="LiveId" clId="{E737B0CA-BEC1-41E9-AA66-B2D23CD1E89E}" dt="2019-12-24T02:04:57.326" v="1483"/>
        <pc:sldMkLst>
          <pc:docMk/>
          <pc:sldMk cId="1296952871" sldId="330"/>
        </pc:sldMkLst>
        <pc:spChg chg="mod">
          <ac:chgData name="Guo Zhimeng" userId="70c614cdd566ba31" providerId="LiveId" clId="{E737B0CA-BEC1-41E9-AA66-B2D23CD1E89E}" dt="2019-12-24T01:57:38.682" v="1075"/>
          <ac:spMkLst>
            <pc:docMk/>
            <pc:sldMk cId="1296952871" sldId="330"/>
            <ac:spMk id="2" creationId="{00000000-0000-0000-0000-000000000000}"/>
          </ac:spMkLst>
        </pc:spChg>
        <pc:spChg chg="mod">
          <ac:chgData name="Guo Zhimeng" userId="70c614cdd566ba31" providerId="LiveId" clId="{E737B0CA-BEC1-41E9-AA66-B2D23CD1E89E}" dt="2019-12-24T02:03:10.756" v="1476" actId="1076"/>
          <ac:spMkLst>
            <pc:docMk/>
            <pc:sldMk cId="1296952871" sldId="330"/>
            <ac:spMk id="5" creationId="{F4C8CF86-23A4-450A-B04C-AC05C5FF49C6}"/>
          </ac:spMkLst>
        </pc:spChg>
        <pc:spChg chg="add del">
          <ac:chgData name="Guo Zhimeng" userId="70c614cdd566ba31" providerId="LiveId" clId="{E737B0CA-BEC1-41E9-AA66-B2D23CD1E89E}" dt="2019-12-24T02:00:57.053" v="1241" actId="478"/>
          <ac:spMkLst>
            <pc:docMk/>
            <pc:sldMk cId="1296952871" sldId="330"/>
            <ac:spMk id="8" creationId="{700B715E-71AF-490C-893A-0A9C799668B1}"/>
          </ac:spMkLst>
        </pc:spChg>
        <pc:picChg chg="del mod">
          <ac:chgData name="Guo Zhimeng" userId="70c614cdd566ba31" providerId="LiveId" clId="{E737B0CA-BEC1-41E9-AA66-B2D23CD1E89E}" dt="2019-12-24T01:57:30.536" v="1052" actId="478"/>
          <ac:picMkLst>
            <pc:docMk/>
            <pc:sldMk cId="1296952871" sldId="330"/>
            <ac:picMk id="6" creationId="{6CEECA97-F393-41BF-9097-0F591C2C4DAA}"/>
          </ac:picMkLst>
        </pc:picChg>
        <pc:picChg chg="add mod">
          <ac:chgData name="Guo Zhimeng" userId="70c614cdd566ba31" providerId="LiveId" clId="{E737B0CA-BEC1-41E9-AA66-B2D23CD1E89E}" dt="2019-12-24T02:03:03.779" v="1475" actId="1076"/>
          <ac:picMkLst>
            <pc:docMk/>
            <pc:sldMk cId="1296952871" sldId="330"/>
            <ac:picMk id="7" creationId="{739FCB2D-4F70-4EC3-A63A-508ED6161609}"/>
          </ac:picMkLst>
        </pc:picChg>
      </pc:sldChg>
      <pc:sldChg chg="addSp delSp modSp add modAnim">
        <pc:chgData name="Guo Zhimeng" userId="70c614cdd566ba31" providerId="LiveId" clId="{E737B0CA-BEC1-41E9-AA66-B2D23CD1E89E}" dt="2019-12-24T01:53:11.844" v="770" actId="1076"/>
        <pc:sldMkLst>
          <pc:docMk/>
          <pc:sldMk cId="3176156742" sldId="334"/>
        </pc:sldMkLst>
        <pc:spChg chg="add mod">
          <ac:chgData name="Guo Zhimeng" userId="70c614cdd566ba31" providerId="LiveId" clId="{E737B0CA-BEC1-41E9-AA66-B2D23CD1E89E}" dt="2019-12-24T01:53:11.844" v="770" actId="1076"/>
          <ac:spMkLst>
            <pc:docMk/>
            <pc:sldMk cId="3176156742" sldId="334"/>
            <ac:spMk id="3" creationId="{3FC4DDA5-59DA-46CE-A263-97FF2A71E7EF}"/>
          </ac:spMkLst>
        </pc:spChg>
        <pc:spChg chg="del">
          <ac:chgData name="Guo Zhimeng" userId="70c614cdd566ba31" providerId="LiveId" clId="{E737B0CA-BEC1-41E9-AA66-B2D23CD1E89E}" dt="2019-12-24T01:45:16.831" v="643" actId="478"/>
          <ac:spMkLst>
            <pc:docMk/>
            <pc:sldMk cId="3176156742" sldId="334"/>
            <ac:spMk id="5" creationId="{F4C8CF86-23A4-450A-B04C-AC05C5FF49C6}"/>
          </ac:spMkLst>
        </pc:spChg>
        <pc:spChg chg="add mod">
          <ac:chgData name="Guo Zhimeng" userId="70c614cdd566ba31" providerId="LiveId" clId="{E737B0CA-BEC1-41E9-AA66-B2D23CD1E89E}" dt="2019-12-24T01:53:11.844" v="770" actId="1076"/>
          <ac:spMkLst>
            <pc:docMk/>
            <pc:sldMk cId="3176156742" sldId="334"/>
            <ac:spMk id="9" creationId="{6360EE74-A581-4261-BDF5-8BE0B239CDE8}"/>
          </ac:spMkLst>
        </pc:spChg>
        <pc:spChg chg="add mod">
          <ac:chgData name="Guo Zhimeng" userId="70c614cdd566ba31" providerId="LiveId" clId="{E737B0CA-BEC1-41E9-AA66-B2D23CD1E89E}" dt="2019-12-24T01:52:05.856" v="768"/>
          <ac:spMkLst>
            <pc:docMk/>
            <pc:sldMk cId="3176156742" sldId="334"/>
            <ac:spMk id="10" creationId="{75CF0C16-5BE0-43D6-BE3F-0DD808E9A1F6}"/>
          </ac:spMkLst>
        </pc:spChg>
        <pc:graphicFrameChg chg="add mod modGraphic">
          <ac:chgData name="Guo Zhimeng" userId="70c614cdd566ba31" providerId="LiveId" clId="{E737B0CA-BEC1-41E9-AA66-B2D23CD1E89E}" dt="2019-12-24T01:53:11.844" v="770" actId="1076"/>
          <ac:graphicFrameMkLst>
            <pc:docMk/>
            <pc:sldMk cId="3176156742" sldId="334"/>
            <ac:graphicFrameMk id="6" creationId="{65120548-0E66-450C-9273-18284D98A9B6}"/>
          </ac:graphicFrameMkLst>
        </pc:graphicFrameChg>
        <pc:graphicFrameChg chg="add del mod modGraphic">
          <ac:chgData name="Guo Zhimeng" userId="70c614cdd566ba31" providerId="LiveId" clId="{E737B0CA-BEC1-41E9-AA66-B2D23CD1E89E}" dt="2019-12-24T01:53:11.844" v="770" actId="1076"/>
          <ac:graphicFrameMkLst>
            <pc:docMk/>
            <pc:sldMk cId="3176156742" sldId="334"/>
            <ac:graphicFrameMk id="7" creationId="{CEE73A8F-628C-414B-8CBA-F9C897CE7CB6}"/>
          </ac:graphicFrameMkLst>
        </pc:graphicFrameChg>
        <pc:graphicFrameChg chg="add mod modGraphic">
          <ac:chgData name="Guo Zhimeng" userId="70c614cdd566ba31" providerId="LiveId" clId="{E737B0CA-BEC1-41E9-AA66-B2D23CD1E89E}" dt="2019-12-24T01:53:11.844" v="770" actId="1076"/>
          <ac:graphicFrameMkLst>
            <pc:docMk/>
            <pc:sldMk cId="3176156742" sldId="334"/>
            <ac:graphicFrameMk id="8" creationId="{CAFC8AA1-9D04-4E08-B2D0-102F4A5ACE79}"/>
          </ac:graphicFrameMkLst>
        </pc:graphicFrameChg>
      </pc:sldChg>
    </pc:docChg>
  </pc:docChgLst>
  <pc:docChgLst>
    <pc:chgData name="Guo Zhimeng" userId="70c614cdd566ba31" providerId="LiveId" clId="{EC9C66EB-EA3A-4BD8-BA0F-AE55527F089C}"/>
    <pc:docChg chg="undo custSel addSld delSld modSld">
      <pc:chgData name="Guo Zhimeng" userId="70c614cdd566ba31" providerId="LiveId" clId="{EC9C66EB-EA3A-4BD8-BA0F-AE55527F089C}" dt="2019-12-18T08:39:30.859" v="1362" actId="1076"/>
      <pc:docMkLst>
        <pc:docMk/>
      </pc:docMkLst>
      <pc:sldChg chg="modSp">
        <pc:chgData name="Guo Zhimeng" userId="70c614cdd566ba31" providerId="LiveId" clId="{EC9C66EB-EA3A-4BD8-BA0F-AE55527F089C}" dt="2019-12-18T08:24:29.909" v="124" actId="1076"/>
        <pc:sldMkLst>
          <pc:docMk/>
          <pc:sldMk cId="2292181382" sldId="256"/>
        </pc:sldMkLst>
        <pc:spChg chg="mod">
          <ac:chgData name="Guo Zhimeng" userId="70c614cdd566ba31" providerId="LiveId" clId="{EC9C66EB-EA3A-4BD8-BA0F-AE55527F089C}" dt="2019-12-18T08:24:02.152" v="84"/>
          <ac:spMkLst>
            <pc:docMk/>
            <pc:sldMk cId="2292181382" sldId="256"/>
            <ac:spMk id="2" creationId="{00000000-0000-0000-0000-000000000000}"/>
          </ac:spMkLst>
        </pc:spChg>
        <pc:spChg chg="mod">
          <ac:chgData name="Guo Zhimeng" userId="70c614cdd566ba31" providerId="LiveId" clId="{EC9C66EB-EA3A-4BD8-BA0F-AE55527F089C}" dt="2019-12-18T08:24:29.909" v="124" actId="1076"/>
          <ac:spMkLst>
            <pc:docMk/>
            <pc:sldMk cId="2292181382" sldId="256"/>
            <ac:spMk id="3" creationId="{00000000-0000-0000-0000-000000000000}"/>
          </ac:spMkLst>
        </pc:spChg>
      </pc:sldChg>
      <pc:sldChg chg="addSp delSp modSp">
        <pc:chgData name="Guo Zhimeng" userId="70c614cdd566ba31" providerId="LiveId" clId="{EC9C66EB-EA3A-4BD8-BA0F-AE55527F089C}" dt="2019-12-18T08:29:00.188" v="241" actId="478"/>
        <pc:sldMkLst>
          <pc:docMk/>
          <pc:sldMk cId="38272196" sldId="315"/>
        </pc:sldMkLst>
        <pc:spChg chg="del">
          <ac:chgData name="Guo Zhimeng" userId="70c614cdd566ba31" providerId="LiveId" clId="{EC9C66EB-EA3A-4BD8-BA0F-AE55527F089C}" dt="2019-12-18T08:29:00.188" v="241" actId="478"/>
          <ac:spMkLst>
            <pc:docMk/>
            <pc:sldMk cId="38272196" sldId="315"/>
            <ac:spMk id="3" creationId="{2648E752-5685-43AF-9529-69BD25CC1B5A}"/>
          </ac:spMkLst>
        </pc:spChg>
        <pc:spChg chg="mod">
          <ac:chgData name="Guo Zhimeng" userId="70c614cdd566ba31" providerId="LiveId" clId="{EC9C66EB-EA3A-4BD8-BA0F-AE55527F089C}" dt="2019-12-18T08:27:27.843" v="240" actId="1076"/>
          <ac:spMkLst>
            <pc:docMk/>
            <pc:sldMk cId="38272196" sldId="315"/>
            <ac:spMk id="7" creationId="{2F6EFE06-AE75-4DD4-9F21-F9B6AA609365}"/>
          </ac:spMkLst>
        </pc:spChg>
        <pc:spChg chg="mod">
          <ac:chgData name="Guo Zhimeng" userId="70c614cdd566ba31" providerId="LiveId" clId="{EC9C66EB-EA3A-4BD8-BA0F-AE55527F089C}" dt="2019-12-18T08:27:27.843" v="240" actId="1076"/>
          <ac:spMkLst>
            <pc:docMk/>
            <pc:sldMk cId="38272196" sldId="315"/>
            <ac:spMk id="8" creationId="{46ECBD4D-9CA7-4748-B987-BDB2D74AB881}"/>
          </ac:spMkLst>
        </pc:spChg>
        <pc:spChg chg="mod">
          <ac:chgData name="Guo Zhimeng" userId="70c614cdd566ba31" providerId="LiveId" clId="{EC9C66EB-EA3A-4BD8-BA0F-AE55527F089C}" dt="2019-12-18T08:27:27.843" v="240" actId="1076"/>
          <ac:spMkLst>
            <pc:docMk/>
            <pc:sldMk cId="38272196" sldId="315"/>
            <ac:spMk id="10" creationId="{61616D2C-6CC2-410E-AC22-8348641FABFF}"/>
          </ac:spMkLst>
        </pc:spChg>
        <pc:spChg chg="add mod">
          <ac:chgData name="Guo Zhimeng" userId="70c614cdd566ba31" providerId="LiveId" clId="{EC9C66EB-EA3A-4BD8-BA0F-AE55527F089C}" dt="2019-12-18T08:27:27.843" v="240" actId="1076"/>
          <ac:spMkLst>
            <pc:docMk/>
            <pc:sldMk cId="38272196" sldId="315"/>
            <ac:spMk id="11" creationId="{BBEF3117-0F66-4931-945E-8FDAD4F36816}"/>
          </ac:spMkLst>
        </pc:spChg>
        <pc:spChg chg="mod">
          <ac:chgData name="Guo Zhimeng" userId="70c614cdd566ba31" providerId="LiveId" clId="{EC9C66EB-EA3A-4BD8-BA0F-AE55527F089C}" dt="2019-12-18T08:27:27.843" v="240" actId="1076"/>
          <ac:spMkLst>
            <pc:docMk/>
            <pc:sldMk cId="38272196" sldId="315"/>
            <ac:spMk id="13" creationId="{69B698A4-42F9-43ED-8E45-B46730B9CE55}"/>
          </ac:spMkLst>
        </pc:spChg>
        <pc:spChg chg="mod">
          <ac:chgData name="Guo Zhimeng" userId="70c614cdd566ba31" providerId="LiveId" clId="{EC9C66EB-EA3A-4BD8-BA0F-AE55527F089C}" dt="2019-12-18T08:27:27.843" v="240" actId="1076"/>
          <ac:spMkLst>
            <pc:docMk/>
            <pc:sldMk cId="38272196" sldId="315"/>
            <ac:spMk id="14" creationId="{35CEA8F0-B0F6-4334-BF47-A60B5F73591F}"/>
          </ac:spMkLst>
        </pc:spChg>
      </pc:sldChg>
      <pc:sldChg chg="delSp modSp delAnim">
        <pc:chgData name="Guo Zhimeng" userId="70c614cdd566ba31" providerId="LiveId" clId="{EC9C66EB-EA3A-4BD8-BA0F-AE55527F089C}" dt="2019-12-18T08:31:57.388" v="748"/>
        <pc:sldMkLst>
          <pc:docMk/>
          <pc:sldMk cId="1129611992" sldId="323"/>
        </pc:sldMkLst>
        <pc:spChg chg="mod">
          <ac:chgData name="Guo Zhimeng" userId="70c614cdd566ba31" providerId="LiveId" clId="{EC9C66EB-EA3A-4BD8-BA0F-AE55527F089C}" dt="2019-12-18T08:29:20.806" v="271"/>
          <ac:spMkLst>
            <pc:docMk/>
            <pc:sldMk cId="1129611992" sldId="323"/>
            <ac:spMk id="2" creationId="{00000000-0000-0000-0000-000000000000}"/>
          </ac:spMkLst>
        </pc:spChg>
        <pc:spChg chg="mod">
          <ac:chgData name="Guo Zhimeng" userId="70c614cdd566ba31" providerId="LiveId" clId="{EC9C66EB-EA3A-4BD8-BA0F-AE55527F089C}" dt="2019-12-18T08:31:57.388" v="748"/>
          <ac:spMkLst>
            <pc:docMk/>
            <pc:sldMk cId="1129611992" sldId="323"/>
            <ac:spMk id="5" creationId="{F4C8CF86-23A4-450A-B04C-AC05C5FF49C6}"/>
          </ac:spMkLst>
        </pc:spChg>
        <pc:spChg chg="del">
          <ac:chgData name="Guo Zhimeng" userId="70c614cdd566ba31" providerId="LiveId" clId="{EC9C66EB-EA3A-4BD8-BA0F-AE55527F089C}" dt="2019-12-18T08:29:08.993" v="243" actId="478"/>
          <ac:spMkLst>
            <pc:docMk/>
            <pc:sldMk cId="1129611992" sldId="323"/>
            <ac:spMk id="6" creationId="{E1BBAC80-5B2A-4844-93AE-624CD6A5B728}"/>
          </ac:spMkLst>
        </pc:spChg>
        <pc:spChg chg="del">
          <ac:chgData name="Guo Zhimeng" userId="70c614cdd566ba31" providerId="LiveId" clId="{EC9C66EB-EA3A-4BD8-BA0F-AE55527F089C}" dt="2019-12-18T08:29:08.993" v="243" actId="478"/>
          <ac:spMkLst>
            <pc:docMk/>
            <pc:sldMk cId="1129611992" sldId="323"/>
            <ac:spMk id="8" creationId="{3265226D-50DB-4BD2-8AB1-84ACC6EC7E78}"/>
          </ac:spMkLst>
        </pc:spChg>
        <pc:picChg chg="del">
          <ac:chgData name="Guo Zhimeng" userId="70c614cdd566ba31" providerId="LiveId" clId="{EC9C66EB-EA3A-4BD8-BA0F-AE55527F089C}" dt="2019-12-18T08:29:07.268" v="242" actId="478"/>
          <ac:picMkLst>
            <pc:docMk/>
            <pc:sldMk cId="1129611992" sldId="323"/>
            <ac:picMk id="3" creationId="{D617131D-C2D9-43B6-BC29-F9F613F8CBD6}"/>
          </ac:picMkLst>
        </pc:picChg>
      </pc:sldChg>
      <pc:sldChg chg="modSp add">
        <pc:chgData name="Guo Zhimeng" userId="70c614cdd566ba31" providerId="LiveId" clId="{EC9C66EB-EA3A-4BD8-BA0F-AE55527F089C}" dt="2019-12-18T08:33:42.679" v="915"/>
        <pc:sldMkLst>
          <pc:docMk/>
          <pc:sldMk cId="1772794776" sldId="324"/>
        </pc:sldMkLst>
        <pc:spChg chg="mod">
          <ac:chgData name="Guo Zhimeng" userId="70c614cdd566ba31" providerId="LiveId" clId="{EC9C66EB-EA3A-4BD8-BA0F-AE55527F089C}" dt="2019-12-18T08:33:12.687" v="799"/>
          <ac:spMkLst>
            <pc:docMk/>
            <pc:sldMk cId="1772794776" sldId="324"/>
            <ac:spMk id="2" creationId="{00000000-0000-0000-0000-000000000000}"/>
          </ac:spMkLst>
        </pc:spChg>
        <pc:spChg chg="mod">
          <ac:chgData name="Guo Zhimeng" userId="70c614cdd566ba31" providerId="LiveId" clId="{EC9C66EB-EA3A-4BD8-BA0F-AE55527F089C}" dt="2019-12-18T08:33:42.679" v="915"/>
          <ac:spMkLst>
            <pc:docMk/>
            <pc:sldMk cId="1772794776" sldId="324"/>
            <ac:spMk id="5" creationId="{F4C8CF86-23A4-450A-B04C-AC05C5FF49C6}"/>
          </ac:spMkLst>
        </pc:spChg>
      </pc:sldChg>
      <pc:sldChg chg="addSp modSp add">
        <pc:chgData name="Guo Zhimeng" userId="70c614cdd566ba31" providerId="LiveId" clId="{EC9C66EB-EA3A-4BD8-BA0F-AE55527F089C}" dt="2019-12-18T08:39:30.859" v="1362" actId="1076"/>
        <pc:sldMkLst>
          <pc:docMk/>
          <pc:sldMk cId="2547944473" sldId="325"/>
        </pc:sldMkLst>
        <pc:spChg chg="mod">
          <ac:chgData name="Guo Zhimeng" userId="70c614cdd566ba31" providerId="LiveId" clId="{EC9C66EB-EA3A-4BD8-BA0F-AE55527F089C}" dt="2019-12-18T08:34:02.035" v="942"/>
          <ac:spMkLst>
            <pc:docMk/>
            <pc:sldMk cId="2547944473" sldId="325"/>
            <ac:spMk id="2" creationId="{00000000-0000-0000-0000-000000000000}"/>
          </ac:spMkLst>
        </pc:spChg>
        <pc:spChg chg="mod">
          <ac:chgData name="Guo Zhimeng" userId="70c614cdd566ba31" providerId="LiveId" clId="{EC9C66EB-EA3A-4BD8-BA0F-AE55527F089C}" dt="2019-12-18T08:34:12.694" v="1000"/>
          <ac:spMkLst>
            <pc:docMk/>
            <pc:sldMk cId="2547944473" sldId="325"/>
            <ac:spMk id="5" creationId="{F4C8CF86-23A4-450A-B04C-AC05C5FF49C6}"/>
          </ac:spMkLst>
        </pc:spChg>
        <pc:picChg chg="add mod">
          <ac:chgData name="Guo Zhimeng" userId="70c614cdd566ba31" providerId="LiveId" clId="{EC9C66EB-EA3A-4BD8-BA0F-AE55527F089C}" dt="2019-12-18T08:39:30.859" v="1362" actId="1076"/>
          <ac:picMkLst>
            <pc:docMk/>
            <pc:sldMk cId="2547944473" sldId="325"/>
            <ac:picMk id="6" creationId="{6CEECA97-F393-41BF-9097-0F591C2C4DAA}"/>
          </ac:picMkLst>
        </pc:picChg>
      </pc:sldChg>
      <pc:sldChg chg="addSp modSp add">
        <pc:chgData name="Guo Zhimeng" userId="70c614cdd566ba31" providerId="LiveId" clId="{EC9C66EB-EA3A-4BD8-BA0F-AE55527F089C}" dt="2019-12-18T08:38:10.584" v="1222" actId="1076"/>
        <pc:sldMkLst>
          <pc:docMk/>
          <pc:sldMk cId="658826368" sldId="327"/>
        </pc:sldMkLst>
        <pc:spChg chg="mod">
          <ac:chgData name="Guo Zhimeng" userId="70c614cdd566ba31" providerId="LiveId" clId="{EC9C66EB-EA3A-4BD8-BA0F-AE55527F089C}" dt="2019-12-18T08:37:27.856" v="1216" actId="20577"/>
          <ac:spMkLst>
            <pc:docMk/>
            <pc:sldMk cId="658826368" sldId="327"/>
            <ac:spMk id="5" creationId="{F4C8CF86-23A4-450A-B04C-AC05C5FF49C6}"/>
          </ac:spMkLst>
        </pc:spChg>
        <pc:picChg chg="add mod">
          <ac:chgData name="Guo Zhimeng" userId="70c614cdd566ba31" providerId="LiveId" clId="{EC9C66EB-EA3A-4BD8-BA0F-AE55527F089C}" dt="2019-12-18T08:38:10.584" v="1222" actId="1076"/>
          <ac:picMkLst>
            <pc:docMk/>
            <pc:sldMk cId="658826368" sldId="327"/>
            <ac:picMk id="6" creationId="{FC46656C-A02B-49D6-8E01-935EB21D750F}"/>
          </ac:picMkLst>
        </pc:picChg>
      </pc:sldChg>
      <pc:sldChg chg="delSp modSp add">
        <pc:chgData name="Guo Zhimeng" userId="70c614cdd566ba31" providerId="LiveId" clId="{EC9C66EB-EA3A-4BD8-BA0F-AE55527F089C}" dt="2019-12-18T08:38:43.926" v="1294"/>
        <pc:sldMkLst>
          <pc:docMk/>
          <pc:sldMk cId="2929824523" sldId="328"/>
        </pc:sldMkLst>
        <pc:spChg chg="mod">
          <ac:chgData name="Guo Zhimeng" userId="70c614cdd566ba31" providerId="LiveId" clId="{EC9C66EB-EA3A-4BD8-BA0F-AE55527F089C}" dt="2019-12-18T08:38:32.513" v="1247"/>
          <ac:spMkLst>
            <pc:docMk/>
            <pc:sldMk cId="2929824523" sldId="328"/>
            <ac:spMk id="2" creationId="{00000000-0000-0000-0000-000000000000}"/>
          </ac:spMkLst>
        </pc:spChg>
        <pc:spChg chg="mod">
          <ac:chgData name="Guo Zhimeng" userId="70c614cdd566ba31" providerId="LiveId" clId="{EC9C66EB-EA3A-4BD8-BA0F-AE55527F089C}" dt="2019-12-18T08:38:43.926" v="1294"/>
          <ac:spMkLst>
            <pc:docMk/>
            <pc:sldMk cId="2929824523" sldId="328"/>
            <ac:spMk id="5" creationId="{F4C8CF86-23A4-450A-B04C-AC05C5FF49C6}"/>
          </ac:spMkLst>
        </pc:spChg>
        <pc:picChg chg="del">
          <ac:chgData name="Guo Zhimeng" userId="70c614cdd566ba31" providerId="LiveId" clId="{EC9C66EB-EA3A-4BD8-BA0F-AE55527F089C}" dt="2019-12-18T08:38:35.006" v="1248" actId="478"/>
          <ac:picMkLst>
            <pc:docMk/>
            <pc:sldMk cId="2929824523" sldId="328"/>
            <ac:picMk id="6" creationId="{FC46656C-A02B-49D6-8E01-935EB21D750F}"/>
          </ac:picMkLst>
        </pc:picChg>
      </pc:sldChg>
      <pc:sldChg chg="modSp add">
        <pc:chgData name="Guo Zhimeng" userId="70c614cdd566ba31" providerId="LiveId" clId="{EC9C66EB-EA3A-4BD8-BA0F-AE55527F089C}" dt="2019-12-18T08:39:07.991" v="1356"/>
        <pc:sldMkLst>
          <pc:docMk/>
          <pc:sldMk cId="281517167" sldId="329"/>
        </pc:sldMkLst>
        <pc:spChg chg="mod">
          <ac:chgData name="Guo Zhimeng" userId="70c614cdd566ba31" providerId="LiveId" clId="{EC9C66EB-EA3A-4BD8-BA0F-AE55527F089C}" dt="2019-12-18T08:39:07.991" v="1356"/>
          <ac:spMkLst>
            <pc:docMk/>
            <pc:sldMk cId="281517167" sldId="329"/>
            <ac:spMk id="5" creationId="{F4C8CF86-23A4-450A-B04C-AC05C5FF49C6}"/>
          </ac:spMkLst>
        </pc:spChg>
      </pc:sldChg>
    </pc:docChg>
  </pc:docChgLst>
  <pc:docChgLst>
    <pc:chgData name="Guo Zhimeng" userId="70c614cdd566ba31" providerId="LiveId" clId="{3A2A5D11-5349-4C20-A6F7-6E4A1A1EB1AE}"/>
    <pc:docChg chg="undo custSel addSld delSld modSld sldOrd">
      <pc:chgData name="Guo Zhimeng" userId="70c614cdd566ba31" providerId="LiveId" clId="{3A2A5D11-5349-4C20-A6F7-6E4A1A1EB1AE}" dt="2019-12-16T04:30:46.437" v="4764"/>
      <pc:docMkLst>
        <pc:docMk/>
      </pc:docMkLst>
      <pc:sldChg chg="addSp delSp modSp setBg">
        <pc:chgData name="Guo Zhimeng" userId="70c614cdd566ba31" providerId="LiveId" clId="{3A2A5D11-5349-4C20-A6F7-6E4A1A1EB1AE}" dt="2019-12-16T02:06:37.617" v="868" actId="20577"/>
        <pc:sldMkLst>
          <pc:docMk/>
          <pc:sldMk cId="2292181382" sldId="256"/>
        </pc:sldMkLst>
        <pc:spChg chg="mod">
          <ac:chgData name="Guo Zhimeng" userId="70c614cdd566ba31" providerId="LiveId" clId="{3A2A5D11-5349-4C20-A6F7-6E4A1A1EB1AE}" dt="2019-12-14T08:35:43.067" v="250" actId="403"/>
          <ac:spMkLst>
            <pc:docMk/>
            <pc:sldMk cId="2292181382" sldId="256"/>
            <ac:spMk id="2" creationId="{00000000-0000-0000-0000-000000000000}"/>
          </ac:spMkLst>
        </pc:spChg>
        <pc:spChg chg="mod">
          <ac:chgData name="Guo Zhimeng" userId="70c614cdd566ba31" providerId="LiveId" clId="{3A2A5D11-5349-4C20-A6F7-6E4A1A1EB1AE}" dt="2019-12-16T02:06:37.617" v="868" actId="20577"/>
          <ac:spMkLst>
            <pc:docMk/>
            <pc:sldMk cId="2292181382" sldId="256"/>
            <ac:spMk id="3" creationId="{00000000-0000-0000-0000-000000000000}"/>
          </ac:spMkLst>
        </pc:spChg>
        <pc:picChg chg="del">
          <ac:chgData name="Guo Zhimeng" userId="70c614cdd566ba31" providerId="LiveId" clId="{3A2A5D11-5349-4C20-A6F7-6E4A1A1EB1AE}" dt="2019-12-14T08:34:00.688" v="113" actId="478"/>
          <ac:picMkLst>
            <pc:docMk/>
            <pc:sldMk cId="2292181382" sldId="256"/>
            <ac:picMk id="5" creationId="{00000000-0000-0000-0000-000000000000}"/>
          </ac:picMkLst>
        </pc:picChg>
        <pc:picChg chg="add del mod">
          <ac:chgData name="Guo Zhimeng" userId="70c614cdd566ba31" providerId="LiveId" clId="{3A2A5D11-5349-4C20-A6F7-6E4A1A1EB1AE}" dt="2019-12-14T08:34:06.349" v="115" actId="478"/>
          <ac:picMkLst>
            <pc:docMk/>
            <pc:sldMk cId="2292181382" sldId="256"/>
            <ac:picMk id="7" creationId="{80C8B84F-107A-4AEE-BC80-CB25E26EFF71}"/>
          </ac:picMkLst>
        </pc:picChg>
      </pc:sldChg>
      <pc:sldChg chg="addSp delSp modSp add ord">
        <pc:chgData name="Guo Zhimeng" userId="70c614cdd566ba31" providerId="LiveId" clId="{3A2A5D11-5349-4C20-A6F7-6E4A1A1EB1AE}" dt="2019-12-16T02:06:16.892" v="831"/>
        <pc:sldMkLst>
          <pc:docMk/>
          <pc:sldMk cId="38272196" sldId="315"/>
        </pc:sldMkLst>
        <pc:spChg chg="mod">
          <ac:chgData name="Guo Zhimeng" userId="70c614cdd566ba31" providerId="LiveId" clId="{3A2A5D11-5349-4C20-A6F7-6E4A1A1EB1AE}" dt="2019-12-14T08:37:13.483" v="283"/>
          <ac:spMkLst>
            <pc:docMk/>
            <pc:sldMk cId="38272196" sldId="315"/>
            <ac:spMk id="2" creationId="{00000000-0000-0000-0000-000000000000}"/>
          </ac:spMkLst>
        </pc:spChg>
        <pc:spChg chg="add mod">
          <ac:chgData name="Guo Zhimeng" userId="70c614cdd566ba31" providerId="LiveId" clId="{3A2A5D11-5349-4C20-A6F7-6E4A1A1EB1AE}" dt="2019-12-14T08:48:27.868" v="768" actId="1076"/>
          <ac:spMkLst>
            <pc:docMk/>
            <pc:sldMk cId="38272196" sldId="315"/>
            <ac:spMk id="3" creationId="{2648E752-5685-43AF-9529-69BD25CC1B5A}"/>
          </ac:spMkLst>
        </pc:spChg>
        <pc:spChg chg="del">
          <ac:chgData name="Guo Zhimeng" userId="70c614cdd566ba31" providerId="LiveId" clId="{3A2A5D11-5349-4C20-A6F7-6E4A1A1EB1AE}" dt="2019-12-14T08:37:25.448" v="284" actId="478"/>
          <ac:spMkLst>
            <pc:docMk/>
            <pc:sldMk cId="38272196" sldId="315"/>
            <ac:spMk id="5" creationId="{122820C8-3ECE-4C36-ABF8-3097EF263A57}"/>
          </ac:spMkLst>
        </pc:spChg>
        <pc:spChg chg="mod">
          <ac:chgData name="Guo Zhimeng" userId="70c614cdd566ba31" providerId="LiveId" clId="{3A2A5D11-5349-4C20-A6F7-6E4A1A1EB1AE}" dt="2019-12-16T02:06:16.892" v="831"/>
          <ac:spMkLst>
            <pc:docMk/>
            <pc:sldMk cId="38272196" sldId="315"/>
            <ac:spMk id="7" creationId="{2F6EFE06-AE75-4DD4-9F21-F9B6AA609365}"/>
          </ac:spMkLst>
        </pc:spChg>
        <pc:spChg chg="mod">
          <ac:chgData name="Guo Zhimeng" userId="70c614cdd566ba31" providerId="LiveId" clId="{3A2A5D11-5349-4C20-A6F7-6E4A1A1EB1AE}" dt="2019-12-14T08:48:14.088" v="764" actId="1076"/>
          <ac:spMkLst>
            <pc:docMk/>
            <pc:sldMk cId="38272196" sldId="315"/>
            <ac:spMk id="8" creationId="{46ECBD4D-9CA7-4748-B987-BDB2D74AB881}"/>
          </ac:spMkLst>
        </pc:spChg>
        <pc:spChg chg="mod">
          <ac:chgData name="Guo Zhimeng" userId="70c614cdd566ba31" providerId="LiveId" clId="{3A2A5D11-5349-4C20-A6F7-6E4A1A1EB1AE}" dt="2019-12-14T08:48:14.088" v="764" actId="1076"/>
          <ac:spMkLst>
            <pc:docMk/>
            <pc:sldMk cId="38272196" sldId="315"/>
            <ac:spMk id="10" creationId="{61616D2C-6CC2-410E-AC22-8348641FABFF}"/>
          </ac:spMkLst>
        </pc:spChg>
        <pc:spChg chg="del mod">
          <ac:chgData name="Guo Zhimeng" userId="70c614cdd566ba31" providerId="LiveId" clId="{3A2A5D11-5349-4C20-A6F7-6E4A1A1EB1AE}" dt="2019-12-14T08:43:36.543" v="552"/>
          <ac:spMkLst>
            <pc:docMk/>
            <pc:sldMk cId="38272196" sldId="315"/>
            <ac:spMk id="11" creationId="{B662F051-0261-421A-8047-5AB90FC62D6C}"/>
          </ac:spMkLst>
        </pc:spChg>
        <pc:spChg chg="add del mod">
          <ac:chgData name="Guo Zhimeng" userId="70c614cdd566ba31" providerId="LiveId" clId="{3A2A5D11-5349-4C20-A6F7-6E4A1A1EB1AE}" dt="2019-12-14T08:43:36.540" v="550" actId="478"/>
          <ac:spMkLst>
            <pc:docMk/>
            <pc:sldMk cId="38272196" sldId="315"/>
            <ac:spMk id="12" creationId="{EAD5B38D-D903-429D-935D-E6DC073952F4}"/>
          </ac:spMkLst>
        </pc:spChg>
        <pc:spChg chg="add mod">
          <ac:chgData name="Guo Zhimeng" userId="70c614cdd566ba31" providerId="LiveId" clId="{3A2A5D11-5349-4C20-A6F7-6E4A1A1EB1AE}" dt="2019-12-14T08:48:14.088" v="764" actId="1076"/>
          <ac:spMkLst>
            <pc:docMk/>
            <pc:sldMk cId="38272196" sldId="315"/>
            <ac:spMk id="13" creationId="{69B698A4-42F9-43ED-8E45-B46730B9CE55}"/>
          </ac:spMkLst>
        </pc:spChg>
        <pc:spChg chg="add mod">
          <ac:chgData name="Guo Zhimeng" userId="70c614cdd566ba31" providerId="LiveId" clId="{3A2A5D11-5349-4C20-A6F7-6E4A1A1EB1AE}" dt="2019-12-14T08:48:14.088" v="764" actId="1076"/>
          <ac:spMkLst>
            <pc:docMk/>
            <pc:sldMk cId="38272196" sldId="315"/>
            <ac:spMk id="14" creationId="{35CEA8F0-B0F6-4334-BF47-A60B5F73591F}"/>
          </ac:spMkLst>
        </pc:spChg>
      </pc:sldChg>
      <pc:sldChg chg="addSp delSp modSp add">
        <pc:chgData name="Guo Zhimeng" userId="70c614cdd566ba31" providerId="LiveId" clId="{3A2A5D11-5349-4C20-A6F7-6E4A1A1EB1AE}" dt="2019-12-16T04:30:46.437" v="4764"/>
        <pc:sldMkLst>
          <pc:docMk/>
          <pc:sldMk cId="1454640725" sldId="321"/>
        </pc:sldMkLst>
        <pc:spChg chg="mod">
          <ac:chgData name="Guo Zhimeng" userId="70c614cdd566ba31" providerId="LiveId" clId="{3A2A5D11-5349-4C20-A6F7-6E4A1A1EB1AE}" dt="2019-12-14T08:46:24.903" v="719"/>
          <ac:spMkLst>
            <pc:docMk/>
            <pc:sldMk cId="1454640725" sldId="321"/>
            <ac:spMk id="2" creationId="{00000000-0000-0000-0000-000000000000}"/>
          </ac:spMkLst>
        </pc:spChg>
        <pc:spChg chg="add del mod">
          <ac:chgData name="Guo Zhimeng" userId="70c614cdd566ba31" providerId="LiveId" clId="{3A2A5D11-5349-4C20-A6F7-6E4A1A1EB1AE}" dt="2019-12-16T04:30:46.437" v="4764"/>
          <ac:spMkLst>
            <pc:docMk/>
            <pc:sldMk cId="1454640725" sldId="321"/>
            <ac:spMk id="3" creationId="{D4C521A4-DAAC-4B3E-BE06-A5ACB6165234}"/>
          </ac:spMkLst>
        </pc:spChg>
        <pc:spChg chg="add mod">
          <ac:chgData name="Guo Zhimeng" userId="70c614cdd566ba31" providerId="LiveId" clId="{3A2A5D11-5349-4C20-A6F7-6E4A1A1EB1AE}" dt="2019-12-16T04:30:45.997" v="4762" actId="1076"/>
          <ac:spMkLst>
            <pc:docMk/>
            <pc:sldMk cId="1454640725" sldId="321"/>
            <ac:spMk id="5" creationId="{5170ABA3-1A5B-4170-A82B-DB82AE0E5E8C}"/>
          </ac:spMkLst>
        </pc:spChg>
      </pc:sldChg>
      <pc:sldChg chg="addSp modSp add">
        <pc:chgData name="Guo Zhimeng" userId="70c614cdd566ba31" providerId="LiveId" clId="{3A2A5D11-5349-4C20-A6F7-6E4A1A1EB1AE}" dt="2019-12-14T08:47:36.430" v="759" actId="403"/>
        <pc:sldMkLst>
          <pc:docMk/>
          <pc:sldMk cId="622580353" sldId="322"/>
        </pc:sldMkLst>
        <pc:spChg chg="add mod">
          <ac:chgData name="Guo Zhimeng" userId="70c614cdd566ba31" providerId="LiveId" clId="{3A2A5D11-5349-4C20-A6F7-6E4A1A1EB1AE}" dt="2019-12-14T08:47:36.430" v="759" actId="403"/>
          <ac:spMkLst>
            <pc:docMk/>
            <pc:sldMk cId="622580353" sldId="322"/>
            <ac:spMk id="3" creationId="{F909F0B0-8B82-4354-98B2-3D38D261DBE4}"/>
          </ac:spMkLst>
        </pc:spChg>
      </pc:sldChg>
      <pc:sldChg chg="addSp delSp modSp add">
        <pc:chgData name="Guo Zhimeng" userId="70c614cdd566ba31" providerId="LiveId" clId="{3A2A5D11-5349-4C20-A6F7-6E4A1A1EB1AE}" dt="2019-12-16T03:22:53.579" v="2263" actId="1076"/>
        <pc:sldMkLst>
          <pc:docMk/>
          <pc:sldMk cId="1129611992" sldId="323"/>
        </pc:sldMkLst>
        <pc:spChg chg="mod">
          <ac:chgData name="Guo Zhimeng" userId="70c614cdd566ba31" providerId="LiveId" clId="{3A2A5D11-5349-4C20-A6F7-6E4A1A1EB1AE}" dt="2019-12-16T02:51:40.126" v="1974"/>
          <ac:spMkLst>
            <pc:docMk/>
            <pc:sldMk cId="1129611992" sldId="323"/>
            <ac:spMk id="2" creationId="{00000000-0000-0000-0000-000000000000}"/>
          </ac:spMkLst>
        </pc:spChg>
        <pc:spChg chg="mod">
          <ac:chgData name="Guo Zhimeng" userId="70c614cdd566ba31" providerId="LiveId" clId="{3A2A5D11-5349-4C20-A6F7-6E4A1A1EB1AE}" dt="2019-12-16T02:54:15.656" v="2162"/>
          <ac:spMkLst>
            <pc:docMk/>
            <pc:sldMk cId="1129611992" sldId="323"/>
            <ac:spMk id="5" creationId="{F4C8CF86-23A4-450A-B04C-AC05C5FF49C6}"/>
          </ac:spMkLst>
        </pc:spChg>
        <pc:spChg chg="del">
          <ac:chgData name="Guo Zhimeng" userId="70c614cdd566ba31" providerId="LiveId" clId="{3A2A5D11-5349-4C20-A6F7-6E4A1A1EB1AE}" dt="2019-12-16T02:56:14.644" v="2163" actId="478"/>
          <ac:spMkLst>
            <pc:docMk/>
            <pc:sldMk cId="1129611992" sldId="323"/>
            <ac:spMk id="6" creationId="{18060B5A-FF11-4903-9B45-58C237E11105}"/>
          </ac:spMkLst>
        </pc:spChg>
        <pc:spChg chg="del">
          <ac:chgData name="Guo Zhimeng" userId="70c614cdd566ba31" providerId="LiveId" clId="{3A2A5D11-5349-4C20-A6F7-6E4A1A1EB1AE}" dt="2019-12-16T02:56:14.644" v="2163" actId="478"/>
          <ac:spMkLst>
            <pc:docMk/>
            <pc:sldMk cId="1129611992" sldId="323"/>
            <ac:spMk id="7" creationId="{DB423E16-106C-4BA7-A30F-EEF0416DE6B8}"/>
          </ac:spMkLst>
        </pc:spChg>
        <pc:spChg chg="add mod">
          <ac:chgData name="Guo Zhimeng" userId="70c614cdd566ba31" providerId="LiveId" clId="{3A2A5D11-5349-4C20-A6F7-6E4A1A1EB1AE}" dt="2019-12-16T03:22:53.579" v="2263" actId="1076"/>
          <ac:spMkLst>
            <pc:docMk/>
            <pc:sldMk cId="1129611992" sldId="323"/>
            <ac:spMk id="8" creationId="{3265226D-50DB-4BD2-8AB1-84ACC6EC7E78}"/>
          </ac:spMkLst>
        </pc:spChg>
        <pc:spChg chg="del">
          <ac:chgData name="Guo Zhimeng" userId="70c614cdd566ba31" providerId="LiveId" clId="{3A2A5D11-5349-4C20-A6F7-6E4A1A1EB1AE}" dt="2019-12-16T02:56:14.644" v="2163" actId="478"/>
          <ac:spMkLst>
            <pc:docMk/>
            <pc:sldMk cId="1129611992" sldId="323"/>
            <ac:spMk id="9" creationId="{C9C40514-AD3D-4764-85BB-16AB96D5FD0D}"/>
          </ac:spMkLst>
        </pc:spChg>
        <pc:spChg chg="del">
          <ac:chgData name="Guo Zhimeng" userId="70c614cdd566ba31" providerId="LiveId" clId="{3A2A5D11-5349-4C20-A6F7-6E4A1A1EB1AE}" dt="2019-12-16T02:56:14.644" v="2163" actId="478"/>
          <ac:spMkLst>
            <pc:docMk/>
            <pc:sldMk cId="1129611992" sldId="323"/>
            <ac:spMk id="10" creationId="{676FCD9A-8F53-4225-ABE3-E4383E177C0D}"/>
          </ac:spMkLst>
        </pc:spChg>
        <pc:spChg chg="del">
          <ac:chgData name="Guo Zhimeng" userId="70c614cdd566ba31" providerId="LiveId" clId="{3A2A5D11-5349-4C20-A6F7-6E4A1A1EB1AE}" dt="2019-12-16T02:56:14.644" v="2163" actId="478"/>
          <ac:spMkLst>
            <pc:docMk/>
            <pc:sldMk cId="1129611992" sldId="323"/>
            <ac:spMk id="11" creationId="{3F3942BA-C6F4-4721-B9D9-90D4915EEA0E}"/>
          </ac:spMkLst>
        </pc:spChg>
        <pc:spChg chg="del">
          <ac:chgData name="Guo Zhimeng" userId="70c614cdd566ba31" providerId="LiveId" clId="{3A2A5D11-5349-4C20-A6F7-6E4A1A1EB1AE}" dt="2019-12-16T02:56:14.644" v="2163" actId="478"/>
          <ac:spMkLst>
            <pc:docMk/>
            <pc:sldMk cId="1129611992" sldId="323"/>
            <ac:spMk id="12" creationId="{4713C803-9841-4875-80BB-5C7B8417C5D4}"/>
          </ac:spMkLst>
        </pc:spChg>
        <pc:spChg chg="del">
          <ac:chgData name="Guo Zhimeng" userId="70c614cdd566ba31" providerId="LiveId" clId="{3A2A5D11-5349-4C20-A6F7-6E4A1A1EB1AE}" dt="2019-12-16T02:56:14.644" v="2163" actId="478"/>
          <ac:spMkLst>
            <pc:docMk/>
            <pc:sldMk cId="1129611992" sldId="323"/>
            <ac:spMk id="13" creationId="{123CF035-395B-4A4F-AF36-9DF8CC51C630}"/>
          </ac:spMkLst>
        </pc:spChg>
        <pc:spChg chg="del">
          <ac:chgData name="Guo Zhimeng" userId="70c614cdd566ba31" providerId="LiveId" clId="{3A2A5D11-5349-4C20-A6F7-6E4A1A1EB1AE}" dt="2019-12-16T02:56:14.644" v="2163" actId="478"/>
          <ac:spMkLst>
            <pc:docMk/>
            <pc:sldMk cId="1129611992" sldId="323"/>
            <ac:spMk id="14" creationId="{9372C68C-F5E1-47C7-9120-43ED67F62782}"/>
          </ac:spMkLst>
        </pc:spChg>
        <pc:spChg chg="del">
          <ac:chgData name="Guo Zhimeng" userId="70c614cdd566ba31" providerId="LiveId" clId="{3A2A5D11-5349-4C20-A6F7-6E4A1A1EB1AE}" dt="2019-12-16T02:56:14.644" v="2163" actId="478"/>
          <ac:spMkLst>
            <pc:docMk/>
            <pc:sldMk cId="1129611992" sldId="323"/>
            <ac:spMk id="15" creationId="{62667B82-5993-4627-A38B-E3ABB97F3F65}"/>
          </ac:spMkLst>
        </pc:spChg>
        <pc:spChg chg="del">
          <ac:chgData name="Guo Zhimeng" userId="70c614cdd566ba31" providerId="LiveId" clId="{3A2A5D11-5349-4C20-A6F7-6E4A1A1EB1AE}" dt="2019-12-16T02:56:14.644" v="2163" actId="478"/>
          <ac:spMkLst>
            <pc:docMk/>
            <pc:sldMk cId="1129611992" sldId="323"/>
            <ac:spMk id="16" creationId="{A98FAC84-D544-43D9-AE62-E56D012B437E}"/>
          </ac:spMkLst>
        </pc:spChg>
        <pc:spChg chg="del">
          <ac:chgData name="Guo Zhimeng" userId="70c614cdd566ba31" providerId="LiveId" clId="{3A2A5D11-5349-4C20-A6F7-6E4A1A1EB1AE}" dt="2019-12-16T02:56:14.644" v="2163" actId="478"/>
          <ac:spMkLst>
            <pc:docMk/>
            <pc:sldMk cId="1129611992" sldId="323"/>
            <ac:spMk id="17" creationId="{5B42CD45-A852-4935-92F4-70FE1ACD00E1}"/>
          </ac:spMkLst>
        </pc:spChg>
        <pc:spChg chg="del">
          <ac:chgData name="Guo Zhimeng" userId="70c614cdd566ba31" providerId="LiveId" clId="{3A2A5D11-5349-4C20-A6F7-6E4A1A1EB1AE}" dt="2019-12-16T02:56:14.644" v="2163" actId="478"/>
          <ac:spMkLst>
            <pc:docMk/>
            <pc:sldMk cId="1129611992" sldId="323"/>
            <ac:spMk id="18" creationId="{AFAAAD66-2C59-437A-9E36-1132ACCA8462}"/>
          </ac:spMkLst>
        </pc:spChg>
        <pc:spChg chg="del">
          <ac:chgData name="Guo Zhimeng" userId="70c614cdd566ba31" providerId="LiveId" clId="{3A2A5D11-5349-4C20-A6F7-6E4A1A1EB1AE}" dt="2019-12-16T02:56:14.644" v="2163" actId="478"/>
          <ac:spMkLst>
            <pc:docMk/>
            <pc:sldMk cId="1129611992" sldId="323"/>
            <ac:spMk id="19" creationId="{C27CCCC2-382E-4948-97AC-759EB9565BD8}"/>
          </ac:spMkLst>
        </pc:spChg>
        <pc:spChg chg="del">
          <ac:chgData name="Guo Zhimeng" userId="70c614cdd566ba31" providerId="LiveId" clId="{3A2A5D11-5349-4C20-A6F7-6E4A1A1EB1AE}" dt="2019-12-16T02:56:14.644" v="2163" actId="478"/>
          <ac:spMkLst>
            <pc:docMk/>
            <pc:sldMk cId="1129611992" sldId="323"/>
            <ac:spMk id="20" creationId="{1FD5AECA-5118-4151-A3C8-3FE7ACAA84FF}"/>
          </ac:spMkLst>
        </pc:spChg>
        <pc:spChg chg="del">
          <ac:chgData name="Guo Zhimeng" userId="70c614cdd566ba31" providerId="LiveId" clId="{3A2A5D11-5349-4C20-A6F7-6E4A1A1EB1AE}" dt="2019-12-16T02:56:14.644" v="2163" actId="478"/>
          <ac:spMkLst>
            <pc:docMk/>
            <pc:sldMk cId="1129611992" sldId="323"/>
            <ac:spMk id="21" creationId="{9115758F-E3B0-4D65-9E8A-B0A1EFFE5648}"/>
          </ac:spMkLst>
        </pc:spChg>
        <pc:spChg chg="del">
          <ac:chgData name="Guo Zhimeng" userId="70c614cdd566ba31" providerId="LiveId" clId="{3A2A5D11-5349-4C20-A6F7-6E4A1A1EB1AE}" dt="2019-12-16T02:56:14.644" v="2163" actId="478"/>
          <ac:spMkLst>
            <pc:docMk/>
            <pc:sldMk cId="1129611992" sldId="323"/>
            <ac:spMk id="22" creationId="{810DEB9B-D210-4076-95B7-46ED343807EA}"/>
          </ac:spMkLst>
        </pc:spChg>
        <pc:spChg chg="del">
          <ac:chgData name="Guo Zhimeng" userId="70c614cdd566ba31" providerId="LiveId" clId="{3A2A5D11-5349-4C20-A6F7-6E4A1A1EB1AE}" dt="2019-12-16T02:56:14.644" v="2163" actId="478"/>
          <ac:spMkLst>
            <pc:docMk/>
            <pc:sldMk cId="1129611992" sldId="323"/>
            <ac:spMk id="23" creationId="{E1677EAB-E6C8-45E1-8B2C-110956D11D26}"/>
          </ac:spMkLst>
        </pc:spChg>
        <pc:spChg chg="del">
          <ac:chgData name="Guo Zhimeng" userId="70c614cdd566ba31" providerId="LiveId" clId="{3A2A5D11-5349-4C20-A6F7-6E4A1A1EB1AE}" dt="2019-12-16T02:56:14.644" v="2163" actId="478"/>
          <ac:spMkLst>
            <pc:docMk/>
            <pc:sldMk cId="1129611992" sldId="323"/>
            <ac:spMk id="24" creationId="{84A04C3D-A1E7-49BC-9C77-90AD4A20940A}"/>
          </ac:spMkLst>
        </pc:spChg>
        <pc:spChg chg="del">
          <ac:chgData name="Guo Zhimeng" userId="70c614cdd566ba31" providerId="LiveId" clId="{3A2A5D11-5349-4C20-A6F7-6E4A1A1EB1AE}" dt="2019-12-16T02:56:14.644" v="2163" actId="478"/>
          <ac:spMkLst>
            <pc:docMk/>
            <pc:sldMk cId="1129611992" sldId="323"/>
            <ac:spMk id="25" creationId="{47F94956-BB25-4A31-B56F-61A48FF39F9D}"/>
          </ac:spMkLst>
        </pc:spChg>
        <pc:spChg chg="del">
          <ac:chgData name="Guo Zhimeng" userId="70c614cdd566ba31" providerId="LiveId" clId="{3A2A5D11-5349-4C20-A6F7-6E4A1A1EB1AE}" dt="2019-12-16T02:56:14.644" v="2163" actId="478"/>
          <ac:spMkLst>
            <pc:docMk/>
            <pc:sldMk cId="1129611992" sldId="323"/>
            <ac:spMk id="27" creationId="{5FE7C0DF-6161-47C6-9373-EDB2BC1C2BE4}"/>
          </ac:spMkLst>
        </pc:spChg>
        <pc:spChg chg="del">
          <ac:chgData name="Guo Zhimeng" userId="70c614cdd566ba31" providerId="LiveId" clId="{3A2A5D11-5349-4C20-A6F7-6E4A1A1EB1AE}" dt="2019-12-16T02:56:14.644" v="2163" actId="478"/>
          <ac:spMkLst>
            <pc:docMk/>
            <pc:sldMk cId="1129611992" sldId="323"/>
            <ac:spMk id="28" creationId="{1DE8F539-7C62-4DE8-B396-FD9D1502A057}"/>
          </ac:spMkLst>
        </pc:spChg>
        <pc:spChg chg="del">
          <ac:chgData name="Guo Zhimeng" userId="70c614cdd566ba31" providerId="LiveId" clId="{3A2A5D11-5349-4C20-A6F7-6E4A1A1EB1AE}" dt="2019-12-16T02:56:14.644" v="2163" actId="478"/>
          <ac:spMkLst>
            <pc:docMk/>
            <pc:sldMk cId="1129611992" sldId="323"/>
            <ac:spMk id="48" creationId="{79E10BFB-DC82-481E-96C5-53DB3A6E39E9}"/>
          </ac:spMkLst>
        </pc:spChg>
        <pc:picChg chg="add mod">
          <ac:chgData name="Guo Zhimeng" userId="70c614cdd566ba31" providerId="LiveId" clId="{3A2A5D11-5349-4C20-A6F7-6E4A1A1EB1AE}" dt="2019-12-16T03:01:13.931" v="2169" actId="1076"/>
          <ac:picMkLst>
            <pc:docMk/>
            <pc:sldMk cId="1129611992" sldId="323"/>
            <ac:picMk id="3" creationId="{D617131D-C2D9-43B6-BC29-F9F613F8CBD6}"/>
          </ac:picMkLst>
        </pc:picChg>
        <pc:picChg chg="del">
          <ac:chgData name="Guo Zhimeng" userId="70c614cdd566ba31" providerId="LiveId" clId="{3A2A5D11-5349-4C20-A6F7-6E4A1A1EB1AE}" dt="2019-12-16T02:56:14.644" v="2163" actId="478"/>
          <ac:picMkLst>
            <pc:docMk/>
            <pc:sldMk cId="1129611992" sldId="323"/>
            <ac:picMk id="30" creationId="{2A376878-0783-4920-A663-99473ED9A01C}"/>
          </ac:picMkLst>
        </pc:picChg>
        <pc:picChg chg="del">
          <ac:chgData name="Guo Zhimeng" userId="70c614cdd566ba31" providerId="LiveId" clId="{3A2A5D11-5349-4C20-A6F7-6E4A1A1EB1AE}" dt="2019-12-16T02:56:14.644" v="2163" actId="478"/>
          <ac:picMkLst>
            <pc:docMk/>
            <pc:sldMk cId="1129611992" sldId="323"/>
            <ac:picMk id="31" creationId="{84A8BBA9-937B-44B0-B13D-3435FAAD45AC}"/>
          </ac:picMkLst>
        </pc:picChg>
        <pc:picChg chg="del">
          <ac:chgData name="Guo Zhimeng" userId="70c614cdd566ba31" providerId="LiveId" clId="{3A2A5D11-5349-4C20-A6F7-6E4A1A1EB1AE}" dt="2019-12-16T02:56:14.644" v="2163" actId="478"/>
          <ac:picMkLst>
            <pc:docMk/>
            <pc:sldMk cId="1129611992" sldId="323"/>
            <ac:picMk id="32" creationId="{51B6FD84-763E-4E97-AA81-440FC7C3341E}"/>
          </ac:picMkLst>
        </pc:picChg>
        <pc:picChg chg="del">
          <ac:chgData name="Guo Zhimeng" userId="70c614cdd566ba31" providerId="LiveId" clId="{3A2A5D11-5349-4C20-A6F7-6E4A1A1EB1AE}" dt="2019-12-16T02:56:14.644" v="2163" actId="478"/>
          <ac:picMkLst>
            <pc:docMk/>
            <pc:sldMk cId="1129611992" sldId="323"/>
            <ac:picMk id="33" creationId="{01D8303C-213C-4A04-9ACA-5501BE018FB1}"/>
          </ac:picMkLst>
        </pc:picChg>
        <pc:picChg chg="del">
          <ac:chgData name="Guo Zhimeng" userId="70c614cdd566ba31" providerId="LiveId" clId="{3A2A5D11-5349-4C20-A6F7-6E4A1A1EB1AE}" dt="2019-12-16T02:56:14.644" v="2163" actId="478"/>
          <ac:picMkLst>
            <pc:docMk/>
            <pc:sldMk cId="1129611992" sldId="323"/>
            <ac:picMk id="34" creationId="{0B0498C2-8D06-4F7D-887C-349D4D6E59B4}"/>
          </ac:picMkLst>
        </pc:picChg>
        <pc:picChg chg="del">
          <ac:chgData name="Guo Zhimeng" userId="70c614cdd566ba31" providerId="LiveId" clId="{3A2A5D11-5349-4C20-A6F7-6E4A1A1EB1AE}" dt="2019-12-16T02:56:14.644" v="2163" actId="478"/>
          <ac:picMkLst>
            <pc:docMk/>
            <pc:sldMk cId="1129611992" sldId="323"/>
            <ac:picMk id="35" creationId="{1E47C10D-07AF-4934-AB4E-37795A898E27}"/>
          </ac:picMkLst>
        </pc:picChg>
        <pc:picChg chg="del">
          <ac:chgData name="Guo Zhimeng" userId="70c614cdd566ba31" providerId="LiveId" clId="{3A2A5D11-5349-4C20-A6F7-6E4A1A1EB1AE}" dt="2019-12-16T02:56:14.644" v="2163" actId="478"/>
          <ac:picMkLst>
            <pc:docMk/>
            <pc:sldMk cId="1129611992" sldId="323"/>
            <ac:picMk id="36" creationId="{DAB589F6-EF68-4F19-8E18-FFE3B9CC1A6D}"/>
          </ac:picMkLst>
        </pc:picChg>
        <pc:picChg chg="del">
          <ac:chgData name="Guo Zhimeng" userId="70c614cdd566ba31" providerId="LiveId" clId="{3A2A5D11-5349-4C20-A6F7-6E4A1A1EB1AE}" dt="2019-12-16T02:56:14.644" v="2163" actId="478"/>
          <ac:picMkLst>
            <pc:docMk/>
            <pc:sldMk cId="1129611992" sldId="323"/>
            <ac:picMk id="37" creationId="{D2BA9F54-E4F4-44BF-AA91-D99DA56B3F1F}"/>
          </ac:picMkLst>
        </pc:picChg>
        <pc:picChg chg="del">
          <ac:chgData name="Guo Zhimeng" userId="70c614cdd566ba31" providerId="LiveId" clId="{3A2A5D11-5349-4C20-A6F7-6E4A1A1EB1AE}" dt="2019-12-16T02:56:14.644" v="2163" actId="478"/>
          <ac:picMkLst>
            <pc:docMk/>
            <pc:sldMk cId="1129611992" sldId="323"/>
            <ac:picMk id="38" creationId="{E29930D0-9952-49AE-BAA1-38558C710CEE}"/>
          </ac:picMkLst>
        </pc:picChg>
        <pc:picChg chg="del">
          <ac:chgData name="Guo Zhimeng" userId="70c614cdd566ba31" providerId="LiveId" clId="{3A2A5D11-5349-4C20-A6F7-6E4A1A1EB1AE}" dt="2019-12-16T02:56:14.644" v="2163" actId="478"/>
          <ac:picMkLst>
            <pc:docMk/>
            <pc:sldMk cId="1129611992" sldId="323"/>
            <ac:picMk id="39" creationId="{62B6F223-76D0-4074-BBC2-7233AAB2BB1A}"/>
          </ac:picMkLst>
        </pc:picChg>
        <pc:picChg chg="del">
          <ac:chgData name="Guo Zhimeng" userId="70c614cdd566ba31" providerId="LiveId" clId="{3A2A5D11-5349-4C20-A6F7-6E4A1A1EB1AE}" dt="2019-12-16T02:56:14.644" v="2163" actId="478"/>
          <ac:picMkLst>
            <pc:docMk/>
            <pc:sldMk cId="1129611992" sldId="323"/>
            <ac:picMk id="40" creationId="{FF1E594F-2748-4350-BDC0-42BAC2ABBD9A}"/>
          </ac:picMkLst>
        </pc:picChg>
        <pc:picChg chg="del">
          <ac:chgData name="Guo Zhimeng" userId="70c614cdd566ba31" providerId="LiveId" clId="{3A2A5D11-5349-4C20-A6F7-6E4A1A1EB1AE}" dt="2019-12-16T02:56:14.644" v="2163" actId="478"/>
          <ac:picMkLst>
            <pc:docMk/>
            <pc:sldMk cId="1129611992" sldId="323"/>
            <ac:picMk id="41" creationId="{07384F2F-F2F6-4AF3-96DA-1CD10AC84CCF}"/>
          </ac:picMkLst>
        </pc:picChg>
        <pc:picChg chg="del">
          <ac:chgData name="Guo Zhimeng" userId="70c614cdd566ba31" providerId="LiveId" clId="{3A2A5D11-5349-4C20-A6F7-6E4A1A1EB1AE}" dt="2019-12-16T02:56:14.644" v="2163" actId="478"/>
          <ac:picMkLst>
            <pc:docMk/>
            <pc:sldMk cId="1129611992" sldId="323"/>
            <ac:picMk id="42" creationId="{0EBDFC1A-D090-4888-9144-81467D8396D2}"/>
          </ac:picMkLst>
        </pc:picChg>
        <pc:picChg chg="del">
          <ac:chgData name="Guo Zhimeng" userId="70c614cdd566ba31" providerId="LiveId" clId="{3A2A5D11-5349-4C20-A6F7-6E4A1A1EB1AE}" dt="2019-12-16T02:56:14.644" v="2163" actId="478"/>
          <ac:picMkLst>
            <pc:docMk/>
            <pc:sldMk cId="1129611992" sldId="323"/>
            <ac:picMk id="43" creationId="{02D7EFF5-CFCB-454E-86BE-E080851A3827}"/>
          </ac:picMkLst>
        </pc:picChg>
        <pc:picChg chg="del">
          <ac:chgData name="Guo Zhimeng" userId="70c614cdd566ba31" providerId="LiveId" clId="{3A2A5D11-5349-4C20-A6F7-6E4A1A1EB1AE}" dt="2019-12-16T02:56:14.644" v="2163" actId="478"/>
          <ac:picMkLst>
            <pc:docMk/>
            <pc:sldMk cId="1129611992" sldId="323"/>
            <ac:picMk id="44" creationId="{087CCCD2-C9DD-4E09-94EA-D980A4912775}"/>
          </ac:picMkLst>
        </pc:picChg>
        <pc:picChg chg="del">
          <ac:chgData name="Guo Zhimeng" userId="70c614cdd566ba31" providerId="LiveId" clId="{3A2A5D11-5349-4C20-A6F7-6E4A1A1EB1AE}" dt="2019-12-16T02:56:14.644" v="2163" actId="478"/>
          <ac:picMkLst>
            <pc:docMk/>
            <pc:sldMk cId="1129611992" sldId="323"/>
            <ac:picMk id="45" creationId="{883AF8FE-5715-45A4-9751-369ECB006E6B}"/>
          </ac:picMkLst>
        </pc:picChg>
        <pc:picChg chg="del">
          <ac:chgData name="Guo Zhimeng" userId="70c614cdd566ba31" providerId="LiveId" clId="{3A2A5D11-5349-4C20-A6F7-6E4A1A1EB1AE}" dt="2019-12-16T02:56:14.644" v="2163" actId="478"/>
          <ac:picMkLst>
            <pc:docMk/>
            <pc:sldMk cId="1129611992" sldId="323"/>
            <ac:picMk id="46" creationId="{FB85BB2F-E131-4294-96A3-1FA64DA1F23C}"/>
          </ac:picMkLst>
        </pc:picChg>
        <pc:picChg chg="del">
          <ac:chgData name="Guo Zhimeng" userId="70c614cdd566ba31" providerId="LiveId" clId="{3A2A5D11-5349-4C20-A6F7-6E4A1A1EB1AE}" dt="2019-12-16T02:56:14.644" v="2163" actId="478"/>
          <ac:picMkLst>
            <pc:docMk/>
            <pc:sldMk cId="1129611992" sldId="323"/>
            <ac:picMk id="47" creationId="{3FEB9123-FF61-4D53-AEE1-406EBFC3C0A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0585D0-0C50-4D24-B821-716FE483E74B}" type="datetimeFigureOut">
              <a:rPr lang="en-AU" smtClean="0"/>
              <a:t>23/09/2020</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5B7866-4D72-469A-8075-46B1DBD18698}" type="slidenum">
              <a:rPr lang="en-AU" smtClean="0"/>
              <a:t>‹#›</a:t>
            </a:fld>
            <a:endParaRPr lang="en-AU"/>
          </a:p>
        </p:txBody>
      </p:sp>
    </p:spTree>
    <p:extLst>
      <p:ext uri="{BB962C8B-B14F-4D97-AF65-F5344CB8AC3E}">
        <p14:creationId xmlns:p14="http://schemas.microsoft.com/office/powerpoint/2010/main" val="229395121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07T16:22:02.8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2-07T16:22:43.0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8EFD4-8F29-4D63-A222-F0F7FB350B54}" type="datetimeFigureOut">
              <a:rPr lang="en-AU" smtClean="0"/>
              <a:t>23/09/2020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FF802-FD10-48B4-9CFA-988107D3A898}" type="slidenum">
              <a:rPr lang="en-AU" smtClean="0"/>
              <a:t>‹#›</a:t>
            </a:fld>
            <a:endParaRPr lang="en-AU"/>
          </a:p>
        </p:txBody>
      </p:sp>
    </p:spTree>
    <p:extLst>
      <p:ext uri="{BB962C8B-B14F-4D97-AF65-F5344CB8AC3E}">
        <p14:creationId xmlns:p14="http://schemas.microsoft.com/office/powerpoint/2010/main" val="11558261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8FF802-FD10-48B4-9CFA-988107D3A898}" type="slidenum">
              <a:rPr lang="en-AU" smtClean="0"/>
              <a:t>1</a:t>
            </a:fld>
            <a:endParaRPr lang="en-AU"/>
          </a:p>
        </p:txBody>
      </p:sp>
    </p:spTree>
    <p:extLst>
      <p:ext uri="{BB962C8B-B14F-4D97-AF65-F5344CB8AC3E}">
        <p14:creationId xmlns:p14="http://schemas.microsoft.com/office/powerpoint/2010/main" val="16514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链路预测：</a:t>
            </a:r>
            <a:r>
              <a:rPr lang="en-US" altLang="zh-CN" dirty="0"/>
              <a:t>QQ</a:t>
            </a:r>
            <a:r>
              <a:rPr lang="zh-CN" altLang="en-US" dirty="0"/>
              <a:t>上你可能认识的人。</a:t>
            </a:r>
          </a:p>
        </p:txBody>
      </p:sp>
      <p:sp>
        <p:nvSpPr>
          <p:cNvPr id="4" name="灯片编号占位符 3"/>
          <p:cNvSpPr>
            <a:spLocks noGrp="1"/>
          </p:cNvSpPr>
          <p:nvPr>
            <p:ph type="sldNum" sz="quarter" idx="5"/>
          </p:nvPr>
        </p:nvSpPr>
        <p:spPr/>
        <p:txBody>
          <a:bodyPr/>
          <a:lstStyle/>
          <a:p>
            <a:fld id="{588FF802-FD10-48B4-9CFA-988107D3A898}" type="slidenum">
              <a:rPr lang="en-AU" smtClean="0"/>
              <a:t>5</a:t>
            </a:fld>
            <a:endParaRPr lang="en-AU"/>
          </a:p>
        </p:txBody>
      </p:sp>
    </p:spTree>
    <p:extLst>
      <p:ext uri="{BB962C8B-B14F-4D97-AF65-F5344CB8AC3E}">
        <p14:creationId xmlns:p14="http://schemas.microsoft.com/office/powerpoint/2010/main" val="35884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655A7E0-8B79-449E-9180-CDC7EF1BEA0D}" type="datetime1">
              <a:rPr lang="en-US" smtClean="0"/>
              <a:t>9/23/2020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224DA-0F4E-4E5D-9F37-0BFF64D6F4D7}" type="datetime1">
              <a:rPr lang="en-US" smtClean="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42D7E61-ACD4-43CB-A555-9987EF9997E2}" type="datetime1">
              <a:rPr lang="en-US" smtClean="0"/>
              <a:t>9/23/2020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2193EB3-1C17-48B6-A94C-7098E9DAB647}" type="datetime1">
              <a:rPr lang="en-US" smtClean="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lvl1pPr>
              <a:defRPr sz="2400"/>
            </a:lvl1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5F2BA12-863C-43FE-B8D9-4F46F85F8ED6}" type="datetime1">
              <a:rPr lang="en-US" smtClean="0"/>
              <a:t>9/23/2020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260F4B-B29B-45A0-B7B9-B93093C3E4EA}" type="datetime1">
              <a:rPr lang="en-US" smtClean="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2E5C5-ABEF-4F7F-9067-733E68B2592A}" type="datetime1">
              <a:rPr lang="en-US" smtClean="0"/>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C4625C-2965-48C4-8D4B-421E0AF7A5C7}" type="datetime1">
              <a:rPr lang="en-US" smtClean="0"/>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3B2A0-8E35-4EAD-8E9D-9C6181B31EA3}" type="datetime1">
              <a:rPr lang="en-US" smtClean="0"/>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91939F5-6161-47D7-BD45-52FDC6D6C823}" type="datetime1">
              <a:rPr lang="en-US" smtClean="0"/>
              <a:t>9/23/2020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F08F88-8095-4C1C-9D09-2A496198D25F}" type="datetime1">
              <a:rPr lang="en-US" smtClean="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A28C7E7-C12A-4176-A317-41F3F6303A43}" type="datetime1">
              <a:rPr lang="en-US" smtClean="0"/>
              <a:t>9/23/2020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 Id="rId14" Type="http://schemas.openxmlformats.org/officeDocument/2006/relationships/image" Target="../media/image1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88" y="1616371"/>
            <a:ext cx="10993549" cy="1475013"/>
          </a:xfrm>
        </p:spPr>
        <p:txBody>
          <a:bodyPr>
            <a:normAutofit/>
          </a:bodyPr>
          <a:lstStyle/>
          <a:p>
            <a:r>
              <a:rPr lang="zh-CN" altLang="en-US" sz="5400" cap="none" dirty="0"/>
              <a:t>图神经网络与小样本学习</a:t>
            </a:r>
            <a:endParaRPr lang="en-AU" sz="5400" cap="none" dirty="0"/>
          </a:p>
        </p:txBody>
      </p:sp>
      <p:sp>
        <p:nvSpPr>
          <p:cNvPr id="3" name="Subtitle 2"/>
          <p:cNvSpPr>
            <a:spLocks noGrp="1"/>
          </p:cNvSpPr>
          <p:nvPr>
            <p:ph type="subTitle" idx="1"/>
          </p:nvPr>
        </p:nvSpPr>
        <p:spPr>
          <a:xfrm>
            <a:off x="838215" y="3323489"/>
            <a:ext cx="10993546" cy="1540224"/>
          </a:xfrm>
        </p:spPr>
        <p:txBody>
          <a:bodyPr>
            <a:normAutofit/>
          </a:bodyPr>
          <a:lstStyle/>
          <a:p>
            <a:r>
              <a:rPr lang="zh-CN" altLang="en-US" cap="none" dirty="0">
                <a:solidFill>
                  <a:schemeClr val="bg1"/>
                </a:solidFill>
              </a:rPr>
              <a:t>报告人：郭志猛  指导老师：高联丽</a:t>
            </a:r>
            <a:endParaRPr lang="en-US" altLang="zh-CN" cap="none" dirty="0">
              <a:solidFill>
                <a:schemeClr val="bg1"/>
              </a:solidFill>
            </a:endParaRPr>
          </a:p>
          <a:p>
            <a:endParaRPr lang="en-US" altLang="zh-CN" cap="none" dirty="0">
              <a:solidFill>
                <a:schemeClr val="bg1"/>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46E5C8C-A77F-4318-9985-78BA21867D26}"/>
                  </a:ext>
                </a:extLst>
              </p14:cNvPr>
              <p14:cNvContentPartPr/>
              <p14:nvPr/>
            </p14:nvContentPartPr>
            <p14:xfrm>
              <a:off x="12509270" y="1618710"/>
              <a:ext cx="360" cy="360"/>
            </p14:xfrm>
          </p:contentPart>
        </mc:Choice>
        <mc:Fallback xmlns="">
          <p:pic>
            <p:nvPicPr>
              <p:cNvPr id="6" name="Ink 5">
                <a:extLst>
                  <a:ext uri="{FF2B5EF4-FFF2-40B4-BE49-F238E27FC236}">
                    <a16:creationId xmlns:a16="http://schemas.microsoft.com/office/drawing/2014/main" id="{A46E5C8C-A77F-4318-9985-78BA21867D26}"/>
                  </a:ext>
                </a:extLst>
              </p:cNvPr>
              <p:cNvPicPr/>
              <p:nvPr/>
            </p:nvPicPr>
            <p:blipFill>
              <a:blip r:embed="rId4"/>
              <a:stretch>
                <a:fillRect/>
              </a:stretch>
            </p:blipFill>
            <p:spPr>
              <a:xfrm>
                <a:off x="12500270" y="16097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50AEE372-C727-4A15-9180-250F141E0069}"/>
                  </a:ext>
                </a:extLst>
              </p14:cNvPr>
              <p14:cNvContentPartPr/>
              <p14:nvPr/>
            </p14:nvContentPartPr>
            <p14:xfrm>
              <a:off x="9619910" y="2469750"/>
              <a:ext cx="360" cy="360"/>
            </p14:xfrm>
          </p:contentPart>
        </mc:Choice>
        <mc:Fallback xmlns="">
          <p:pic>
            <p:nvPicPr>
              <p:cNvPr id="8" name="Ink 7">
                <a:extLst>
                  <a:ext uri="{FF2B5EF4-FFF2-40B4-BE49-F238E27FC236}">
                    <a16:creationId xmlns:a16="http://schemas.microsoft.com/office/drawing/2014/main" id="{50AEE372-C727-4A15-9180-250F141E0069}"/>
                  </a:ext>
                </a:extLst>
              </p:cNvPr>
              <p:cNvPicPr/>
              <p:nvPr/>
            </p:nvPicPr>
            <p:blipFill>
              <a:blip r:embed="rId4"/>
              <a:stretch>
                <a:fillRect/>
              </a:stretch>
            </p:blipFill>
            <p:spPr>
              <a:xfrm>
                <a:off x="9610910" y="2460750"/>
                <a:ext cx="18000" cy="18000"/>
              </a:xfrm>
              <a:prstGeom prst="rect">
                <a:avLst/>
              </a:prstGeom>
            </p:spPr>
          </p:pic>
        </mc:Fallback>
      </mc:AlternateContent>
    </p:spTree>
    <p:extLst>
      <p:ext uri="{BB962C8B-B14F-4D97-AF65-F5344CB8AC3E}">
        <p14:creationId xmlns:p14="http://schemas.microsoft.com/office/powerpoint/2010/main" val="2292181382"/>
      </p:ext>
    </p:extLst>
  </p:cSld>
  <p:clrMapOvr>
    <a:masterClrMapping/>
  </p:clrMapOvr>
  <mc:AlternateContent xmlns:mc="http://schemas.openxmlformats.org/markup-compatibility/2006" xmlns:p14="http://schemas.microsoft.com/office/powerpoint/2010/main">
    <mc:Choice Requires="p14">
      <p:transition spd="slow" p14:dur="2000" advTm="10294"/>
    </mc:Choice>
    <mc:Fallback xmlns="">
      <p:transition spd="slow" advTm="102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dirty="0"/>
              <a:t>结果分析</a:t>
            </a:r>
            <a:endParaRPr lang="en-AU" sz="5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矩形 2">
            <a:extLst>
              <a:ext uri="{FF2B5EF4-FFF2-40B4-BE49-F238E27FC236}">
                <a16:creationId xmlns:a16="http://schemas.microsoft.com/office/drawing/2014/main" id="{CDD740A7-6356-4D0F-8AC7-BA0B928C1B73}"/>
              </a:ext>
            </a:extLst>
          </p:cNvPr>
          <p:cNvSpPr/>
          <p:nvPr/>
        </p:nvSpPr>
        <p:spPr>
          <a:xfrm>
            <a:off x="2269221" y="3280009"/>
            <a:ext cx="2553601" cy="1631216"/>
          </a:xfrm>
          <a:prstGeom prst="rect">
            <a:avLst/>
          </a:prstGeom>
        </p:spPr>
        <p:txBody>
          <a:bodyPr wrap="square">
            <a:spAutoFit/>
          </a:bodyPr>
          <a:lstStyle/>
          <a:p>
            <a:r>
              <a:rPr lang="zh-CN" altLang="en-US" sz="2000" dirty="0">
                <a:solidFill>
                  <a:srgbClr val="000000"/>
                </a:solidFill>
                <a:latin typeface="宋体" panose="02010600030101010101" pitchFamily="2" charset="-122"/>
                <a:ea typeface="宋体" panose="02010600030101010101" pitchFamily="2" charset="-122"/>
              </a:rPr>
              <a:t>标签信息</a:t>
            </a:r>
            <a:endParaRPr lang="en-US" altLang="zh-CN" sz="2000" dirty="0">
              <a:solidFill>
                <a:srgbClr val="000000"/>
              </a:solidFill>
              <a:latin typeface="宋体" panose="02010600030101010101" pitchFamily="2" charset="-122"/>
              <a:ea typeface="宋体" panose="02010600030101010101" pitchFamily="2" charset="-122"/>
            </a:endParaRPr>
          </a:p>
          <a:p>
            <a:endParaRPr lang="zh-CN" altLang="en-US" sz="2000" dirty="0">
              <a:solidFill>
                <a:srgbClr val="000000"/>
              </a:solidFill>
              <a:latin typeface="宋体" panose="02010600030101010101" pitchFamily="2" charset="-122"/>
              <a:ea typeface="宋体" panose="02010600030101010101" pitchFamily="2" charset="-122"/>
            </a:endParaRPr>
          </a:p>
          <a:p>
            <a:r>
              <a:rPr lang="zh-CN" altLang="en-US" sz="2000" dirty="0">
                <a:solidFill>
                  <a:srgbClr val="000000"/>
                </a:solidFill>
                <a:latin typeface="宋体" panose="02010600030101010101" pitchFamily="2" charset="-122"/>
                <a:ea typeface="宋体" panose="02010600030101010101" pitchFamily="2" charset="-122"/>
              </a:rPr>
              <a:t>属性信息</a:t>
            </a:r>
            <a:endParaRPr lang="en-US" altLang="zh-CN" sz="2000" dirty="0">
              <a:solidFill>
                <a:srgbClr val="000000"/>
              </a:solidFill>
              <a:latin typeface="宋体" panose="02010600030101010101" pitchFamily="2" charset="-122"/>
              <a:ea typeface="宋体" panose="02010600030101010101" pitchFamily="2" charset="-122"/>
            </a:endParaRPr>
          </a:p>
          <a:p>
            <a:endParaRPr lang="en-US" altLang="zh-CN" sz="2000" dirty="0">
              <a:solidFill>
                <a:srgbClr val="000000"/>
              </a:solidFill>
              <a:latin typeface="宋体" panose="02010600030101010101" pitchFamily="2" charset="-122"/>
              <a:ea typeface="宋体" panose="02010600030101010101" pitchFamily="2" charset="-122"/>
            </a:endParaRPr>
          </a:p>
          <a:p>
            <a:r>
              <a:rPr lang="zh-CN" altLang="en-US" sz="2000" dirty="0">
                <a:solidFill>
                  <a:prstClr val="black"/>
                </a:solidFill>
                <a:latin typeface="宋体" panose="02010600030101010101" pitchFamily="2" charset="-122"/>
                <a:ea typeface="宋体" panose="02010600030101010101" pitchFamily="2" charset="-122"/>
              </a:rPr>
              <a:t>属性信息和结构信息</a:t>
            </a:r>
          </a:p>
        </p:txBody>
      </p:sp>
      <p:pic>
        <p:nvPicPr>
          <p:cNvPr id="6" name="图片 5">
            <a:extLst>
              <a:ext uri="{FF2B5EF4-FFF2-40B4-BE49-F238E27FC236}">
                <a16:creationId xmlns:a16="http://schemas.microsoft.com/office/drawing/2014/main" id="{FAD689D2-4BB4-4479-ACD0-4C60D85BD832}"/>
              </a:ext>
            </a:extLst>
          </p:cNvPr>
          <p:cNvPicPr>
            <a:picLocks noChangeAspect="1"/>
          </p:cNvPicPr>
          <p:nvPr/>
        </p:nvPicPr>
        <p:blipFill>
          <a:blip r:embed="rId3"/>
          <a:stretch>
            <a:fillRect/>
          </a:stretch>
        </p:blipFill>
        <p:spPr>
          <a:xfrm>
            <a:off x="4957115" y="2306145"/>
            <a:ext cx="5713844" cy="3669299"/>
          </a:xfrm>
          <a:prstGeom prst="rect">
            <a:avLst/>
          </a:prstGeom>
        </p:spPr>
      </p:pic>
      <p:sp>
        <p:nvSpPr>
          <p:cNvPr id="7" name="文本框 6">
            <a:extLst>
              <a:ext uri="{FF2B5EF4-FFF2-40B4-BE49-F238E27FC236}">
                <a16:creationId xmlns:a16="http://schemas.microsoft.com/office/drawing/2014/main" id="{F7E2D7B9-E299-4165-B0B7-C6C9147DD320}"/>
              </a:ext>
            </a:extLst>
          </p:cNvPr>
          <p:cNvSpPr txBox="1"/>
          <p:nvPr/>
        </p:nvSpPr>
        <p:spPr>
          <a:xfrm>
            <a:off x="581192" y="3790207"/>
            <a:ext cx="1569660" cy="646331"/>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每层相邻结点</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之间传递信息</a:t>
            </a:r>
          </a:p>
        </p:txBody>
      </p:sp>
      <p:sp>
        <p:nvSpPr>
          <p:cNvPr id="8" name="左大括号 7">
            <a:extLst>
              <a:ext uri="{FF2B5EF4-FFF2-40B4-BE49-F238E27FC236}">
                <a16:creationId xmlns:a16="http://schemas.microsoft.com/office/drawing/2014/main" id="{7E651F17-4940-486C-9A14-F2A95B204683}"/>
              </a:ext>
            </a:extLst>
          </p:cNvPr>
          <p:cNvSpPr/>
          <p:nvPr/>
        </p:nvSpPr>
        <p:spPr>
          <a:xfrm>
            <a:off x="2115550" y="3504447"/>
            <a:ext cx="162549" cy="121785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92E804A1-EE97-441E-AAD4-5412B5FE8ADC}"/>
              </a:ext>
            </a:extLst>
          </p:cNvPr>
          <p:cNvSpPr/>
          <p:nvPr/>
        </p:nvSpPr>
        <p:spPr>
          <a:xfrm>
            <a:off x="4822822" y="5559918"/>
            <a:ext cx="5999058" cy="2993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811694912"/>
      </p:ext>
    </p:extLst>
  </p:cSld>
  <p:clrMapOvr>
    <a:masterClrMapping/>
  </p:clrMapOvr>
  <mc:AlternateContent xmlns:mc="http://schemas.openxmlformats.org/markup-compatibility/2006" xmlns:p14="http://schemas.microsoft.com/office/powerpoint/2010/main">
    <mc:Choice Requires="p14">
      <p:transition spd="slow" p14:dur="2000" advTm="54217"/>
    </mc:Choice>
    <mc:Fallback xmlns="">
      <p:transition spd="slow" advTm="54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7FCEE0-464C-43E9-AC2E-F7078783193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Title 1">
            <a:extLst>
              <a:ext uri="{FF2B5EF4-FFF2-40B4-BE49-F238E27FC236}">
                <a16:creationId xmlns:a16="http://schemas.microsoft.com/office/drawing/2014/main" id="{28ACFB10-29D2-4CFE-B424-8BEF3BEB4E5B}"/>
              </a:ext>
            </a:extLst>
          </p:cNvPr>
          <p:cNvSpPr txBox="1">
            <a:spLocks/>
          </p:cNvSpPr>
          <p:nvPr/>
        </p:nvSpPr>
        <p:spPr>
          <a:xfrm>
            <a:off x="4812583" y="2234406"/>
            <a:ext cx="11029616" cy="1013800"/>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5400" dirty="0">
                <a:solidFill>
                  <a:schemeClr val="tx1"/>
                </a:solidFill>
              </a:rPr>
              <a:t>工作二</a:t>
            </a:r>
            <a:endParaRPr lang="en-AU" sz="5400" dirty="0">
              <a:solidFill>
                <a:schemeClr val="tx1"/>
              </a:solidFill>
            </a:endParaRPr>
          </a:p>
        </p:txBody>
      </p:sp>
      <p:sp>
        <p:nvSpPr>
          <p:cNvPr id="5" name="Title 1">
            <a:extLst>
              <a:ext uri="{FF2B5EF4-FFF2-40B4-BE49-F238E27FC236}">
                <a16:creationId xmlns:a16="http://schemas.microsoft.com/office/drawing/2014/main" id="{F1F6B282-F86C-486A-8175-039EBAD9D4C7}"/>
              </a:ext>
            </a:extLst>
          </p:cNvPr>
          <p:cNvSpPr txBox="1">
            <a:spLocks/>
          </p:cNvSpPr>
          <p:nvPr/>
        </p:nvSpPr>
        <p:spPr>
          <a:xfrm>
            <a:off x="2931602" y="3429000"/>
            <a:ext cx="11029616" cy="1013800"/>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400" dirty="0">
                <a:solidFill>
                  <a:schemeClr val="tx1"/>
                </a:solidFill>
              </a:rPr>
              <a:t>分层实现的图神经网络</a:t>
            </a:r>
            <a:endParaRPr lang="en-AU" sz="4400" dirty="0">
              <a:solidFill>
                <a:schemeClr val="tx1"/>
              </a:solidFill>
            </a:endParaRPr>
          </a:p>
        </p:txBody>
      </p:sp>
    </p:spTree>
    <p:extLst>
      <p:ext uri="{BB962C8B-B14F-4D97-AF65-F5344CB8AC3E}">
        <p14:creationId xmlns:p14="http://schemas.microsoft.com/office/powerpoint/2010/main" val="378520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dirty="0"/>
              <a:t>现实的描述</a:t>
            </a:r>
            <a:endParaRPr lang="en-AU" sz="5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文本框 4">
            <a:extLst>
              <a:ext uri="{FF2B5EF4-FFF2-40B4-BE49-F238E27FC236}">
                <a16:creationId xmlns:a16="http://schemas.microsoft.com/office/drawing/2014/main" id="{F4C8CF86-23A4-450A-B04C-AC05C5FF49C6}"/>
              </a:ext>
            </a:extLst>
          </p:cNvPr>
          <p:cNvSpPr txBox="1"/>
          <p:nvPr/>
        </p:nvSpPr>
        <p:spPr>
          <a:xfrm>
            <a:off x="4793447" y="2252822"/>
            <a:ext cx="595153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假设这是一个社交网络，我们要预测图中每一个人是否购买某件商品。这时会出现大</a:t>
            </a:r>
            <a:r>
              <a:rPr lang="en-US" altLang="zh-CN" sz="2400" dirty="0"/>
              <a:t>V</a:t>
            </a:r>
            <a:r>
              <a:rPr lang="zh-CN" altLang="en-US" sz="2400" dirty="0"/>
              <a:t>和普通人问题。</a:t>
            </a:r>
            <a:endParaRPr lang="en-US" altLang="zh-CN" sz="2400" dirty="0"/>
          </a:p>
        </p:txBody>
      </p:sp>
      <p:sp>
        <p:nvSpPr>
          <p:cNvPr id="8" name="椭圆 7">
            <a:extLst>
              <a:ext uri="{FF2B5EF4-FFF2-40B4-BE49-F238E27FC236}">
                <a16:creationId xmlns:a16="http://schemas.microsoft.com/office/drawing/2014/main" id="{43183882-8178-4E48-8B2C-63E004D5D0DD}"/>
              </a:ext>
            </a:extLst>
          </p:cNvPr>
          <p:cNvSpPr/>
          <p:nvPr/>
        </p:nvSpPr>
        <p:spPr>
          <a:xfrm>
            <a:off x="1712333" y="2782369"/>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9AF8D4F-38A9-4CB5-8206-59A817C7A862}"/>
              </a:ext>
            </a:extLst>
          </p:cNvPr>
          <p:cNvSpPr/>
          <p:nvPr/>
        </p:nvSpPr>
        <p:spPr>
          <a:xfrm>
            <a:off x="4033113" y="3719907"/>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5120387-A944-4482-B72B-53611609BE1E}"/>
              </a:ext>
            </a:extLst>
          </p:cNvPr>
          <p:cNvSpPr/>
          <p:nvPr/>
        </p:nvSpPr>
        <p:spPr>
          <a:xfrm>
            <a:off x="984556" y="4635798"/>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E2ADAAE-E587-4DD7-8069-C1127FDA4925}"/>
              </a:ext>
            </a:extLst>
          </p:cNvPr>
          <p:cNvSpPr/>
          <p:nvPr/>
        </p:nvSpPr>
        <p:spPr>
          <a:xfrm>
            <a:off x="3422010" y="2885145"/>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3300D3A-3742-4421-877C-C39A0A80129E}"/>
              </a:ext>
            </a:extLst>
          </p:cNvPr>
          <p:cNvSpPr/>
          <p:nvPr/>
        </p:nvSpPr>
        <p:spPr>
          <a:xfrm>
            <a:off x="2165832" y="4873780"/>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7957C5EE-6E58-447F-B06E-1568C4F0D346}"/>
              </a:ext>
            </a:extLst>
          </p:cNvPr>
          <p:cNvSpPr/>
          <p:nvPr/>
        </p:nvSpPr>
        <p:spPr>
          <a:xfrm>
            <a:off x="2445243" y="3851119"/>
            <a:ext cx="213360" cy="213360"/>
          </a:xfrm>
          <a:prstGeom prst="ellipse">
            <a:avLst/>
          </a:prstGeom>
          <a:solidFill>
            <a:schemeClr val="tx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B176666-E5D8-4833-8DF2-934489CEB380}"/>
              </a:ext>
            </a:extLst>
          </p:cNvPr>
          <p:cNvSpPr/>
          <p:nvPr/>
        </p:nvSpPr>
        <p:spPr>
          <a:xfrm>
            <a:off x="3101174" y="4635798"/>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051C155D-5F02-4AF7-BDA8-6D979C31354F}"/>
              </a:ext>
            </a:extLst>
          </p:cNvPr>
          <p:cNvSpPr/>
          <p:nvPr/>
        </p:nvSpPr>
        <p:spPr>
          <a:xfrm>
            <a:off x="1589186" y="4110816"/>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4DF162BB-E5B8-46A7-BB5E-A80FFCC1A97F}"/>
              </a:ext>
            </a:extLst>
          </p:cNvPr>
          <p:cNvSpPr/>
          <p:nvPr/>
        </p:nvSpPr>
        <p:spPr>
          <a:xfrm>
            <a:off x="3495326" y="5314953"/>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07FB4D3-9630-47A8-B773-F756DAEF3F97}"/>
              </a:ext>
            </a:extLst>
          </p:cNvPr>
          <p:cNvSpPr/>
          <p:nvPr/>
        </p:nvSpPr>
        <p:spPr>
          <a:xfrm>
            <a:off x="3593210" y="4207104"/>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BCA6B69A-BC3E-4A42-B0C8-3612C06BBE26}"/>
              </a:ext>
            </a:extLst>
          </p:cNvPr>
          <p:cNvCxnSpPr>
            <a:cxnSpLocks/>
            <a:stCxn id="21" idx="4"/>
          </p:cNvCxnSpPr>
          <p:nvPr/>
        </p:nvCxnSpPr>
        <p:spPr>
          <a:xfrm flipH="1">
            <a:off x="3634373" y="4420464"/>
            <a:ext cx="65517" cy="894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FC5F5B9-49CA-445B-99F2-066A5BF63C8E}"/>
              </a:ext>
            </a:extLst>
          </p:cNvPr>
          <p:cNvCxnSpPr>
            <a:cxnSpLocks/>
          </p:cNvCxnSpPr>
          <p:nvPr/>
        </p:nvCxnSpPr>
        <p:spPr>
          <a:xfrm flipH="1">
            <a:off x="2282130" y="4058075"/>
            <a:ext cx="272522" cy="8892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9D89BF6-8066-4240-B7D2-A1BAA6FDEFB4}"/>
              </a:ext>
            </a:extLst>
          </p:cNvPr>
          <p:cNvCxnSpPr>
            <a:cxnSpLocks/>
          </p:cNvCxnSpPr>
          <p:nvPr/>
        </p:nvCxnSpPr>
        <p:spPr>
          <a:xfrm flipH="1">
            <a:off x="1802546" y="4002129"/>
            <a:ext cx="652860" cy="190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3068C95-80C1-4B19-848A-B2B6B5583A66}"/>
              </a:ext>
            </a:extLst>
          </p:cNvPr>
          <p:cNvCxnSpPr>
            <a:cxnSpLocks/>
            <a:stCxn id="11" idx="3"/>
          </p:cNvCxnSpPr>
          <p:nvPr/>
        </p:nvCxnSpPr>
        <p:spPr>
          <a:xfrm flipH="1">
            <a:off x="2608830" y="3067259"/>
            <a:ext cx="844426" cy="7977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0CEBA81-D211-444E-9911-AD1B07632822}"/>
              </a:ext>
            </a:extLst>
          </p:cNvPr>
          <p:cNvCxnSpPr>
            <a:cxnSpLocks/>
            <a:endCxn id="14" idx="7"/>
          </p:cNvCxnSpPr>
          <p:nvPr/>
        </p:nvCxnSpPr>
        <p:spPr>
          <a:xfrm flipH="1">
            <a:off x="3283288" y="4324176"/>
            <a:ext cx="318718" cy="3428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6077660-DF33-4A46-B62A-4313E21FF757}"/>
              </a:ext>
            </a:extLst>
          </p:cNvPr>
          <p:cNvCxnSpPr>
            <a:cxnSpLocks/>
            <a:stCxn id="14" idx="5"/>
          </p:cNvCxnSpPr>
          <p:nvPr/>
        </p:nvCxnSpPr>
        <p:spPr>
          <a:xfrm>
            <a:off x="3283288" y="4817912"/>
            <a:ext cx="214920" cy="553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05279971-E9CF-4169-AAA4-070F1CB0358B}"/>
              </a:ext>
            </a:extLst>
          </p:cNvPr>
          <p:cNvCxnSpPr>
            <a:cxnSpLocks/>
          </p:cNvCxnSpPr>
          <p:nvPr/>
        </p:nvCxnSpPr>
        <p:spPr>
          <a:xfrm flipH="1">
            <a:off x="2661332" y="3826587"/>
            <a:ext cx="1376208" cy="142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BE241F7-5BEF-4C28-BD18-23C06AAF20FE}"/>
              </a:ext>
            </a:extLst>
          </p:cNvPr>
          <p:cNvCxnSpPr>
            <a:cxnSpLocks/>
            <a:stCxn id="10" idx="2"/>
            <a:endCxn id="19" idx="3"/>
          </p:cNvCxnSpPr>
          <p:nvPr/>
        </p:nvCxnSpPr>
        <p:spPr>
          <a:xfrm flipV="1">
            <a:off x="984556" y="4292930"/>
            <a:ext cx="635876" cy="4495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A246224-8BD1-402F-8915-FFA5F6B374B0}"/>
              </a:ext>
            </a:extLst>
          </p:cNvPr>
          <p:cNvCxnSpPr>
            <a:cxnSpLocks/>
          </p:cNvCxnSpPr>
          <p:nvPr/>
        </p:nvCxnSpPr>
        <p:spPr>
          <a:xfrm flipH="1" flipV="1">
            <a:off x="1808850" y="2955502"/>
            <a:ext cx="646556" cy="975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119E49E2-63F3-43CB-9212-DBFDBC09D262}"/>
              </a:ext>
            </a:extLst>
          </p:cNvPr>
          <p:cNvCxnSpPr>
            <a:cxnSpLocks/>
          </p:cNvCxnSpPr>
          <p:nvPr/>
        </p:nvCxnSpPr>
        <p:spPr>
          <a:xfrm flipH="1">
            <a:off x="2661332" y="3538522"/>
            <a:ext cx="1009706" cy="4128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9311931-652C-4904-B306-C08423E624E6}"/>
              </a:ext>
            </a:extLst>
          </p:cNvPr>
          <p:cNvCxnSpPr>
            <a:cxnSpLocks/>
          </p:cNvCxnSpPr>
          <p:nvPr/>
        </p:nvCxnSpPr>
        <p:spPr>
          <a:xfrm flipH="1" flipV="1">
            <a:off x="2640724" y="4013953"/>
            <a:ext cx="492036" cy="670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5CBA6EFA-1017-44A7-B86C-D11F5866246F}"/>
              </a:ext>
            </a:extLst>
          </p:cNvPr>
          <p:cNvSpPr/>
          <p:nvPr/>
        </p:nvSpPr>
        <p:spPr>
          <a:xfrm>
            <a:off x="3667131" y="3408993"/>
            <a:ext cx="213360" cy="213360"/>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D458336B-936A-420B-BE06-794E470ACFEB}"/>
              </a:ext>
            </a:extLst>
          </p:cNvPr>
          <p:cNvSpPr txBox="1"/>
          <p:nvPr/>
        </p:nvSpPr>
        <p:spPr>
          <a:xfrm>
            <a:off x="4793447" y="3919744"/>
            <a:ext cx="559890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图神经网络往往依赖于邻居节点对中心节点进行预测，而在某些时刻，邻居节点和中心节点差异很大。</a:t>
            </a:r>
            <a:endParaRPr lang="en-US" altLang="zh-CN" sz="2400" dirty="0"/>
          </a:p>
        </p:txBody>
      </p:sp>
    </p:spTree>
    <p:custDataLst>
      <p:tags r:id="rId1"/>
    </p:custDataLst>
    <p:extLst>
      <p:ext uri="{BB962C8B-B14F-4D97-AF65-F5344CB8AC3E}">
        <p14:creationId xmlns:p14="http://schemas.microsoft.com/office/powerpoint/2010/main" val="281517167"/>
      </p:ext>
    </p:extLst>
  </p:cSld>
  <p:clrMapOvr>
    <a:masterClrMapping/>
  </p:clrMapOvr>
  <mc:AlternateContent xmlns:mc="http://schemas.openxmlformats.org/markup-compatibility/2006" xmlns:p14="http://schemas.microsoft.com/office/powerpoint/2010/main">
    <mc:Choice Requires="p14">
      <p:transition spd="slow" p14:dur="2000" advTm="56898"/>
    </mc:Choice>
    <mc:Fallback xmlns="">
      <p:transition spd="slow" advTm="568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形状 28">
            <a:extLst>
              <a:ext uri="{FF2B5EF4-FFF2-40B4-BE49-F238E27FC236}">
                <a16:creationId xmlns:a16="http://schemas.microsoft.com/office/drawing/2014/main" id="{D6E93ED2-FA99-4508-9AD1-D19BE6FB257D}"/>
              </a:ext>
            </a:extLst>
          </p:cNvPr>
          <p:cNvSpPr/>
          <p:nvPr/>
        </p:nvSpPr>
        <p:spPr>
          <a:xfrm>
            <a:off x="8270240" y="3820160"/>
            <a:ext cx="2011680" cy="1930400"/>
          </a:xfrm>
          <a:custGeom>
            <a:avLst/>
            <a:gdLst>
              <a:gd name="connsiteX0" fmla="*/ 30480 w 2011680"/>
              <a:gd name="connsiteY0" fmla="*/ 91440 h 1930400"/>
              <a:gd name="connsiteX1" fmla="*/ 20320 w 2011680"/>
              <a:gd name="connsiteY1" fmla="*/ 142240 h 1930400"/>
              <a:gd name="connsiteX2" fmla="*/ 30480 w 2011680"/>
              <a:gd name="connsiteY2" fmla="*/ 508000 h 1930400"/>
              <a:gd name="connsiteX3" fmla="*/ 50800 w 2011680"/>
              <a:gd name="connsiteY3" fmla="*/ 589280 h 1930400"/>
              <a:gd name="connsiteX4" fmla="*/ 81280 w 2011680"/>
              <a:gd name="connsiteY4" fmla="*/ 690880 h 1930400"/>
              <a:gd name="connsiteX5" fmla="*/ 101600 w 2011680"/>
              <a:gd name="connsiteY5" fmla="*/ 721360 h 1930400"/>
              <a:gd name="connsiteX6" fmla="*/ 111760 w 2011680"/>
              <a:gd name="connsiteY6" fmla="*/ 751840 h 1930400"/>
              <a:gd name="connsiteX7" fmla="*/ 142240 w 2011680"/>
              <a:gd name="connsiteY7" fmla="*/ 782320 h 1930400"/>
              <a:gd name="connsiteX8" fmla="*/ 182880 w 2011680"/>
              <a:gd name="connsiteY8" fmla="*/ 873760 h 1930400"/>
              <a:gd name="connsiteX9" fmla="*/ 193040 w 2011680"/>
              <a:gd name="connsiteY9" fmla="*/ 904240 h 1930400"/>
              <a:gd name="connsiteX10" fmla="*/ 213360 w 2011680"/>
              <a:gd name="connsiteY10" fmla="*/ 934720 h 1930400"/>
              <a:gd name="connsiteX11" fmla="*/ 233680 w 2011680"/>
              <a:gd name="connsiteY11" fmla="*/ 975360 h 1930400"/>
              <a:gd name="connsiteX12" fmla="*/ 264160 w 2011680"/>
              <a:gd name="connsiteY12" fmla="*/ 1005840 h 1930400"/>
              <a:gd name="connsiteX13" fmla="*/ 284480 w 2011680"/>
              <a:gd name="connsiteY13" fmla="*/ 1036320 h 1930400"/>
              <a:gd name="connsiteX14" fmla="*/ 335280 w 2011680"/>
              <a:gd name="connsiteY14" fmla="*/ 1097280 h 1930400"/>
              <a:gd name="connsiteX15" fmla="*/ 345440 w 2011680"/>
              <a:gd name="connsiteY15" fmla="*/ 1127760 h 1930400"/>
              <a:gd name="connsiteX16" fmla="*/ 365760 w 2011680"/>
              <a:gd name="connsiteY16" fmla="*/ 1158240 h 1930400"/>
              <a:gd name="connsiteX17" fmla="*/ 375920 w 2011680"/>
              <a:gd name="connsiteY17" fmla="*/ 1188720 h 1930400"/>
              <a:gd name="connsiteX18" fmla="*/ 426720 w 2011680"/>
              <a:gd name="connsiteY18" fmla="*/ 1249680 h 1930400"/>
              <a:gd name="connsiteX19" fmla="*/ 436880 w 2011680"/>
              <a:gd name="connsiteY19" fmla="*/ 1280160 h 1930400"/>
              <a:gd name="connsiteX20" fmla="*/ 457200 w 2011680"/>
              <a:gd name="connsiteY20" fmla="*/ 1310640 h 1930400"/>
              <a:gd name="connsiteX21" fmla="*/ 467360 w 2011680"/>
              <a:gd name="connsiteY21" fmla="*/ 1341120 h 1930400"/>
              <a:gd name="connsiteX22" fmla="*/ 538480 w 2011680"/>
              <a:gd name="connsiteY22" fmla="*/ 1432560 h 1930400"/>
              <a:gd name="connsiteX23" fmla="*/ 589280 w 2011680"/>
              <a:gd name="connsiteY23" fmla="*/ 1524000 h 1930400"/>
              <a:gd name="connsiteX24" fmla="*/ 650240 w 2011680"/>
              <a:gd name="connsiteY24" fmla="*/ 1584960 h 1930400"/>
              <a:gd name="connsiteX25" fmla="*/ 680720 w 2011680"/>
              <a:gd name="connsiteY25" fmla="*/ 1615440 h 1930400"/>
              <a:gd name="connsiteX26" fmla="*/ 762000 w 2011680"/>
              <a:gd name="connsiteY26" fmla="*/ 1686560 h 1930400"/>
              <a:gd name="connsiteX27" fmla="*/ 772160 w 2011680"/>
              <a:gd name="connsiteY27" fmla="*/ 1717040 h 1930400"/>
              <a:gd name="connsiteX28" fmla="*/ 833120 w 2011680"/>
              <a:gd name="connsiteY28" fmla="*/ 1757680 h 1930400"/>
              <a:gd name="connsiteX29" fmla="*/ 863600 w 2011680"/>
              <a:gd name="connsiteY29" fmla="*/ 1778000 h 1930400"/>
              <a:gd name="connsiteX30" fmla="*/ 924560 w 2011680"/>
              <a:gd name="connsiteY30" fmla="*/ 1818640 h 1930400"/>
              <a:gd name="connsiteX31" fmla="*/ 955040 w 2011680"/>
              <a:gd name="connsiteY31" fmla="*/ 1838960 h 1930400"/>
              <a:gd name="connsiteX32" fmla="*/ 985520 w 2011680"/>
              <a:gd name="connsiteY32" fmla="*/ 1849120 h 1930400"/>
              <a:gd name="connsiteX33" fmla="*/ 1016000 w 2011680"/>
              <a:gd name="connsiteY33" fmla="*/ 1869440 h 1930400"/>
              <a:gd name="connsiteX34" fmla="*/ 1127760 w 2011680"/>
              <a:gd name="connsiteY34" fmla="*/ 1899920 h 1930400"/>
              <a:gd name="connsiteX35" fmla="*/ 1188720 w 2011680"/>
              <a:gd name="connsiteY35" fmla="*/ 1910080 h 1930400"/>
              <a:gd name="connsiteX36" fmla="*/ 1300480 w 2011680"/>
              <a:gd name="connsiteY36" fmla="*/ 1930400 h 1930400"/>
              <a:gd name="connsiteX37" fmla="*/ 1656080 w 2011680"/>
              <a:gd name="connsiteY37" fmla="*/ 1920240 h 1930400"/>
              <a:gd name="connsiteX38" fmla="*/ 1686560 w 2011680"/>
              <a:gd name="connsiteY38" fmla="*/ 1899920 h 1930400"/>
              <a:gd name="connsiteX39" fmla="*/ 1737360 w 2011680"/>
              <a:gd name="connsiteY39" fmla="*/ 1889760 h 1930400"/>
              <a:gd name="connsiteX40" fmla="*/ 1788160 w 2011680"/>
              <a:gd name="connsiteY40" fmla="*/ 1838960 h 1930400"/>
              <a:gd name="connsiteX41" fmla="*/ 1859280 w 2011680"/>
              <a:gd name="connsiteY41" fmla="*/ 1778000 h 1930400"/>
              <a:gd name="connsiteX42" fmla="*/ 1899920 w 2011680"/>
              <a:gd name="connsiteY42" fmla="*/ 1706880 h 1930400"/>
              <a:gd name="connsiteX43" fmla="*/ 1940560 w 2011680"/>
              <a:gd name="connsiteY43" fmla="*/ 1666240 h 1930400"/>
              <a:gd name="connsiteX44" fmla="*/ 1960880 w 2011680"/>
              <a:gd name="connsiteY44" fmla="*/ 1595120 h 1930400"/>
              <a:gd name="connsiteX45" fmla="*/ 1981200 w 2011680"/>
              <a:gd name="connsiteY45" fmla="*/ 1564640 h 1930400"/>
              <a:gd name="connsiteX46" fmla="*/ 2001520 w 2011680"/>
              <a:gd name="connsiteY46" fmla="*/ 1483360 h 1930400"/>
              <a:gd name="connsiteX47" fmla="*/ 2011680 w 2011680"/>
              <a:gd name="connsiteY47" fmla="*/ 1452880 h 1930400"/>
              <a:gd name="connsiteX48" fmla="*/ 2001520 w 2011680"/>
              <a:gd name="connsiteY48" fmla="*/ 1158240 h 1930400"/>
              <a:gd name="connsiteX49" fmla="*/ 1991360 w 2011680"/>
              <a:gd name="connsiteY49" fmla="*/ 1117600 h 1930400"/>
              <a:gd name="connsiteX50" fmla="*/ 1971040 w 2011680"/>
              <a:gd name="connsiteY50" fmla="*/ 1036320 h 1930400"/>
              <a:gd name="connsiteX51" fmla="*/ 1960880 w 2011680"/>
              <a:gd name="connsiteY51" fmla="*/ 944880 h 1930400"/>
              <a:gd name="connsiteX52" fmla="*/ 1940560 w 2011680"/>
              <a:gd name="connsiteY52" fmla="*/ 883920 h 1930400"/>
              <a:gd name="connsiteX53" fmla="*/ 1930400 w 2011680"/>
              <a:gd name="connsiteY53" fmla="*/ 853440 h 1930400"/>
              <a:gd name="connsiteX54" fmla="*/ 1910080 w 2011680"/>
              <a:gd name="connsiteY54" fmla="*/ 772160 h 1930400"/>
              <a:gd name="connsiteX55" fmla="*/ 1859280 w 2011680"/>
              <a:gd name="connsiteY55" fmla="*/ 711200 h 1930400"/>
              <a:gd name="connsiteX56" fmla="*/ 1838960 w 2011680"/>
              <a:gd name="connsiteY56" fmla="*/ 670560 h 1930400"/>
              <a:gd name="connsiteX57" fmla="*/ 1798320 w 2011680"/>
              <a:gd name="connsiteY57" fmla="*/ 640080 h 1930400"/>
              <a:gd name="connsiteX58" fmla="*/ 1767840 w 2011680"/>
              <a:gd name="connsiteY58" fmla="*/ 599440 h 1930400"/>
              <a:gd name="connsiteX59" fmla="*/ 1747520 w 2011680"/>
              <a:gd name="connsiteY59" fmla="*/ 568960 h 1930400"/>
              <a:gd name="connsiteX60" fmla="*/ 1717040 w 2011680"/>
              <a:gd name="connsiteY60" fmla="*/ 558800 h 1930400"/>
              <a:gd name="connsiteX61" fmla="*/ 1615440 w 2011680"/>
              <a:gd name="connsiteY61" fmla="*/ 487680 h 1930400"/>
              <a:gd name="connsiteX62" fmla="*/ 1584960 w 2011680"/>
              <a:gd name="connsiteY62" fmla="*/ 467360 h 1930400"/>
              <a:gd name="connsiteX63" fmla="*/ 1483360 w 2011680"/>
              <a:gd name="connsiteY63" fmla="*/ 436880 h 1930400"/>
              <a:gd name="connsiteX64" fmla="*/ 1442720 w 2011680"/>
              <a:gd name="connsiteY64" fmla="*/ 416560 h 1930400"/>
              <a:gd name="connsiteX65" fmla="*/ 1402080 w 2011680"/>
              <a:gd name="connsiteY65" fmla="*/ 386080 h 1930400"/>
              <a:gd name="connsiteX66" fmla="*/ 1320800 w 2011680"/>
              <a:gd name="connsiteY66" fmla="*/ 365760 h 1930400"/>
              <a:gd name="connsiteX67" fmla="*/ 1290320 w 2011680"/>
              <a:gd name="connsiteY67" fmla="*/ 345440 h 1930400"/>
              <a:gd name="connsiteX68" fmla="*/ 1209040 w 2011680"/>
              <a:gd name="connsiteY68" fmla="*/ 304800 h 1930400"/>
              <a:gd name="connsiteX69" fmla="*/ 1178560 w 2011680"/>
              <a:gd name="connsiteY69" fmla="*/ 284480 h 1930400"/>
              <a:gd name="connsiteX70" fmla="*/ 1066800 w 2011680"/>
              <a:gd name="connsiteY70" fmla="*/ 254000 h 1930400"/>
              <a:gd name="connsiteX71" fmla="*/ 1036320 w 2011680"/>
              <a:gd name="connsiteY71" fmla="*/ 233680 h 1930400"/>
              <a:gd name="connsiteX72" fmla="*/ 985520 w 2011680"/>
              <a:gd name="connsiteY72" fmla="*/ 223520 h 1930400"/>
              <a:gd name="connsiteX73" fmla="*/ 955040 w 2011680"/>
              <a:gd name="connsiteY73" fmla="*/ 213360 h 1930400"/>
              <a:gd name="connsiteX74" fmla="*/ 863600 w 2011680"/>
              <a:gd name="connsiteY74" fmla="*/ 172720 h 1930400"/>
              <a:gd name="connsiteX75" fmla="*/ 833120 w 2011680"/>
              <a:gd name="connsiteY75" fmla="*/ 152400 h 1930400"/>
              <a:gd name="connsiteX76" fmla="*/ 792480 w 2011680"/>
              <a:gd name="connsiteY76" fmla="*/ 142240 h 1930400"/>
              <a:gd name="connsiteX77" fmla="*/ 721360 w 2011680"/>
              <a:gd name="connsiteY77" fmla="*/ 91440 h 1930400"/>
              <a:gd name="connsiteX78" fmla="*/ 680720 w 2011680"/>
              <a:gd name="connsiteY78" fmla="*/ 81280 h 1930400"/>
              <a:gd name="connsiteX79" fmla="*/ 609600 w 2011680"/>
              <a:gd name="connsiteY79" fmla="*/ 50800 h 1930400"/>
              <a:gd name="connsiteX80" fmla="*/ 579120 w 2011680"/>
              <a:gd name="connsiteY80" fmla="*/ 30480 h 1930400"/>
              <a:gd name="connsiteX81" fmla="*/ 538480 w 2011680"/>
              <a:gd name="connsiteY81" fmla="*/ 20320 h 1930400"/>
              <a:gd name="connsiteX82" fmla="*/ 436880 w 2011680"/>
              <a:gd name="connsiteY82" fmla="*/ 0 h 1930400"/>
              <a:gd name="connsiteX83" fmla="*/ 304800 w 2011680"/>
              <a:gd name="connsiteY83" fmla="*/ 10160 h 1930400"/>
              <a:gd name="connsiteX84" fmla="*/ 264160 w 2011680"/>
              <a:gd name="connsiteY84" fmla="*/ 20320 h 1930400"/>
              <a:gd name="connsiteX85" fmla="*/ 213360 w 2011680"/>
              <a:gd name="connsiteY85" fmla="*/ 30480 h 1930400"/>
              <a:gd name="connsiteX86" fmla="*/ 121920 w 2011680"/>
              <a:gd name="connsiteY86" fmla="*/ 60960 h 1930400"/>
              <a:gd name="connsiteX87" fmla="*/ 91440 w 2011680"/>
              <a:gd name="connsiteY87" fmla="*/ 71120 h 1930400"/>
              <a:gd name="connsiteX88" fmla="*/ 71120 w 2011680"/>
              <a:gd name="connsiteY88" fmla="*/ 101600 h 1930400"/>
              <a:gd name="connsiteX89" fmla="*/ 0 w 2011680"/>
              <a:gd name="connsiteY89" fmla="*/ 132080 h 19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011680" h="1930400">
                <a:moveTo>
                  <a:pt x="30480" y="91440"/>
                </a:moveTo>
                <a:cubicBezTo>
                  <a:pt x="27093" y="108373"/>
                  <a:pt x="20320" y="124971"/>
                  <a:pt x="20320" y="142240"/>
                </a:cubicBezTo>
                <a:cubicBezTo>
                  <a:pt x="20320" y="264207"/>
                  <a:pt x="22183" y="386315"/>
                  <a:pt x="30480" y="508000"/>
                </a:cubicBezTo>
                <a:cubicBezTo>
                  <a:pt x="32380" y="535862"/>
                  <a:pt x="44027" y="562187"/>
                  <a:pt x="50800" y="589280"/>
                </a:cubicBezTo>
                <a:cubicBezTo>
                  <a:pt x="56479" y="611998"/>
                  <a:pt x="71386" y="676039"/>
                  <a:pt x="81280" y="690880"/>
                </a:cubicBezTo>
                <a:cubicBezTo>
                  <a:pt x="88053" y="701040"/>
                  <a:pt x="96139" y="710438"/>
                  <a:pt x="101600" y="721360"/>
                </a:cubicBezTo>
                <a:cubicBezTo>
                  <a:pt x="106389" y="730939"/>
                  <a:pt x="105819" y="742929"/>
                  <a:pt x="111760" y="751840"/>
                </a:cubicBezTo>
                <a:cubicBezTo>
                  <a:pt x="119730" y="763795"/>
                  <a:pt x="132080" y="772160"/>
                  <a:pt x="142240" y="782320"/>
                </a:cubicBezTo>
                <a:cubicBezTo>
                  <a:pt x="194664" y="939591"/>
                  <a:pt x="134578" y="777156"/>
                  <a:pt x="182880" y="873760"/>
                </a:cubicBezTo>
                <a:cubicBezTo>
                  <a:pt x="187669" y="883339"/>
                  <a:pt x="188251" y="894661"/>
                  <a:pt x="193040" y="904240"/>
                </a:cubicBezTo>
                <a:cubicBezTo>
                  <a:pt x="198501" y="915162"/>
                  <a:pt x="207302" y="924118"/>
                  <a:pt x="213360" y="934720"/>
                </a:cubicBezTo>
                <a:cubicBezTo>
                  <a:pt x="220874" y="947870"/>
                  <a:pt x="224877" y="963035"/>
                  <a:pt x="233680" y="975360"/>
                </a:cubicBezTo>
                <a:cubicBezTo>
                  <a:pt x="242031" y="987052"/>
                  <a:pt x="254962" y="994802"/>
                  <a:pt x="264160" y="1005840"/>
                </a:cubicBezTo>
                <a:cubicBezTo>
                  <a:pt x="271977" y="1015221"/>
                  <a:pt x="276663" y="1026939"/>
                  <a:pt x="284480" y="1036320"/>
                </a:cubicBezTo>
                <a:cubicBezTo>
                  <a:pt x="312567" y="1070025"/>
                  <a:pt x="316361" y="1059442"/>
                  <a:pt x="335280" y="1097280"/>
                </a:cubicBezTo>
                <a:cubicBezTo>
                  <a:pt x="340069" y="1106859"/>
                  <a:pt x="340651" y="1118181"/>
                  <a:pt x="345440" y="1127760"/>
                </a:cubicBezTo>
                <a:cubicBezTo>
                  <a:pt x="350901" y="1138682"/>
                  <a:pt x="360299" y="1147318"/>
                  <a:pt x="365760" y="1158240"/>
                </a:cubicBezTo>
                <a:cubicBezTo>
                  <a:pt x="370549" y="1167819"/>
                  <a:pt x="369979" y="1179809"/>
                  <a:pt x="375920" y="1188720"/>
                </a:cubicBezTo>
                <a:cubicBezTo>
                  <a:pt x="420860" y="1256130"/>
                  <a:pt x="393479" y="1183198"/>
                  <a:pt x="426720" y="1249680"/>
                </a:cubicBezTo>
                <a:cubicBezTo>
                  <a:pt x="431509" y="1259259"/>
                  <a:pt x="432091" y="1270581"/>
                  <a:pt x="436880" y="1280160"/>
                </a:cubicBezTo>
                <a:cubicBezTo>
                  <a:pt x="442341" y="1291082"/>
                  <a:pt x="451739" y="1299718"/>
                  <a:pt x="457200" y="1310640"/>
                </a:cubicBezTo>
                <a:cubicBezTo>
                  <a:pt x="461989" y="1320219"/>
                  <a:pt x="462159" y="1331758"/>
                  <a:pt x="467360" y="1341120"/>
                </a:cubicBezTo>
                <a:cubicBezTo>
                  <a:pt x="497741" y="1395806"/>
                  <a:pt x="501456" y="1395536"/>
                  <a:pt x="538480" y="1432560"/>
                </a:cubicBezTo>
                <a:cubicBezTo>
                  <a:pt x="551256" y="1470888"/>
                  <a:pt x="554345" y="1489065"/>
                  <a:pt x="589280" y="1524000"/>
                </a:cubicBezTo>
                <a:lnTo>
                  <a:pt x="650240" y="1584960"/>
                </a:lnTo>
                <a:cubicBezTo>
                  <a:pt x="660400" y="1595120"/>
                  <a:pt x="672750" y="1603485"/>
                  <a:pt x="680720" y="1615440"/>
                </a:cubicBezTo>
                <a:cubicBezTo>
                  <a:pt x="729106" y="1688018"/>
                  <a:pt x="697668" y="1670477"/>
                  <a:pt x="762000" y="1686560"/>
                </a:cubicBezTo>
                <a:cubicBezTo>
                  <a:pt x="765387" y="1696720"/>
                  <a:pt x="764587" y="1709467"/>
                  <a:pt x="772160" y="1717040"/>
                </a:cubicBezTo>
                <a:cubicBezTo>
                  <a:pt x="789429" y="1734309"/>
                  <a:pt x="812800" y="1744133"/>
                  <a:pt x="833120" y="1757680"/>
                </a:cubicBezTo>
                <a:lnTo>
                  <a:pt x="863600" y="1778000"/>
                </a:lnTo>
                <a:lnTo>
                  <a:pt x="924560" y="1818640"/>
                </a:lnTo>
                <a:cubicBezTo>
                  <a:pt x="934720" y="1825413"/>
                  <a:pt x="943456" y="1835099"/>
                  <a:pt x="955040" y="1838960"/>
                </a:cubicBezTo>
                <a:cubicBezTo>
                  <a:pt x="965200" y="1842347"/>
                  <a:pt x="975941" y="1844331"/>
                  <a:pt x="985520" y="1849120"/>
                </a:cubicBezTo>
                <a:cubicBezTo>
                  <a:pt x="996442" y="1854581"/>
                  <a:pt x="1004842" y="1864481"/>
                  <a:pt x="1016000" y="1869440"/>
                </a:cubicBezTo>
                <a:cubicBezTo>
                  <a:pt x="1054455" y="1886531"/>
                  <a:pt x="1087309" y="1892565"/>
                  <a:pt x="1127760" y="1899920"/>
                </a:cubicBezTo>
                <a:cubicBezTo>
                  <a:pt x="1148028" y="1903605"/>
                  <a:pt x="1168520" y="1906040"/>
                  <a:pt x="1188720" y="1910080"/>
                </a:cubicBezTo>
                <a:cubicBezTo>
                  <a:pt x="1308481" y="1934032"/>
                  <a:pt x="1119689" y="1904573"/>
                  <a:pt x="1300480" y="1930400"/>
                </a:cubicBezTo>
                <a:cubicBezTo>
                  <a:pt x="1419013" y="1927013"/>
                  <a:pt x="1537866" y="1929573"/>
                  <a:pt x="1656080" y="1920240"/>
                </a:cubicBezTo>
                <a:cubicBezTo>
                  <a:pt x="1668253" y="1919279"/>
                  <a:pt x="1675127" y="1904207"/>
                  <a:pt x="1686560" y="1899920"/>
                </a:cubicBezTo>
                <a:cubicBezTo>
                  <a:pt x="1702729" y="1893857"/>
                  <a:pt x="1720427" y="1893147"/>
                  <a:pt x="1737360" y="1889760"/>
                </a:cubicBezTo>
                <a:cubicBezTo>
                  <a:pt x="1793240" y="1852507"/>
                  <a:pt x="1745827" y="1889760"/>
                  <a:pt x="1788160" y="1838960"/>
                </a:cubicBezTo>
                <a:cubicBezTo>
                  <a:pt x="1811745" y="1810658"/>
                  <a:pt x="1829382" y="1800424"/>
                  <a:pt x="1859280" y="1778000"/>
                </a:cubicBezTo>
                <a:cubicBezTo>
                  <a:pt x="1870811" y="1754938"/>
                  <a:pt x="1882687" y="1726985"/>
                  <a:pt x="1899920" y="1706880"/>
                </a:cubicBezTo>
                <a:cubicBezTo>
                  <a:pt x="1912388" y="1692334"/>
                  <a:pt x="1927013" y="1679787"/>
                  <a:pt x="1940560" y="1666240"/>
                </a:cubicBezTo>
                <a:cubicBezTo>
                  <a:pt x="1943815" y="1653219"/>
                  <a:pt x="1953592" y="1609696"/>
                  <a:pt x="1960880" y="1595120"/>
                </a:cubicBezTo>
                <a:cubicBezTo>
                  <a:pt x="1966341" y="1584198"/>
                  <a:pt x="1975739" y="1575562"/>
                  <a:pt x="1981200" y="1564640"/>
                </a:cubicBezTo>
                <a:cubicBezTo>
                  <a:pt x="1992812" y="1541416"/>
                  <a:pt x="1995723" y="1506546"/>
                  <a:pt x="2001520" y="1483360"/>
                </a:cubicBezTo>
                <a:cubicBezTo>
                  <a:pt x="2004117" y="1472970"/>
                  <a:pt x="2008293" y="1463040"/>
                  <a:pt x="2011680" y="1452880"/>
                </a:cubicBezTo>
                <a:cubicBezTo>
                  <a:pt x="2008293" y="1354667"/>
                  <a:pt x="2007465" y="1256332"/>
                  <a:pt x="2001520" y="1158240"/>
                </a:cubicBezTo>
                <a:cubicBezTo>
                  <a:pt x="2000675" y="1144302"/>
                  <a:pt x="1994389" y="1131231"/>
                  <a:pt x="1991360" y="1117600"/>
                </a:cubicBezTo>
                <a:cubicBezTo>
                  <a:pt x="1975013" y="1044038"/>
                  <a:pt x="1989195" y="1090786"/>
                  <a:pt x="1971040" y="1036320"/>
                </a:cubicBezTo>
                <a:cubicBezTo>
                  <a:pt x="1967653" y="1005840"/>
                  <a:pt x="1966894" y="974952"/>
                  <a:pt x="1960880" y="944880"/>
                </a:cubicBezTo>
                <a:cubicBezTo>
                  <a:pt x="1956679" y="923877"/>
                  <a:pt x="1947333" y="904240"/>
                  <a:pt x="1940560" y="883920"/>
                </a:cubicBezTo>
                <a:cubicBezTo>
                  <a:pt x="1937173" y="873760"/>
                  <a:pt x="1932500" y="863942"/>
                  <a:pt x="1930400" y="853440"/>
                </a:cubicBezTo>
                <a:cubicBezTo>
                  <a:pt x="1926536" y="834118"/>
                  <a:pt x="1920494" y="792988"/>
                  <a:pt x="1910080" y="772160"/>
                </a:cubicBezTo>
                <a:cubicBezTo>
                  <a:pt x="1883204" y="718409"/>
                  <a:pt x="1896730" y="763630"/>
                  <a:pt x="1859280" y="711200"/>
                </a:cubicBezTo>
                <a:cubicBezTo>
                  <a:pt x="1850477" y="698875"/>
                  <a:pt x="1848817" y="682059"/>
                  <a:pt x="1838960" y="670560"/>
                </a:cubicBezTo>
                <a:cubicBezTo>
                  <a:pt x="1827940" y="657703"/>
                  <a:pt x="1810294" y="652054"/>
                  <a:pt x="1798320" y="640080"/>
                </a:cubicBezTo>
                <a:cubicBezTo>
                  <a:pt x="1786346" y="628106"/>
                  <a:pt x="1777682" y="613219"/>
                  <a:pt x="1767840" y="599440"/>
                </a:cubicBezTo>
                <a:cubicBezTo>
                  <a:pt x="1760743" y="589504"/>
                  <a:pt x="1757055" y="576588"/>
                  <a:pt x="1747520" y="568960"/>
                </a:cubicBezTo>
                <a:cubicBezTo>
                  <a:pt x="1739157" y="562270"/>
                  <a:pt x="1727200" y="562187"/>
                  <a:pt x="1717040" y="558800"/>
                </a:cubicBezTo>
                <a:cubicBezTo>
                  <a:pt x="1656863" y="513667"/>
                  <a:pt x="1690489" y="537713"/>
                  <a:pt x="1615440" y="487680"/>
                </a:cubicBezTo>
                <a:cubicBezTo>
                  <a:pt x="1605280" y="480907"/>
                  <a:pt x="1596806" y="470322"/>
                  <a:pt x="1584960" y="467360"/>
                </a:cubicBezTo>
                <a:cubicBezTo>
                  <a:pt x="1555792" y="460068"/>
                  <a:pt x="1508096" y="449248"/>
                  <a:pt x="1483360" y="436880"/>
                </a:cubicBezTo>
                <a:cubicBezTo>
                  <a:pt x="1469813" y="430107"/>
                  <a:pt x="1455563" y="424587"/>
                  <a:pt x="1442720" y="416560"/>
                </a:cubicBezTo>
                <a:cubicBezTo>
                  <a:pt x="1428361" y="407585"/>
                  <a:pt x="1417711" y="392593"/>
                  <a:pt x="1402080" y="386080"/>
                </a:cubicBezTo>
                <a:cubicBezTo>
                  <a:pt x="1376301" y="375339"/>
                  <a:pt x="1320800" y="365760"/>
                  <a:pt x="1320800" y="365760"/>
                </a:cubicBezTo>
                <a:cubicBezTo>
                  <a:pt x="1310640" y="358987"/>
                  <a:pt x="1301040" y="351287"/>
                  <a:pt x="1290320" y="345440"/>
                </a:cubicBezTo>
                <a:cubicBezTo>
                  <a:pt x="1263727" y="330935"/>
                  <a:pt x="1234244" y="321603"/>
                  <a:pt x="1209040" y="304800"/>
                </a:cubicBezTo>
                <a:cubicBezTo>
                  <a:pt x="1198880" y="298027"/>
                  <a:pt x="1189993" y="288767"/>
                  <a:pt x="1178560" y="284480"/>
                </a:cubicBezTo>
                <a:cubicBezTo>
                  <a:pt x="1134938" y="268122"/>
                  <a:pt x="1109188" y="282258"/>
                  <a:pt x="1066800" y="254000"/>
                </a:cubicBezTo>
                <a:cubicBezTo>
                  <a:pt x="1056640" y="247227"/>
                  <a:pt x="1047753" y="237967"/>
                  <a:pt x="1036320" y="233680"/>
                </a:cubicBezTo>
                <a:cubicBezTo>
                  <a:pt x="1020151" y="227617"/>
                  <a:pt x="1002273" y="227708"/>
                  <a:pt x="985520" y="223520"/>
                </a:cubicBezTo>
                <a:cubicBezTo>
                  <a:pt x="975130" y="220923"/>
                  <a:pt x="965068" y="217120"/>
                  <a:pt x="955040" y="213360"/>
                </a:cubicBezTo>
                <a:cubicBezTo>
                  <a:pt x="923371" y="201484"/>
                  <a:pt x="892987" y="189512"/>
                  <a:pt x="863600" y="172720"/>
                </a:cubicBezTo>
                <a:cubicBezTo>
                  <a:pt x="852998" y="166662"/>
                  <a:pt x="844343" y="157210"/>
                  <a:pt x="833120" y="152400"/>
                </a:cubicBezTo>
                <a:cubicBezTo>
                  <a:pt x="820285" y="146899"/>
                  <a:pt x="806027" y="145627"/>
                  <a:pt x="792480" y="142240"/>
                </a:cubicBezTo>
                <a:cubicBezTo>
                  <a:pt x="787854" y="138771"/>
                  <a:pt x="732915" y="96392"/>
                  <a:pt x="721360" y="91440"/>
                </a:cubicBezTo>
                <a:cubicBezTo>
                  <a:pt x="708525" y="85939"/>
                  <a:pt x="694267" y="84667"/>
                  <a:pt x="680720" y="81280"/>
                </a:cubicBezTo>
                <a:cubicBezTo>
                  <a:pt x="604198" y="30265"/>
                  <a:pt x="701451" y="90165"/>
                  <a:pt x="609600" y="50800"/>
                </a:cubicBezTo>
                <a:cubicBezTo>
                  <a:pt x="598377" y="45990"/>
                  <a:pt x="590343" y="35290"/>
                  <a:pt x="579120" y="30480"/>
                </a:cubicBezTo>
                <a:cubicBezTo>
                  <a:pt x="566285" y="24979"/>
                  <a:pt x="551906" y="24156"/>
                  <a:pt x="538480" y="20320"/>
                </a:cubicBezTo>
                <a:cubicBezTo>
                  <a:pt x="467549" y="54"/>
                  <a:pt x="558254" y="17339"/>
                  <a:pt x="436880" y="0"/>
                </a:cubicBezTo>
                <a:cubicBezTo>
                  <a:pt x="392853" y="3387"/>
                  <a:pt x="348654" y="5001"/>
                  <a:pt x="304800" y="10160"/>
                </a:cubicBezTo>
                <a:cubicBezTo>
                  <a:pt x="290932" y="11792"/>
                  <a:pt x="277791" y="17291"/>
                  <a:pt x="264160" y="20320"/>
                </a:cubicBezTo>
                <a:cubicBezTo>
                  <a:pt x="247303" y="24066"/>
                  <a:pt x="230020" y="25936"/>
                  <a:pt x="213360" y="30480"/>
                </a:cubicBezTo>
                <a:lnTo>
                  <a:pt x="121920" y="60960"/>
                </a:lnTo>
                <a:lnTo>
                  <a:pt x="91440" y="71120"/>
                </a:lnTo>
                <a:cubicBezTo>
                  <a:pt x="84667" y="81280"/>
                  <a:pt x="81475" y="95128"/>
                  <a:pt x="71120" y="101600"/>
                </a:cubicBezTo>
                <a:cubicBezTo>
                  <a:pt x="-45331" y="174382"/>
                  <a:pt x="36698" y="95382"/>
                  <a:pt x="0" y="132080"/>
                </a:cubicBezTo>
              </a:path>
            </a:pathLst>
          </a:custGeom>
          <a:solidFill>
            <a:schemeClr val="accent3">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B9208081-5601-4FD5-B8A4-011FB8E902F6}"/>
              </a:ext>
            </a:extLst>
          </p:cNvPr>
          <p:cNvSpPr/>
          <p:nvPr/>
        </p:nvSpPr>
        <p:spPr>
          <a:xfrm>
            <a:off x="6416845" y="2501128"/>
            <a:ext cx="3984641" cy="3505200"/>
          </a:xfrm>
          <a:custGeom>
            <a:avLst/>
            <a:gdLst>
              <a:gd name="connsiteX0" fmla="*/ 904240 w 3984641"/>
              <a:gd name="connsiteY0" fmla="*/ 203200 h 3505200"/>
              <a:gd name="connsiteX1" fmla="*/ 792480 w 3984641"/>
              <a:gd name="connsiteY1" fmla="*/ 243840 h 3505200"/>
              <a:gd name="connsiteX2" fmla="*/ 762000 w 3984641"/>
              <a:gd name="connsiteY2" fmla="*/ 254000 h 3505200"/>
              <a:gd name="connsiteX3" fmla="*/ 690880 w 3984641"/>
              <a:gd name="connsiteY3" fmla="*/ 294640 h 3505200"/>
              <a:gd name="connsiteX4" fmla="*/ 629920 w 3984641"/>
              <a:gd name="connsiteY4" fmla="*/ 335280 h 3505200"/>
              <a:gd name="connsiteX5" fmla="*/ 579120 w 3984641"/>
              <a:gd name="connsiteY5" fmla="*/ 386080 h 3505200"/>
              <a:gd name="connsiteX6" fmla="*/ 548640 w 3984641"/>
              <a:gd name="connsiteY6" fmla="*/ 426720 h 3505200"/>
              <a:gd name="connsiteX7" fmla="*/ 508000 w 3984641"/>
              <a:gd name="connsiteY7" fmla="*/ 477520 h 3505200"/>
              <a:gd name="connsiteX8" fmla="*/ 497840 w 3984641"/>
              <a:gd name="connsiteY8" fmla="*/ 508000 h 3505200"/>
              <a:gd name="connsiteX9" fmla="*/ 467360 w 3984641"/>
              <a:gd name="connsiteY9" fmla="*/ 538480 h 3505200"/>
              <a:gd name="connsiteX10" fmla="*/ 426720 w 3984641"/>
              <a:gd name="connsiteY10" fmla="*/ 599440 h 3505200"/>
              <a:gd name="connsiteX11" fmla="*/ 406400 w 3984641"/>
              <a:gd name="connsiteY11" fmla="*/ 629920 h 3505200"/>
              <a:gd name="connsiteX12" fmla="*/ 375920 w 3984641"/>
              <a:gd name="connsiteY12" fmla="*/ 670560 h 3505200"/>
              <a:gd name="connsiteX13" fmla="*/ 325120 w 3984641"/>
              <a:gd name="connsiteY13" fmla="*/ 772160 h 3505200"/>
              <a:gd name="connsiteX14" fmla="*/ 294640 w 3984641"/>
              <a:gd name="connsiteY14" fmla="*/ 843280 h 3505200"/>
              <a:gd name="connsiteX15" fmla="*/ 284480 w 3984641"/>
              <a:gd name="connsiteY15" fmla="*/ 873760 h 3505200"/>
              <a:gd name="connsiteX16" fmla="*/ 264160 w 3984641"/>
              <a:gd name="connsiteY16" fmla="*/ 904240 h 3505200"/>
              <a:gd name="connsiteX17" fmla="*/ 233680 w 3984641"/>
              <a:gd name="connsiteY17" fmla="*/ 995680 h 3505200"/>
              <a:gd name="connsiteX18" fmla="*/ 203200 w 3984641"/>
              <a:gd name="connsiteY18" fmla="*/ 1066800 h 3505200"/>
              <a:gd name="connsiteX19" fmla="*/ 162560 w 3984641"/>
              <a:gd name="connsiteY19" fmla="*/ 1168400 h 3505200"/>
              <a:gd name="connsiteX20" fmla="*/ 142240 w 3984641"/>
              <a:gd name="connsiteY20" fmla="*/ 1229360 h 3505200"/>
              <a:gd name="connsiteX21" fmla="*/ 132080 w 3984641"/>
              <a:gd name="connsiteY21" fmla="*/ 1300480 h 3505200"/>
              <a:gd name="connsiteX22" fmla="*/ 111760 w 3984641"/>
              <a:gd name="connsiteY22" fmla="*/ 1381760 h 3505200"/>
              <a:gd name="connsiteX23" fmla="*/ 101600 w 3984641"/>
              <a:gd name="connsiteY23" fmla="*/ 1442720 h 3505200"/>
              <a:gd name="connsiteX24" fmla="*/ 71120 w 3984641"/>
              <a:gd name="connsiteY24" fmla="*/ 1503680 h 3505200"/>
              <a:gd name="connsiteX25" fmla="*/ 60960 w 3984641"/>
              <a:gd name="connsiteY25" fmla="*/ 1554480 h 3505200"/>
              <a:gd name="connsiteX26" fmla="*/ 50800 w 3984641"/>
              <a:gd name="connsiteY26" fmla="*/ 1584960 h 3505200"/>
              <a:gd name="connsiteX27" fmla="*/ 30480 w 3984641"/>
              <a:gd name="connsiteY27" fmla="*/ 1706880 h 3505200"/>
              <a:gd name="connsiteX28" fmla="*/ 20320 w 3984641"/>
              <a:gd name="connsiteY28" fmla="*/ 1747520 h 3505200"/>
              <a:gd name="connsiteX29" fmla="*/ 10160 w 3984641"/>
              <a:gd name="connsiteY29" fmla="*/ 1828800 h 3505200"/>
              <a:gd name="connsiteX30" fmla="*/ 0 w 3984641"/>
              <a:gd name="connsiteY30" fmla="*/ 1899920 h 3505200"/>
              <a:gd name="connsiteX31" fmla="*/ 10160 w 3984641"/>
              <a:gd name="connsiteY31" fmla="*/ 2387600 h 3505200"/>
              <a:gd name="connsiteX32" fmla="*/ 20320 w 3984641"/>
              <a:gd name="connsiteY32" fmla="*/ 2428240 h 3505200"/>
              <a:gd name="connsiteX33" fmla="*/ 30480 w 3984641"/>
              <a:gd name="connsiteY33" fmla="*/ 2479040 h 3505200"/>
              <a:gd name="connsiteX34" fmla="*/ 40640 w 3984641"/>
              <a:gd name="connsiteY34" fmla="*/ 2550160 h 3505200"/>
              <a:gd name="connsiteX35" fmla="*/ 71120 w 3984641"/>
              <a:gd name="connsiteY35" fmla="*/ 2631440 h 3505200"/>
              <a:gd name="connsiteX36" fmla="*/ 81280 w 3984641"/>
              <a:gd name="connsiteY36" fmla="*/ 2712720 h 3505200"/>
              <a:gd name="connsiteX37" fmla="*/ 101600 w 3984641"/>
              <a:gd name="connsiteY37" fmla="*/ 2743200 h 3505200"/>
              <a:gd name="connsiteX38" fmla="*/ 111760 w 3984641"/>
              <a:gd name="connsiteY38" fmla="*/ 2783840 h 3505200"/>
              <a:gd name="connsiteX39" fmla="*/ 132080 w 3984641"/>
              <a:gd name="connsiteY39" fmla="*/ 2814320 h 3505200"/>
              <a:gd name="connsiteX40" fmla="*/ 152400 w 3984641"/>
              <a:gd name="connsiteY40" fmla="*/ 2854960 h 3505200"/>
              <a:gd name="connsiteX41" fmla="*/ 162560 w 3984641"/>
              <a:gd name="connsiteY41" fmla="*/ 2895600 h 3505200"/>
              <a:gd name="connsiteX42" fmla="*/ 182880 w 3984641"/>
              <a:gd name="connsiteY42" fmla="*/ 2936240 h 3505200"/>
              <a:gd name="connsiteX43" fmla="*/ 193040 w 3984641"/>
              <a:gd name="connsiteY43" fmla="*/ 2966720 h 3505200"/>
              <a:gd name="connsiteX44" fmla="*/ 254000 w 3984641"/>
              <a:gd name="connsiteY44" fmla="*/ 3058160 h 3505200"/>
              <a:gd name="connsiteX45" fmla="*/ 304800 w 3984641"/>
              <a:gd name="connsiteY45" fmla="*/ 3139440 h 3505200"/>
              <a:gd name="connsiteX46" fmla="*/ 355600 w 3984641"/>
              <a:gd name="connsiteY46" fmla="*/ 3180080 h 3505200"/>
              <a:gd name="connsiteX47" fmla="*/ 396240 w 3984641"/>
              <a:gd name="connsiteY47" fmla="*/ 3230880 h 3505200"/>
              <a:gd name="connsiteX48" fmla="*/ 426720 w 3984641"/>
              <a:gd name="connsiteY48" fmla="*/ 3251200 h 3505200"/>
              <a:gd name="connsiteX49" fmla="*/ 467360 w 3984641"/>
              <a:gd name="connsiteY49" fmla="*/ 3281680 h 3505200"/>
              <a:gd name="connsiteX50" fmla="*/ 538480 w 3984641"/>
              <a:gd name="connsiteY50" fmla="*/ 3312160 h 3505200"/>
              <a:gd name="connsiteX51" fmla="*/ 558800 w 3984641"/>
              <a:gd name="connsiteY51" fmla="*/ 3342640 h 3505200"/>
              <a:gd name="connsiteX52" fmla="*/ 589280 w 3984641"/>
              <a:gd name="connsiteY52" fmla="*/ 3352800 h 3505200"/>
              <a:gd name="connsiteX53" fmla="*/ 629920 w 3984641"/>
              <a:gd name="connsiteY53" fmla="*/ 3373120 h 3505200"/>
              <a:gd name="connsiteX54" fmla="*/ 670560 w 3984641"/>
              <a:gd name="connsiteY54" fmla="*/ 3403600 h 3505200"/>
              <a:gd name="connsiteX55" fmla="*/ 701040 w 3984641"/>
              <a:gd name="connsiteY55" fmla="*/ 3413760 h 3505200"/>
              <a:gd name="connsiteX56" fmla="*/ 792480 w 3984641"/>
              <a:gd name="connsiteY56" fmla="*/ 3444240 h 3505200"/>
              <a:gd name="connsiteX57" fmla="*/ 822960 w 3984641"/>
              <a:gd name="connsiteY57" fmla="*/ 3454400 h 3505200"/>
              <a:gd name="connsiteX58" fmla="*/ 873760 w 3984641"/>
              <a:gd name="connsiteY58" fmla="*/ 3464560 h 3505200"/>
              <a:gd name="connsiteX59" fmla="*/ 944880 w 3984641"/>
              <a:gd name="connsiteY59" fmla="*/ 3484880 h 3505200"/>
              <a:gd name="connsiteX60" fmla="*/ 1016000 w 3984641"/>
              <a:gd name="connsiteY60" fmla="*/ 3495040 h 3505200"/>
              <a:gd name="connsiteX61" fmla="*/ 1076960 w 3984641"/>
              <a:gd name="connsiteY61" fmla="*/ 3505200 h 3505200"/>
              <a:gd name="connsiteX62" fmla="*/ 1534160 w 3984641"/>
              <a:gd name="connsiteY62" fmla="*/ 3495040 h 3505200"/>
              <a:gd name="connsiteX63" fmla="*/ 1564640 w 3984641"/>
              <a:gd name="connsiteY63" fmla="*/ 3484880 h 3505200"/>
              <a:gd name="connsiteX64" fmla="*/ 1666240 w 3984641"/>
              <a:gd name="connsiteY64" fmla="*/ 3474720 h 3505200"/>
              <a:gd name="connsiteX65" fmla="*/ 1798320 w 3984641"/>
              <a:gd name="connsiteY65" fmla="*/ 3454400 h 3505200"/>
              <a:gd name="connsiteX66" fmla="*/ 1828800 w 3984641"/>
              <a:gd name="connsiteY66" fmla="*/ 3444240 h 3505200"/>
              <a:gd name="connsiteX67" fmla="*/ 1879600 w 3984641"/>
              <a:gd name="connsiteY67" fmla="*/ 3434080 h 3505200"/>
              <a:gd name="connsiteX68" fmla="*/ 1910080 w 3984641"/>
              <a:gd name="connsiteY68" fmla="*/ 3423920 h 3505200"/>
              <a:gd name="connsiteX69" fmla="*/ 1981200 w 3984641"/>
              <a:gd name="connsiteY69" fmla="*/ 3403600 h 3505200"/>
              <a:gd name="connsiteX70" fmla="*/ 2011680 w 3984641"/>
              <a:gd name="connsiteY70" fmla="*/ 3373120 h 3505200"/>
              <a:gd name="connsiteX71" fmla="*/ 2072640 w 3984641"/>
              <a:gd name="connsiteY71" fmla="*/ 3322320 h 3505200"/>
              <a:gd name="connsiteX72" fmla="*/ 2103120 w 3984641"/>
              <a:gd name="connsiteY72" fmla="*/ 3261360 h 3505200"/>
              <a:gd name="connsiteX73" fmla="*/ 2113280 w 3984641"/>
              <a:gd name="connsiteY73" fmla="*/ 3139440 h 3505200"/>
              <a:gd name="connsiteX74" fmla="*/ 2123440 w 3984641"/>
              <a:gd name="connsiteY74" fmla="*/ 3068320 h 3505200"/>
              <a:gd name="connsiteX75" fmla="*/ 2194560 w 3984641"/>
              <a:gd name="connsiteY75" fmla="*/ 3058160 h 3505200"/>
              <a:gd name="connsiteX76" fmla="*/ 2164080 w 3984641"/>
              <a:gd name="connsiteY76" fmla="*/ 2621280 h 3505200"/>
              <a:gd name="connsiteX77" fmla="*/ 2133600 w 3984641"/>
              <a:gd name="connsiteY77" fmla="*/ 2560320 h 3505200"/>
              <a:gd name="connsiteX78" fmla="*/ 2082800 w 3984641"/>
              <a:gd name="connsiteY78" fmla="*/ 2468880 h 3505200"/>
              <a:gd name="connsiteX79" fmla="*/ 2052320 w 3984641"/>
              <a:gd name="connsiteY79" fmla="*/ 2438400 h 3505200"/>
              <a:gd name="connsiteX80" fmla="*/ 1991360 w 3984641"/>
              <a:gd name="connsiteY80" fmla="*/ 2346960 h 3505200"/>
              <a:gd name="connsiteX81" fmla="*/ 1971040 w 3984641"/>
              <a:gd name="connsiteY81" fmla="*/ 2316480 h 3505200"/>
              <a:gd name="connsiteX82" fmla="*/ 1960880 w 3984641"/>
              <a:gd name="connsiteY82" fmla="*/ 2286000 h 3505200"/>
              <a:gd name="connsiteX83" fmla="*/ 1910080 w 3984641"/>
              <a:gd name="connsiteY83" fmla="*/ 2225040 h 3505200"/>
              <a:gd name="connsiteX84" fmla="*/ 1889760 w 3984641"/>
              <a:gd name="connsiteY84" fmla="*/ 2194560 h 3505200"/>
              <a:gd name="connsiteX85" fmla="*/ 1859280 w 3984641"/>
              <a:gd name="connsiteY85" fmla="*/ 2153920 h 3505200"/>
              <a:gd name="connsiteX86" fmla="*/ 1788160 w 3984641"/>
              <a:gd name="connsiteY86" fmla="*/ 2052320 h 3505200"/>
              <a:gd name="connsiteX87" fmla="*/ 1757680 w 3984641"/>
              <a:gd name="connsiteY87" fmla="*/ 2021840 h 3505200"/>
              <a:gd name="connsiteX88" fmla="*/ 1717040 w 3984641"/>
              <a:gd name="connsiteY88" fmla="*/ 1960880 h 3505200"/>
              <a:gd name="connsiteX89" fmla="*/ 1676400 w 3984641"/>
              <a:gd name="connsiteY89" fmla="*/ 1899920 h 3505200"/>
              <a:gd name="connsiteX90" fmla="*/ 1645920 w 3984641"/>
              <a:gd name="connsiteY90" fmla="*/ 1869440 h 3505200"/>
              <a:gd name="connsiteX91" fmla="*/ 1584960 w 3984641"/>
              <a:gd name="connsiteY91" fmla="*/ 1757680 h 3505200"/>
              <a:gd name="connsiteX92" fmla="*/ 1554480 w 3984641"/>
              <a:gd name="connsiteY92" fmla="*/ 1706880 h 3505200"/>
              <a:gd name="connsiteX93" fmla="*/ 1534160 w 3984641"/>
              <a:gd name="connsiteY93" fmla="*/ 1615440 h 3505200"/>
              <a:gd name="connsiteX94" fmla="*/ 1513840 w 3984641"/>
              <a:gd name="connsiteY94" fmla="*/ 1574800 h 3505200"/>
              <a:gd name="connsiteX95" fmla="*/ 1503680 w 3984641"/>
              <a:gd name="connsiteY95" fmla="*/ 1503680 h 3505200"/>
              <a:gd name="connsiteX96" fmla="*/ 1483360 w 3984641"/>
              <a:gd name="connsiteY96" fmla="*/ 1402080 h 3505200"/>
              <a:gd name="connsiteX97" fmla="*/ 1493520 w 3984641"/>
              <a:gd name="connsiteY97" fmla="*/ 1280160 h 3505200"/>
              <a:gd name="connsiteX98" fmla="*/ 1513840 w 3984641"/>
              <a:gd name="connsiteY98" fmla="*/ 1239520 h 3505200"/>
              <a:gd name="connsiteX99" fmla="*/ 1574800 w 3984641"/>
              <a:gd name="connsiteY99" fmla="*/ 1178560 h 3505200"/>
              <a:gd name="connsiteX100" fmla="*/ 1635760 w 3984641"/>
              <a:gd name="connsiteY100" fmla="*/ 1137920 h 3505200"/>
              <a:gd name="connsiteX101" fmla="*/ 1666240 w 3984641"/>
              <a:gd name="connsiteY101" fmla="*/ 1117600 h 3505200"/>
              <a:gd name="connsiteX102" fmla="*/ 1737360 w 3984641"/>
              <a:gd name="connsiteY102" fmla="*/ 1076960 h 3505200"/>
              <a:gd name="connsiteX103" fmla="*/ 1818640 w 3984641"/>
              <a:gd name="connsiteY103" fmla="*/ 1066800 h 3505200"/>
              <a:gd name="connsiteX104" fmla="*/ 2092960 w 3984641"/>
              <a:gd name="connsiteY104" fmla="*/ 1066800 h 3505200"/>
              <a:gd name="connsiteX105" fmla="*/ 2235200 w 3984641"/>
              <a:gd name="connsiteY105" fmla="*/ 1097280 h 3505200"/>
              <a:gd name="connsiteX106" fmla="*/ 2306320 w 3984641"/>
              <a:gd name="connsiteY106" fmla="*/ 1127760 h 3505200"/>
              <a:gd name="connsiteX107" fmla="*/ 2367280 w 3984641"/>
              <a:gd name="connsiteY107" fmla="*/ 1168400 h 3505200"/>
              <a:gd name="connsiteX108" fmla="*/ 2397760 w 3984641"/>
              <a:gd name="connsiteY108" fmla="*/ 1178560 h 3505200"/>
              <a:gd name="connsiteX109" fmla="*/ 2479040 w 3984641"/>
              <a:gd name="connsiteY109" fmla="*/ 1229360 h 3505200"/>
              <a:gd name="connsiteX110" fmla="*/ 2590800 w 3984641"/>
              <a:gd name="connsiteY110" fmla="*/ 1280160 h 3505200"/>
              <a:gd name="connsiteX111" fmla="*/ 2621280 w 3984641"/>
              <a:gd name="connsiteY111" fmla="*/ 1300480 h 3505200"/>
              <a:gd name="connsiteX112" fmla="*/ 2672080 w 3984641"/>
              <a:gd name="connsiteY112" fmla="*/ 1320800 h 3505200"/>
              <a:gd name="connsiteX113" fmla="*/ 2743200 w 3984641"/>
              <a:gd name="connsiteY113" fmla="*/ 1361440 h 3505200"/>
              <a:gd name="connsiteX114" fmla="*/ 2814320 w 3984641"/>
              <a:gd name="connsiteY114" fmla="*/ 1381760 h 3505200"/>
              <a:gd name="connsiteX115" fmla="*/ 2844800 w 3984641"/>
              <a:gd name="connsiteY115" fmla="*/ 1391920 h 3505200"/>
              <a:gd name="connsiteX116" fmla="*/ 2885440 w 3984641"/>
              <a:gd name="connsiteY116" fmla="*/ 1412240 h 3505200"/>
              <a:gd name="connsiteX117" fmla="*/ 2946400 w 3984641"/>
              <a:gd name="connsiteY117" fmla="*/ 1432560 h 3505200"/>
              <a:gd name="connsiteX118" fmla="*/ 2997200 w 3984641"/>
              <a:gd name="connsiteY118" fmla="*/ 1463040 h 3505200"/>
              <a:gd name="connsiteX119" fmla="*/ 3058160 w 3984641"/>
              <a:gd name="connsiteY119" fmla="*/ 1503680 h 3505200"/>
              <a:gd name="connsiteX120" fmla="*/ 3088640 w 3984641"/>
              <a:gd name="connsiteY120" fmla="*/ 1513840 h 3505200"/>
              <a:gd name="connsiteX121" fmla="*/ 3159760 w 3984641"/>
              <a:gd name="connsiteY121" fmla="*/ 1534160 h 3505200"/>
              <a:gd name="connsiteX122" fmla="*/ 3261360 w 3984641"/>
              <a:gd name="connsiteY122" fmla="*/ 1574800 h 3505200"/>
              <a:gd name="connsiteX123" fmla="*/ 3302000 w 3984641"/>
              <a:gd name="connsiteY123" fmla="*/ 1584960 h 3505200"/>
              <a:gd name="connsiteX124" fmla="*/ 3352800 w 3984641"/>
              <a:gd name="connsiteY124" fmla="*/ 1595120 h 3505200"/>
              <a:gd name="connsiteX125" fmla="*/ 3383280 w 3984641"/>
              <a:gd name="connsiteY125" fmla="*/ 1605280 h 3505200"/>
              <a:gd name="connsiteX126" fmla="*/ 3434080 w 3984641"/>
              <a:gd name="connsiteY126" fmla="*/ 1615440 h 3505200"/>
              <a:gd name="connsiteX127" fmla="*/ 3495040 w 3984641"/>
              <a:gd name="connsiteY127" fmla="*/ 1635760 h 3505200"/>
              <a:gd name="connsiteX128" fmla="*/ 3830320 w 3984641"/>
              <a:gd name="connsiteY128" fmla="*/ 1595120 h 3505200"/>
              <a:gd name="connsiteX129" fmla="*/ 3870960 w 3984641"/>
              <a:gd name="connsiteY129" fmla="*/ 1534160 h 3505200"/>
              <a:gd name="connsiteX130" fmla="*/ 3901440 w 3984641"/>
              <a:gd name="connsiteY130" fmla="*/ 1473200 h 3505200"/>
              <a:gd name="connsiteX131" fmla="*/ 3911600 w 3984641"/>
              <a:gd name="connsiteY131" fmla="*/ 1422400 h 3505200"/>
              <a:gd name="connsiteX132" fmla="*/ 3952240 w 3984641"/>
              <a:gd name="connsiteY132" fmla="*/ 1361440 h 3505200"/>
              <a:gd name="connsiteX133" fmla="*/ 3972560 w 3984641"/>
              <a:gd name="connsiteY133" fmla="*/ 1300480 h 3505200"/>
              <a:gd name="connsiteX134" fmla="*/ 3972560 w 3984641"/>
              <a:gd name="connsiteY134" fmla="*/ 1016000 h 3505200"/>
              <a:gd name="connsiteX135" fmla="*/ 3952240 w 3984641"/>
              <a:gd name="connsiteY135" fmla="*/ 985520 h 3505200"/>
              <a:gd name="connsiteX136" fmla="*/ 3860800 w 3984641"/>
              <a:gd name="connsiteY136" fmla="*/ 894080 h 3505200"/>
              <a:gd name="connsiteX137" fmla="*/ 3728720 w 3984641"/>
              <a:gd name="connsiteY137" fmla="*/ 782320 h 3505200"/>
              <a:gd name="connsiteX138" fmla="*/ 3677920 w 3984641"/>
              <a:gd name="connsiteY138" fmla="*/ 741680 h 3505200"/>
              <a:gd name="connsiteX139" fmla="*/ 3606800 w 3984641"/>
              <a:gd name="connsiteY139" fmla="*/ 670560 h 3505200"/>
              <a:gd name="connsiteX140" fmla="*/ 3576320 w 3984641"/>
              <a:gd name="connsiteY140" fmla="*/ 640080 h 3505200"/>
              <a:gd name="connsiteX141" fmla="*/ 3545840 w 3984641"/>
              <a:gd name="connsiteY141" fmla="*/ 629920 h 3505200"/>
              <a:gd name="connsiteX142" fmla="*/ 3495040 w 3984641"/>
              <a:gd name="connsiteY142" fmla="*/ 579120 h 3505200"/>
              <a:gd name="connsiteX143" fmla="*/ 3434080 w 3984641"/>
              <a:gd name="connsiteY143" fmla="*/ 538480 h 3505200"/>
              <a:gd name="connsiteX144" fmla="*/ 3403600 w 3984641"/>
              <a:gd name="connsiteY144" fmla="*/ 508000 h 3505200"/>
              <a:gd name="connsiteX145" fmla="*/ 3362960 w 3984641"/>
              <a:gd name="connsiteY145" fmla="*/ 497840 h 3505200"/>
              <a:gd name="connsiteX146" fmla="*/ 3302000 w 3984641"/>
              <a:gd name="connsiteY146" fmla="*/ 457200 h 3505200"/>
              <a:gd name="connsiteX147" fmla="*/ 3261360 w 3984641"/>
              <a:gd name="connsiteY147" fmla="*/ 436880 h 3505200"/>
              <a:gd name="connsiteX148" fmla="*/ 3220720 w 3984641"/>
              <a:gd name="connsiteY148" fmla="*/ 406400 h 3505200"/>
              <a:gd name="connsiteX149" fmla="*/ 3190240 w 3984641"/>
              <a:gd name="connsiteY149" fmla="*/ 396240 h 3505200"/>
              <a:gd name="connsiteX150" fmla="*/ 3159760 w 3984641"/>
              <a:gd name="connsiteY150" fmla="*/ 375920 h 3505200"/>
              <a:gd name="connsiteX151" fmla="*/ 3078480 w 3984641"/>
              <a:gd name="connsiteY151" fmla="*/ 335280 h 3505200"/>
              <a:gd name="connsiteX152" fmla="*/ 3037840 w 3984641"/>
              <a:gd name="connsiteY152" fmla="*/ 314960 h 3505200"/>
              <a:gd name="connsiteX153" fmla="*/ 2926080 w 3984641"/>
              <a:gd name="connsiteY153" fmla="*/ 254000 h 3505200"/>
              <a:gd name="connsiteX154" fmla="*/ 2865120 w 3984641"/>
              <a:gd name="connsiteY154" fmla="*/ 243840 h 3505200"/>
              <a:gd name="connsiteX155" fmla="*/ 2824480 w 3984641"/>
              <a:gd name="connsiteY155" fmla="*/ 223520 h 3505200"/>
              <a:gd name="connsiteX156" fmla="*/ 2722880 w 3984641"/>
              <a:gd name="connsiteY156" fmla="*/ 193040 h 3505200"/>
              <a:gd name="connsiteX157" fmla="*/ 2672080 w 3984641"/>
              <a:gd name="connsiteY157" fmla="*/ 182880 h 3505200"/>
              <a:gd name="connsiteX158" fmla="*/ 2611120 w 3984641"/>
              <a:gd name="connsiteY158" fmla="*/ 172720 h 3505200"/>
              <a:gd name="connsiteX159" fmla="*/ 2580640 w 3984641"/>
              <a:gd name="connsiteY159" fmla="*/ 162560 h 3505200"/>
              <a:gd name="connsiteX160" fmla="*/ 2540000 w 3984641"/>
              <a:gd name="connsiteY160" fmla="*/ 152400 h 3505200"/>
              <a:gd name="connsiteX161" fmla="*/ 2418080 w 3984641"/>
              <a:gd name="connsiteY161" fmla="*/ 111760 h 3505200"/>
              <a:gd name="connsiteX162" fmla="*/ 2367280 w 3984641"/>
              <a:gd name="connsiteY162" fmla="*/ 101600 h 3505200"/>
              <a:gd name="connsiteX163" fmla="*/ 2255520 w 3984641"/>
              <a:gd name="connsiteY163" fmla="*/ 71120 h 3505200"/>
              <a:gd name="connsiteX164" fmla="*/ 2194560 w 3984641"/>
              <a:gd name="connsiteY164" fmla="*/ 60960 h 3505200"/>
              <a:gd name="connsiteX165" fmla="*/ 2143760 w 3984641"/>
              <a:gd name="connsiteY165" fmla="*/ 50800 h 3505200"/>
              <a:gd name="connsiteX166" fmla="*/ 2032000 w 3984641"/>
              <a:gd name="connsiteY166" fmla="*/ 40640 h 3505200"/>
              <a:gd name="connsiteX167" fmla="*/ 1960880 w 3984641"/>
              <a:gd name="connsiteY167" fmla="*/ 30480 h 3505200"/>
              <a:gd name="connsiteX168" fmla="*/ 1879600 w 3984641"/>
              <a:gd name="connsiteY168" fmla="*/ 20320 h 3505200"/>
              <a:gd name="connsiteX169" fmla="*/ 1828800 w 3984641"/>
              <a:gd name="connsiteY169" fmla="*/ 10160 h 3505200"/>
              <a:gd name="connsiteX170" fmla="*/ 1767840 w 3984641"/>
              <a:gd name="connsiteY170" fmla="*/ 0 h 3505200"/>
              <a:gd name="connsiteX171" fmla="*/ 1259840 w 3984641"/>
              <a:gd name="connsiteY171" fmla="*/ 10160 h 3505200"/>
              <a:gd name="connsiteX172" fmla="*/ 1229360 w 3984641"/>
              <a:gd name="connsiteY172" fmla="*/ 20320 h 3505200"/>
              <a:gd name="connsiteX173" fmla="*/ 1148080 w 3984641"/>
              <a:gd name="connsiteY173" fmla="*/ 40640 h 3505200"/>
              <a:gd name="connsiteX174" fmla="*/ 1107440 w 3984641"/>
              <a:gd name="connsiteY174" fmla="*/ 50800 h 3505200"/>
              <a:gd name="connsiteX175" fmla="*/ 1076960 w 3984641"/>
              <a:gd name="connsiteY175" fmla="*/ 60960 h 3505200"/>
              <a:gd name="connsiteX176" fmla="*/ 975360 w 3984641"/>
              <a:gd name="connsiteY176" fmla="*/ 81280 h 3505200"/>
              <a:gd name="connsiteX177" fmla="*/ 944880 w 3984641"/>
              <a:gd name="connsiteY177" fmla="*/ 91440 h 3505200"/>
              <a:gd name="connsiteX178" fmla="*/ 883920 w 3984641"/>
              <a:gd name="connsiteY178" fmla="*/ 132080 h 3505200"/>
              <a:gd name="connsiteX179" fmla="*/ 833120 w 3984641"/>
              <a:gd name="connsiteY179" fmla="*/ 182880 h 3505200"/>
              <a:gd name="connsiteX180" fmla="*/ 812800 w 3984641"/>
              <a:gd name="connsiteY180" fmla="*/ 213360 h 3505200"/>
              <a:gd name="connsiteX181" fmla="*/ 772160 w 3984641"/>
              <a:gd name="connsiteY181" fmla="*/ 26416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3984641" h="3505200">
                <a:moveTo>
                  <a:pt x="904240" y="203200"/>
                </a:moveTo>
                <a:cubicBezTo>
                  <a:pt x="833553" y="231475"/>
                  <a:pt x="870742" y="217753"/>
                  <a:pt x="792480" y="243840"/>
                </a:cubicBezTo>
                <a:lnTo>
                  <a:pt x="762000" y="254000"/>
                </a:lnTo>
                <a:cubicBezTo>
                  <a:pt x="628686" y="353986"/>
                  <a:pt x="790618" y="239230"/>
                  <a:pt x="690880" y="294640"/>
                </a:cubicBezTo>
                <a:cubicBezTo>
                  <a:pt x="669532" y="306500"/>
                  <a:pt x="629920" y="335280"/>
                  <a:pt x="629920" y="335280"/>
                </a:cubicBezTo>
                <a:cubicBezTo>
                  <a:pt x="575733" y="416560"/>
                  <a:pt x="646853" y="318347"/>
                  <a:pt x="579120" y="386080"/>
                </a:cubicBezTo>
                <a:cubicBezTo>
                  <a:pt x="567146" y="398054"/>
                  <a:pt x="558800" y="413173"/>
                  <a:pt x="548640" y="426720"/>
                </a:cubicBezTo>
                <a:cubicBezTo>
                  <a:pt x="523103" y="503332"/>
                  <a:pt x="560521" y="411868"/>
                  <a:pt x="508000" y="477520"/>
                </a:cubicBezTo>
                <a:cubicBezTo>
                  <a:pt x="501310" y="485883"/>
                  <a:pt x="503781" y="499089"/>
                  <a:pt x="497840" y="508000"/>
                </a:cubicBezTo>
                <a:cubicBezTo>
                  <a:pt x="489870" y="519955"/>
                  <a:pt x="477520" y="528320"/>
                  <a:pt x="467360" y="538480"/>
                </a:cubicBezTo>
                <a:cubicBezTo>
                  <a:pt x="449505" y="592045"/>
                  <a:pt x="469001" y="548703"/>
                  <a:pt x="426720" y="599440"/>
                </a:cubicBezTo>
                <a:cubicBezTo>
                  <a:pt x="418903" y="608821"/>
                  <a:pt x="413497" y="619984"/>
                  <a:pt x="406400" y="629920"/>
                </a:cubicBezTo>
                <a:cubicBezTo>
                  <a:pt x="396558" y="643699"/>
                  <a:pt x="386080" y="657013"/>
                  <a:pt x="375920" y="670560"/>
                </a:cubicBezTo>
                <a:cubicBezTo>
                  <a:pt x="350245" y="747584"/>
                  <a:pt x="368451" y="714385"/>
                  <a:pt x="325120" y="772160"/>
                </a:cubicBezTo>
                <a:cubicBezTo>
                  <a:pt x="303975" y="856740"/>
                  <a:pt x="329722" y="773116"/>
                  <a:pt x="294640" y="843280"/>
                </a:cubicBezTo>
                <a:cubicBezTo>
                  <a:pt x="289851" y="852859"/>
                  <a:pt x="289269" y="864181"/>
                  <a:pt x="284480" y="873760"/>
                </a:cubicBezTo>
                <a:cubicBezTo>
                  <a:pt x="279019" y="884682"/>
                  <a:pt x="268856" y="892968"/>
                  <a:pt x="264160" y="904240"/>
                </a:cubicBezTo>
                <a:cubicBezTo>
                  <a:pt x="251803" y="933897"/>
                  <a:pt x="248048" y="966943"/>
                  <a:pt x="233680" y="995680"/>
                </a:cubicBezTo>
                <a:cubicBezTo>
                  <a:pt x="166287" y="1130466"/>
                  <a:pt x="248048" y="962154"/>
                  <a:pt x="203200" y="1066800"/>
                </a:cubicBezTo>
                <a:cubicBezTo>
                  <a:pt x="158352" y="1171446"/>
                  <a:pt x="208811" y="1029646"/>
                  <a:pt x="162560" y="1168400"/>
                </a:cubicBezTo>
                <a:lnTo>
                  <a:pt x="142240" y="1229360"/>
                </a:lnTo>
                <a:cubicBezTo>
                  <a:pt x="138853" y="1253067"/>
                  <a:pt x="136776" y="1276998"/>
                  <a:pt x="132080" y="1300480"/>
                </a:cubicBezTo>
                <a:cubicBezTo>
                  <a:pt x="126603" y="1327865"/>
                  <a:pt x="116351" y="1354213"/>
                  <a:pt x="111760" y="1381760"/>
                </a:cubicBezTo>
                <a:cubicBezTo>
                  <a:pt x="108373" y="1402080"/>
                  <a:pt x="108114" y="1423177"/>
                  <a:pt x="101600" y="1442720"/>
                </a:cubicBezTo>
                <a:cubicBezTo>
                  <a:pt x="94416" y="1464273"/>
                  <a:pt x="81280" y="1483360"/>
                  <a:pt x="71120" y="1503680"/>
                </a:cubicBezTo>
                <a:cubicBezTo>
                  <a:pt x="67733" y="1520613"/>
                  <a:pt x="65148" y="1537727"/>
                  <a:pt x="60960" y="1554480"/>
                </a:cubicBezTo>
                <a:cubicBezTo>
                  <a:pt x="58363" y="1564870"/>
                  <a:pt x="52900" y="1574458"/>
                  <a:pt x="50800" y="1584960"/>
                </a:cubicBezTo>
                <a:cubicBezTo>
                  <a:pt x="42720" y="1625360"/>
                  <a:pt x="40473" y="1666910"/>
                  <a:pt x="30480" y="1706880"/>
                </a:cubicBezTo>
                <a:cubicBezTo>
                  <a:pt x="27093" y="1720427"/>
                  <a:pt x="22616" y="1733746"/>
                  <a:pt x="20320" y="1747520"/>
                </a:cubicBezTo>
                <a:cubicBezTo>
                  <a:pt x="15831" y="1774453"/>
                  <a:pt x="13769" y="1801735"/>
                  <a:pt x="10160" y="1828800"/>
                </a:cubicBezTo>
                <a:cubicBezTo>
                  <a:pt x="6995" y="1852537"/>
                  <a:pt x="3387" y="1876213"/>
                  <a:pt x="0" y="1899920"/>
                </a:cubicBezTo>
                <a:cubicBezTo>
                  <a:pt x="3387" y="2062480"/>
                  <a:pt x="3911" y="2225125"/>
                  <a:pt x="10160" y="2387600"/>
                </a:cubicBezTo>
                <a:cubicBezTo>
                  <a:pt x="10697" y="2401553"/>
                  <a:pt x="17291" y="2414609"/>
                  <a:pt x="20320" y="2428240"/>
                </a:cubicBezTo>
                <a:cubicBezTo>
                  <a:pt x="24066" y="2445097"/>
                  <a:pt x="27641" y="2462006"/>
                  <a:pt x="30480" y="2479040"/>
                </a:cubicBezTo>
                <a:cubicBezTo>
                  <a:pt x="34417" y="2502662"/>
                  <a:pt x="34470" y="2527021"/>
                  <a:pt x="40640" y="2550160"/>
                </a:cubicBezTo>
                <a:cubicBezTo>
                  <a:pt x="48096" y="2578119"/>
                  <a:pt x="60960" y="2604347"/>
                  <a:pt x="71120" y="2631440"/>
                </a:cubicBezTo>
                <a:cubicBezTo>
                  <a:pt x="74507" y="2658533"/>
                  <a:pt x="74096" y="2686378"/>
                  <a:pt x="81280" y="2712720"/>
                </a:cubicBezTo>
                <a:cubicBezTo>
                  <a:pt x="84493" y="2724501"/>
                  <a:pt x="96790" y="2731977"/>
                  <a:pt x="101600" y="2743200"/>
                </a:cubicBezTo>
                <a:cubicBezTo>
                  <a:pt x="107101" y="2756035"/>
                  <a:pt x="106259" y="2771005"/>
                  <a:pt x="111760" y="2783840"/>
                </a:cubicBezTo>
                <a:cubicBezTo>
                  <a:pt x="116570" y="2795063"/>
                  <a:pt x="126022" y="2803718"/>
                  <a:pt x="132080" y="2814320"/>
                </a:cubicBezTo>
                <a:cubicBezTo>
                  <a:pt x="139594" y="2827470"/>
                  <a:pt x="147082" y="2840779"/>
                  <a:pt x="152400" y="2854960"/>
                </a:cubicBezTo>
                <a:cubicBezTo>
                  <a:pt x="157303" y="2868035"/>
                  <a:pt x="157657" y="2882525"/>
                  <a:pt x="162560" y="2895600"/>
                </a:cubicBezTo>
                <a:cubicBezTo>
                  <a:pt x="167878" y="2909781"/>
                  <a:pt x="176914" y="2922319"/>
                  <a:pt x="182880" y="2936240"/>
                </a:cubicBezTo>
                <a:cubicBezTo>
                  <a:pt x="187099" y="2946084"/>
                  <a:pt x="187644" y="2957469"/>
                  <a:pt x="193040" y="2966720"/>
                </a:cubicBezTo>
                <a:cubicBezTo>
                  <a:pt x="211498" y="2998362"/>
                  <a:pt x="237617" y="3025395"/>
                  <a:pt x="254000" y="3058160"/>
                </a:cubicBezTo>
                <a:cubicBezTo>
                  <a:pt x="270096" y="3090352"/>
                  <a:pt x="278422" y="3113062"/>
                  <a:pt x="304800" y="3139440"/>
                </a:cubicBezTo>
                <a:cubicBezTo>
                  <a:pt x="320134" y="3154774"/>
                  <a:pt x="340266" y="3164746"/>
                  <a:pt x="355600" y="3180080"/>
                </a:cubicBezTo>
                <a:cubicBezTo>
                  <a:pt x="370934" y="3195414"/>
                  <a:pt x="380906" y="3215546"/>
                  <a:pt x="396240" y="3230880"/>
                </a:cubicBezTo>
                <a:cubicBezTo>
                  <a:pt x="404874" y="3239514"/>
                  <a:pt x="416784" y="3244103"/>
                  <a:pt x="426720" y="3251200"/>
                </a:cubicBezTo>
                <a:cubicBezTo>
                  <a:pt x="440499" y="3261042"/>
                  <a:pt x="453001" y="3272705"/>
                  <a:pt x="467360" y="3281680"/>
                </a:cubicBezTo>
                <a:cubicBezTo>
                  <a:pt x="496057" y="3299615"/>
                  <a:pt x="508850" y="3302283"/>
                  <a:pt x="538480" y="3312160"/>
                </a:cubicBezTo>
                <a:cubicBezTo>
                  <a:pt x="545253" y="3322320"/>
                  <a:pt x="549265" y="3335012"/>
                  <a:pt x="558800" y="3342640"/>
                </a:cubicBezTo>
                <a:cubicBezTo>
                  <a:pt x="567163" y="3349330"/>
                  <a:pt x="579436" y="3348581"/>
                  <a:pt x="589280" y="3352800"/>
                </a:cubicBezTo>
                <a:cubicBezTo>
                  <a:pt x="603201" y="3358766"/>
                  <a:pt x="617077" y="3365093"/>
                  <a:pt x="629920" y="3373120"/>
                </a:cubicBezTo>
                <a:cubicBezTo>
                  <a:pt x="644279" y="3382095"/>
                  <a:pt x="655858" y="3395199"/>
                  <a:pt x="670560" y="3403600"/>
                </a:cubicBezTo>
                <a:cubicBezTo>
                  <a:pt x="679859" y="3408913"/>
                  <a:pt x="691196" y="3409541"/>
                  <a:pt x="701040" y="3413760"/>
                </a:cubicBezTo>
                <a:cubicBezTo>
                  <a:pt x="795682" y="3454321"/>
                  <a:pt x="682867" y="3416837"/>
                  <a:pt x="792480" y="3444240"/>
                </a:cubicBezTo>
                <a:cubicBezTo>
                  <a:pt x="802870" y="3446837"/>
                  <a:pt x="812570" y="3451803"/>
                  <a:pt x="822960" y="3454400"/>
                </a:cubicBezTo>
                <a:cubicBezTo>
                  <a:pt x="839713" y="3458588"/>
                  <a:pt x="857007" y="3460372"/>
                  <a:pt x="873760" y="3464560"/>
                </a:cubicBezTo>
                <a:cubicBezTo>
                  <a:pt x="931793" y="3479068"/>
                  <a:pt x="875197" y="3472210"/>
                  <a:pt x="944880" y="3484880"/>
                </a:cubicBezTo>
                <a:cubicBezTo>
                  <a:pt x="968441" y="3489164"/>
                  <a:pt x="992331" y="3491399"/>
                  <a:pt x="1016000" y="3495040"/>
                </a:cubicBezTo>
                <a:cubicBezTo>
                  <a:pt x="1036361" y="3498172"/>
                  <a:pt x="1056640" y="3501813"/>
                  <a:pt x="1076960" y="3505200"/>
                </a:cubicBezTo>
                <a:lnTo>
                  <a:pt x="1534160" y="3495040"/>
                </a:lnTo>
                <a:cubicBezTo>
                  <a:pt x="1544860" y="3494594"/>
                  <a:pt x="1554055" y="3486508"/>
                  <a:pt x="1564640" y="3484880"/>
                </a:cubicBezTo>
                <a:cubicBezTo>
                  <a:pt x="1598280" y="3479705"/>
                  <a:pt x="1632373" y="3478107"/>
                  <a:pt x="1666240" y="3474720"/>
                </a:cubicBezTo>
                <a:cubicBezTo>
                  <a:pt x="1768601" y="3449130"/>
                  <a:pt x="1622790" y="3483655"/>
                  <a:pt x="1798320" y="3454400"/>
                </a:cubicBezTo>
                <a:cubicBezTo>
                  <a:pt x="1808884" y="3452639"/>
                  <a:pt x="1818410" y="3446837"/>
                  <a:pt x="1828800" y="3444240"/>
                </a:cubicBezTo>
                <a:cubicBezTo>
                  <a:pt x="1845553" y="3440052"/>
                  <a:pt x="1862847" y="3438268"/>
                  <a:pt x="1879600" y="3434080"/>
                </a:cubicBezTo>
                <a:cubicBezTo>
                  <a:pt x="1889990" y="3431483"/>
                  <a:pt x="1899782" y="3426862"/>
                  <a:pt x="1910080" y="3423920"/>
                </a:cubicBezTo>
                <a:cubicBezTo>
                  <a:pt x="1999382" y="3398405"/>
                  <a:pt x="1908119" y="3427960"/>
                  <a:pt x="1981200" y="3403600"/>
                </a:cubicBezTo>
                <a:cubicBezTo>
                  <a:pt x="1991360" y="3393440"/>
                  <a:pt x="2000642" y="3382318"/>
                  <a:pt x="2011680" y="3373120"/>
                </a:cubicBezTo>
                <a:cubicBezTo>
                  <a:pt x="2055273" y="3336793"/>
                  <a:pt x="2032164" y="3370892"/>
                  <a:pt x="2072640" y="3322320"/>
                </a:cubicBezTo>
                <a:cubicBezTo>
                  <a:pt x="2094524" y="3296059"/>
                  <a:pt x="2092937" y="3291908"/>
                  <a:pt x="2103120" y="3261360"/>
                </a:cubicBezTo>
                <a:cubicBezTo>
                  <a:pt x="2106507" y="3220720"/>
                  <a:pt x="2109011" y="3179997"/>
                  <a:pt x="2113280" y="3139440"/>
                </a:cubicBezTo>
                <a:cubicBezTo>
                  <a:pt x="2115787" y="3115624"/>
                  <a:pt x="2106507" y="3085253"/>
                  <a:pt x="2123440" y="3068320"/>
                </a:cubicBezTo>
                <a:cubicBezTo>
                  <a:pt x="2140373" y="3051387"/>
                  <a:pt x="2170853" y="3061547"/>
                  <a:pt x="2194560" y="3058160"/>
                </a:cubicBezTo>
                <a:cubicBezTo>
                  <a:pt x="2190250" y="2915920"/>
                  <a:pt x="2204310" y="2762084"/>
                  <a:pt x="2164080" y="2621280"/>
                </a:cubicBezTo>
                <a:cubicBezTo>
                  <a:pt x="2147055" y="2561693"/>
                  <a:pt x="2163285" y="2619690"/>
                  <a:pt x="2133600" y="2560320"/>
                </a:cubicBezTo>
                <a:cubicBezTo>
                  <a:pt x="2108048" y="2509216"/>
                  <a:pt x="2146869" y="2532949"/>
                  <a:pt x="2082800" y="2468880"/>
                </a:cubicBezTo>
                <a:cubicBezTo>
                  <a:pt x="2072640" y="2458720"/>
                  <a:pt x="2061141" y="2449742"/>
                  <a:pt x="2052320" y="2438400"/>
                </a:cubicBezTo>
                <a:lnTo>
                  <a:pt x="1991360" y="2346960"/>
                </a:lnTo>
                <a:cubicBezTo>
                  <a:pt x="1984587" y="2336800"/>
                  <a:pt x="1974901" y="2328064"/>
                  <a:pt x="1971040" y="2316480"/>
                </a:cubicBezTo>
                <a:cubicBezTo>
                  <a:pt x="1967653" y="2306320"/>
                  <a:pt x="1965669" y="2295579"/>
                  <a:pt x="1960880" y="2286000"/>
                </a:cubicBezTo>
                <a:cubicBezTo>
                  <a:pt x="1941961" y="2248162"/>
                  <a:pt x="1938167" y="2258745"/>
                  <a:pt x="1910080" y="2225040"/>
                </a:cubicBezTo>
                <a:cubicBezTo>
                  <a:pt x="1902263" y="2215659"/>
                  <a:pt x="1896857" y="2204496"/>
                  <a:pt x="1889760" y="2194560"/>
                </a:cubicBezTo>
                <a:cubicBezTo>
                  <a:pt x="1879918" y="2180781"/>
                  <a:pt x="1868991" y="2167792"/>
                  <a:pt x="1859280" y="2153920"/>
                </a:cubicBezTo>
                <a:cubicBezTo>
                  <a:pt x="1837024" y="2122125"/>
                  <a:pt x="1814033" y="2082506"/>
                  <a:pt x="1788160" y="2052320"/>
                </a:cubicBezTo>
                <a:cubicBezTo>
                  <a:pt x="1778809" y="2041411"/>
                  <a:pt x="1767840" y="2032000"/>
                  <a:pt x="1757680" y="2021840"/>
                </a:cubicBezTo>
                <a:cubicBezTo>
                  <a:pt x="1738249" y="1963547"/>
                  <a:pt x="1761435" y="2017959"/>
                  <a:pt x="1717040" y="1960880"/>
                </a:cubicBezTo>
                <a:cubicBezTo>
                  <a:pt x="1702047" y="1941603"/>
                  <a:pt x="1693669" y="1917189"/>
                  <a:pt x="1676400" y="1899920"/>
                </a:cubicBezTo>
                <a:cubicBezTo>
                  <a:pt x="1666240" y="1889760"/>
                  <a:pt x="1654741" y="1880782"/>
                  <a:pt x="1645920" y="1869440"/>
                </a:cubicBezTo>
                <a:cubicBezTo>
                  <a:pt x="1582842" y="1788340"/>
                  <a:pt x="1623552" y="1834863"/>
                  <a:pt x="1584960" y="1757680"/>
                </a:cubicBezTo>
                <a:cubicBezTo>
                  <a:pt x="1576129" y="1740017"/>
                  <a:pt x="1564640" y="1723813"/>
                  <a:pt x="1554480" y="1706880"/>
                </a:cubicBezTo>
                <a:cubicBezTo>
                  <a:pt x="1551721" y="1693086"/>
                  <a:pt x="1540309" y="1631838"/>
                  <a:pt x="1534160" y="1615440"/>
                </a:cubicBezTo>
                <a:cubicBezTo>
                  <a:pt x="1528842" y="1601259"/>
                  <a:pt x="1520613" y="1588347"/>
                  <a:pt x="1513840" y="1574800"/>
                </a:cubicBezTo>
                <a:cubicBezTo>
                  <a:pt x="1510453" y="1551093"/>
                  <a:pt x="1507842" y="1527263"/>
                  <a:pt x="1503680" y="1503680"/>
                </a:cubicBezTo>
                <a:cubicBezTo>
                  <a:pt x="1497678" y="1469668"/>
                  <a:pt x="1483360" y="1402080"/>
                  <a:pt x="1483360" y="1402080"/>
                </a:cubicBezTo>
                <a:cubicBezTo>
                  <a:pt x="1486747" y="1361440"/>
                  <a:pt x="1486005" y="1320242"/>
                  <a:pt x="1493520" y="1280160"/>
                </a:cubicBezTo>
                <a:cubicBezTo>
                  <a:pt x="1496311" y="1265274"/>
                  <a:pt x="1504379" y="1251347"/>
                  <a:pt x="1513840" y="1239520"/>
                </a:cubicBezTo>
                <a:cubicBezTo>
                  <a:pt x="1531792" y="1217080"/>
                  <a:pt x="1550890" y="1194500"/>
                  <a:pt x="1574800" y="1178560"/>
                </a:cubicBezTo>
                <a:lnTo>
                  <a:pt x="1635760" y="1137920"/>
                </a:lnTo>
                <a:cubicBezTo>
                  <a:pt x="1645920" y="1131147"/>
                  <a:pt x="1656471" y="1124926"/>
                  <a:pt x="1666240" y="1117600"/>
                </a:cubicBezTo>
                <a:cubicBezTo>
                  <a:pt x="1695823" y="1095413"/>
                  <a:pt x="1703227" y="1083166"/>
                  <a:pt x="1737360" y="1076960"/>
                </a:cubicBezTo>
                <a:cubicBezTo>
                  <a:pt x="1764224" y="1072076"/>
                  <a:pt x="1791547" y="1070187"/>
                  <a:pt x="1818640" y="1066800"/>
                </a:cubicBezTo>
                <a:cubicBezTo>
                  <a:pt x="1922594" y="1032149"/>
                  <a:pt x="1866538" y="1046822"/>
                  <a:pt x="2092960" y="1066800"/>
                </a:cubicBezTo>
                <a:cubicBezTo>
                  <a:pt x="2128596" y="1069944"/>
                  <a:pt x="2193259" y="1086795"/>
                  <a:pt x="2235200" y="1097280"/>
                </a:cubicBezTo>
                <a:cubicBezTo>
                  <a:pt x="2346145" y="1171243"/>
                  <a:pt x="2175104" y="1062152"/>
                  <a:pt x="2306320" y="1127760"/>
                </a:cubicBezTo>
                <a:cubicBezTo>
                  <a:pt x="2328163" y="1138682"/>
                  <a:pt x="2344112" y="1160677"/>
                  <a:pt x="2367280" y="1168400"/>
                </a:cubicBezTo>
                <a:cubicBezTo>
                  <a:pt x="2377440" y="1171787"/>
                  <a:pt x="2388358" y="1173432"/>
                  <a:pt x="2397760" y="1178560"/>
                </a:cubicBezTo>
                <a:cubicBezTo>
                  <a:pt x="2425809" y="1193859"/>
                  <a:pt x="2448730" y="1219257"/>
                  <a:pt x="2479040" y="1229360"/>
                </a:cubicBezTo>
                <a:cubicBezTo>
                  <a:pt x="2522195" y="1243745"/>
                  <a:pt x="2545371" y="1249874"/>
                  <a:pt x="2590800" y="1280160"/>
                </a:cubicBezTo>
                <a:cubicBezTo>
                  <a:pt x="2600960" y="1286933"/>
                  <a:pt x="2610358" y="1295019"/>
                  <a:pt x="2621280" y="1300480"/>
                </a:cubicBezTo>
                <a:cubicBezTo>
                  <a:pt x="2637592" y="1308636"/>
                  <a:pt x="2655768" y="1312644"/>
                  <a:pt x="2672080" y="1320800"/>
                </a:cubicBezTo>
                <a:cubicBezTo>
                  <a:pt x="2726247" y="1347884"/>
                  <a:pt x="2677889" y="1337690"/>
                  <a:pt x="2743200" y="1361440"/>
                </a:cubicBezTo>
                <a:cubicBezTo>
                  <a:pt x="2766371" y="1369866"/>
                  <a:pt x="2790705" y="1374675"/>
                  <a:pt x="2814320" y="1381760"/>
                </a:cubicBezTo>
                <a:cubicBezTo>
                  <a:pt x="2824578" y="1384837"/>
                  <a:pt x="2834956" y="1387701"/>
                  <a:pt x="2844800" y="1391920"/>
                </a:cubicBezTo>
                <a:cubicBezTo>
                  <a:pt x="2858721" y="1397886"/>
                  <a:pt x="2871378" y="1406615"/>
                  <a:pt x="2885440" y="1412240"/>
                </a:cubicBezTo>
                <a:cubicBezTo>
                  <a:pt x="2905327" y="1420195"/>
                  <a:pt x="2928033" y="1421540"/>
                  <a:pt x="2946400" y="1432560"/>
                </a:cubicBezTo>
                <a:cubicBezTo>
                  <a:pt x="2963333" y="1442720"/>
                  <a:pt x="2980540" y="1452438"/>
                  <a:pt x="2997200" y="1463040"/>
                </a:cubicBezTo>
                <a:cubicBezTo>
                  <a:pt x="3017804" y="1476151"/>
                  <a:pt x="3034992" y="1495957"/>
                  <a:pt x="3058160" y="1503680"/>
                </a:cubicBezTo>
                <a:cubicBezTo>
                  <a:pt x="3068320" y="1507067"/>
                  <a:pt x="3078342" y="1510898"/>
                  <a:pt x="3088640" y="1513840"/>
                </a:cubicBezTo>
                <a:cubicBezTo>
                  <a:pt x="3114419" y="1521205"/>
                  <a:pt x="3135400" y="1523720"/>
                  <a:pt x="3159760" y="1534160"/>
                </a:cubicBezTo>
                <a:cubicBezTo>
                  <a:pt x="3218620" y="1559386"/>
                  <a:pt x="3187358" y="1556300"/>
                  <a:pt x="3261360" y="1574800"/>
                </a:cubicBezTo>
                <a:cubicBezTo>
                  <a:pt x="3274907" y="1578187"/>
                  <a:pt x="3288369" y="1581931"/>
                  <a:pt x="3302000" y="1584960"/>
                </a:cubicBezTo>
                <a:cubicBezTo>
                  <a:pt x="3318857" y="1588706"/>
                  <a:pt x="3336047" y="1590932"/>
                  <a:pt x="3352800" y="1595120"/>
                </a:cubicBezTo>
                <a:cubicBezTo>
                  <a:pt x="3363190" y="1597717"/>
                  <a:pt x="3372890" y="1602683"/>
                  <a:pt x="3383280" y="1605280"/>
                </a:cubicBezTo>
                <a:cubicBezTo>
                  <a:pt x="3400033" y="1609468"/>
                  <a:pt x="3417420" y="1610896"/>
                  <a:pt x="3434080" y="1615440"/>
                </a:cubicBezTo>
                <a:cubicBezTo>
                  <a:pt x="3454744" y="1621076"/>
                  <a:pt x="3495040" y="1635760"/>
                  <a:pt x="3495040" y="1635760"/>
                </a:cubicBezTo>
                <a:cubicBezTo>
                  <a:pt x="3648981" y="1630629"/>
                  <a:pt x="3751311" y="1696704"/>
                  <a:pt x="3830320" y="1595120"/>
                </a:cubicBezTo>
                <a:cubicBezTo>
                  <a:pt x="3845313" y="1575843"/>
                  <a:pt x="3857413" y="1554480"/>
                  <a:pt x="3870960" y="1534160"/>
                </a:cubicBezTo>
                <a:cubicBezTo>
                  <a:pt x="3890826" y="1504361"/>
                  <a:pt x="3893027" y="1506851"/>
                  <a:pt x="3901440" y="1473200"/>
                </a:cubicBezTo>
                <a:cubicBezTo>
                  <a:pt x="3905628" y="1456447"/>
                  <a:pt x="3904454" y="1438121"/>
                  <a:pt x="3911600" y="1422400"/>
                </a:cubicBezTo>
                <a:cubicBezTo>
                  <a:pt x="3921706" y="1400167"/>
                  <a:pt x="3944517" y="1384608"/>
                  <a:pt x="3952240" y="1361440"/>
                </a:cubicBezTo>
                <a:lnTo>
                  <a:pt x="3972560" y="1300480"/>
                </a:lnTo>
                <a:cubicBezTo>
                  <a:pt x="3984449" y="1181588"/>
                  <a:pt x="3992404" y="1154906"/>
                  <a:pt x="3972560" y="1016000"/>
                </a:cubicBezTo>
                <a:cubicBezTo>
                  <a:pt x="3970833" y="1003912"/>
                  <a:pt x="3960491" y="994521"/>
                  <a:pt x="3952240" y="985520"/>
                </a:cubicBezTo>
                <a:cubicBezTo>
                  <a:pt x="3923113" y="953745"/>
                  <a:pt x="3891280" y="924560"/>
                  <a:pt x="3860800" y="894080"/>
                </a:cubicBezTo>
                <a:cubicBezTo>
                  <a:pt x="3790898" y="824178"/>
                  <a:pt x="3839229" y="869149"/>
                  <a:pt x="3728720" y="782320"/>
                </a:cubicBezTo>
                <a:cubicBezTo>
                  <a:pt x="3711668" y="768922"/>
                  <a:pt x="3693254" y="757014"/>
                  <a:pt x="3677920" y="741680"/>
                </a:cubicBezTo>
                <a:lnTo>
                  <a:pt x="3606800" y="670560"/>
                </a:lnTo>
                <a:cubicBezTo>
                  <a:pt x="3596640" y="660400"/>
                  <a:pt x="3589951" y="644624"/>
                  <a:pt x="3576320" y="640080"/>
                </a:cubicBezTo>
                <a:lnTo>
                  <a:pt x="3545840" y="629920"/>
                </a:lnTo>
                <a:cubicBezTo>
                  <a:pt x="3528907" y="612987"/>
                  <a:pt x="3513574" y="594284"/>
                  <a:pt x="3495040" y="579120"/>
                </a:cubicBezTo>
                <a:cubicBezTo>
                  <a:pt x="3476139" y="563655"/>
                  <a:pt x="3451349" y="555749"/>
                  <a:pt x="3434080" y="538480"/>
                </a:cubicBezTo>
                <a:cubicBezTo>
                  <a:pt x="3423920" y="528320"/>
                  <a:pt x="3416075" y="515129"/>
                  <a:pt x="3403600" y="508000"/>
                </a:cubicBezTo>
                <a:cubicBezTo>
                  <a:pt x="3391476" y="501072"/>
                  <a:pt x="3376507" y="501227"/>
                  <a:pt x="3362960" y="497840"/>
                </a:cubicBezTo>
                <a:cubicBezTo>
                  <a:pt x="3342640" y="484293"/>
                  <a:pt x="3322941" y="469765"/>
                  <a:pt x="3302000" y="457200"/>
                </a:cubicBezTo>
                <a:cubicBezTo>
                  <a:pt x="3289013" y="449408"/>
                  <a:pt x="3274203" y="444907"/>
                  <a:pt x="3261360" y="436880"/>
                </a:cubicBezTo>
                <a:cubicBezTo>
                  <a:pt x="3247001" y="427905"/>
                  <a:pt x="3235422" y="414801"/>
                  <a:pt x="3220720" y="406400"/>
                </a:cubicBezTo>
                <a:cubicBezTo>
                  <a:pt x="3211421" y="401087"/>
                  <a:pt x="3199819" y="401029"/>
                  <a:pt x="3190240" y="396240"/>
                </a:cubicBezTo>
                <a:cubicBezTo>
                  <a:pt x="3179318" y="390779"/>
                  <a:pt x="3170480" y="381767"/>
                  <a:pt x="3159760" y="375920"/>
                </a:cubicBezTo>
                <a:cubicBezTo>
                  <a:pt x="3133167" y="361415"/>
                  <a:pt x="3105573" y="348827"/>
                  <a:pt x="3078480" y="335280"/>
                </a:cubicBezTo>
                <a:cubicBezTo>
                  <a:pt x="3064933" y="328507"/>
                  <a:pt x="3050442" y="323361"/>
                  <a:pt x="3037840" y="314960"/>
                </a:cubicBezTo>
                <a:cubicBezTo>
                  <a:pt x="2993492" y="285395"/>
                  <a:pt x="2975817" y="267565"/>
                  <a:pt x="2926080" y="254000"/>
                </a:cubicBezTo>
                <a:cubicBezTo>
                  <a:pt x="2906206" y="248580"/>
                  <a:pt x="2885440" y="247227"/>
                  <a:pt x="2865120" y="243840"/>
                </a:cubicBezTo>
                <a:cubicBezTo>
                  <a:pt x="2851573" y="237067"/>
                  <a:pt x="2838542" y="229145"/>
                  <a:pt x="2824480" y="223520"/>
                </a:cubicBezTo>
                <a:cubicBezTo>
                  <a:pt x="2792821" y="210857"/>
                  <a:pt x="2756561" y="200525"/>
                  <a:pt x="2722880" y="193040"/>
                </a:cubicBezTo>
                <a:cubicBezTo>
                  <a:pt x="2706023" y="189294"/>
                  <a:pt x="2689070" y="185969"/>
                  <a:pt x="2672080" y="182880"/>
                </a:cubicBezTo>
                <a:cubicBezTo>
                  <a:pt x="2651812" y="179195"/>
                  <a:pt x="2631230" y="177189"/>
                  <a:pt x="2611120" y="172720"/>
                </a:cubicBezTo>
                <a:cubicBezTo>
                  <a:pt x="2600665" y="170397"/>
                  <a:pt x="2590938" y="165502"/>
                  <a:pt x="2580640" y="162560"/>
                </a:cubicBezTo>
                <a:cubicBezTo>
                  <a:pt x="2567214" y="158724"/>
                  <a:pt x="2553328" y="156565"/>
                  <a:pt x="2540000" y="152400"/>
                </a:cubicBezTo>
                <a:cubicBezTo>
                  <a:pt x="2499112" y="139622"/>
                  <a:pt x="2460086" y="120161"/>
                  <a:pt x="2418080" y="111760"/>
                </a:cubicBezTo>
                <a:cubicBezTo>
                  <a:pt x="2401147" y="108373"/>
                  <a:pt x="2384033" y="105788"/>
                  <a:pt x="2367280" y="101600"/>
                </a:cubicBezTo>
                <a:cubicBezTo>
                  <a:pt x="2288486" y="81901"/>
                  <a:pt x="2404090" y="95882"/>
                  <a:pt x="2255520" y="71120"/>
                </a:cubicBezTo>
                <a:lnTo>
                  <a:pt x="2194560" y="60960"/>
                </a:lnTo>
                <a:cubicBezTo>
                  <a:pt x="2177570" y="57871"/>
                  <a:pt x="2160895" y="52942"/>
                  <a:pt x="2143760" y="50800"/>
                </a:cubicBezTo>
                <a:cubicBezTo>
                  <a:pt x="2106642" y="46160"/>
                  <a:pt x="2069178" y="44771"/>
                  <a:pt x="2032000" y="40640"/>
                </a:cubicBezTo>
                <a:cubicBezTo>
                  <a:pt x="2008199" y="37995"/>
                  <a:pt x="1984617" y="33645"/>
                  <a:pt x="1960880" y="30480"/>
                </a:cubicBezTo>
                <a:cubicBezTo>
                  <a:pt x="1933815" y="26871"/>
                  <a:pt x="1906587" y="24472"/>
                  <a:pt x="1879600" y="20320"/>
                </a:cubicBezTo>
                <a:cubicBezTo>
                  <a:pt x="1862532" y="17694"/>
                  <a:pt x="1845790" y="13249"/>
                  <a:pt x="1828800" y="10160"/>
                </a:cubicBezTo>
                <a:cubicBezTo>
                  <a:pt x="1808532" y="6475"/>
                  <a:pt x="1788160" y="3387"/>
                  <a:pt x="1767840" y="0"/>
                </a:cubicBezTo>
                <a:lnTo>
                  <a:pt x="1259840" y="10160"/>
                </a:lnTo>
                <a:cubicBezTo>
                  <a:pt x="1249138" y="10564"/>
                  <a:pt x="1239692" y="17502"/>
                  <a:pt x="1229360" y="20320"/>
                </a:cubicBezTo>
                <a:cubicBezTo>
                  <a:pt x="1202417" y="27668"/>
                  <a:pt x="1175173" y="33867"/>
                  <a:pt x="1148080" y="40640"/>
                </a:cubicBezTo>
                <a:cubicBezTo>
                  <a:pt x="1134533" y="44027"/>
                  <a:pt x="1120687" y="46384"/>
                  <a:pt x="1107440" y="50800"/>
                </a:cubicBezTo>
                <a:cubicBezTo>
                  <a:pt x="1097280" y="54187"/>
                  <a:pt x="1087415" y="58637"/>
                  <a:pt x="1076960" y="60960"/>
                </a:cubicBezTo>
                <a:cubicBezTo>
                  <a:pt x="987144" y="80919"/>
                  <a:pt x="1046208" y="61038"/>
                  <a:pt x="975360" y="81280"/>
                </a:cubicBezTo>
                <a:cubicBezTo>
                  <a:pt x="965062" y="84222"/>
                  <a:pt x="954242" y="86239"/>
                  <a:pt x="944880" y="91440"/>
                </a:cubicBezTo>
                <a:cubicBezTo>
                  <a:pt x="923532" y="103300"/>
                  <a:pt x="883920" y="132080"/>
                  <a:pt x="883920" y="132080"/>
                </a:cubicBezTo>
                <a:cubicBezTo>
                  <a:pt x="829733" y="213360"/>
                  <a:pt x="900853" y="115147"/>
                  <a:pt x="833120" y="182880"/>
                </a:cubicBezTo>
                <a:cubicBezTo>
                  <a:pt x="824486" y="191514"/>
                  <a:pt x="820617" y="203979"/>
                  <a:pt x="812800" y="213360"/>
                </a:cubicBezTo>
                <a:cubicBezTo>
                  <a:pt x="768007" y="267112"/>
                  <a:pt x="793467" y="221545"/>
                  <a:pt x="772160" y="264160"/>
                </a:cubicBezTo>
              </a:path>
            </a:pathLst>
          </a:custGeom>
          <a:solidFill>
            <a:schemeClr val="accent5">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normAutofit/>
          </a:bodyPr>
          <a:lstStyle/>
          <a:p>
            <a:r>
              <a:rPr lang="zh-CN" altLang="en-US" sz="5400" dirty="0"/>
              <a:t>我们的工作</a:t>
            </a:r>
            <a:endParaRPr lang="en-AU" sz="5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文本框 4">
            <a:extLst>
              <a:ext uri="{FF2B5EF4-FFF2-40B4-BE49-F238E27FC236}">
                <a16:creationId xmlns:a16="http://schemas.microsoft.com/office/drawing/2014/main" id="{2E27805B-5FD3-48E3-A86E-620312D0B654}"/>
              </a:ext>
            </a:extLst>
          </p:cNvPr>
          <p:cNvSpPr txBox="1"/>
          <p:nvPr/>
        </p:nvSpPr>
        <p:spPr>
          <a:xfrm>
            <a:off x="581192" y="2624237"/>
            <a:ext cx="5240488" cy="3046988"/>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对图中的节点先进行一次无监督聚类，得到新的属性加入到属性向量中。</a:t>
            </a:r>
            <a:endParaRPr lang="en-US" altLang="zh-CN" sz="2400" dirty="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a:t>设计两个图神经网络串联，第一个图神经网络完成大</a:t>
            </a:r>
            <a:r>
              <a:rPr lang="en-US" altLang="zh-CN" sz="2400" dirty="0"/>
              <a:t>V</a:t>
            </a:r>
            <a:r>
              <a:rPr lang="zh-CN" altLang="en-US" sz="2400" dirty="0"/>
              <a:t>与普通人的分类，第二个图神经网络完成是否购买该商品的分类。</a:t>
            </a:r>
            <a:endParaRPr lang="en-US" altLang="zh-CN" sz="2400" dirty="0"/>
          </a:p>
        </p:txBody>
      </p:sp>
      <p:sp>
        <p:nvSpPr>
          <p:cNvPr id="7" name="椭圆 6">
            <a:extLst>
              <a:ext uri="{FF2B5EF4-FFF2-40B4-BE49-F238E27FC236}">
                <a16:creationId xmlns:a16="http://schemas.microsoft.com/office/drawing/2014/main" id="{C9290C70-C1DE-40F5-B6C1-84746B020E82}"/>
              </a:ext>
            </a:extLst>
          </p:cNvPr>
          <p:cNvSpPr/>
          <p:nvPr/>
        </p:nvSpPr>
        <p:spPr>
          <a:xfrm>
            <a:off x="7666093" y="2925281"/>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34E03D9-1A13-4CE7-9C35-73AABFB50BDC}"/>
              </a:ext>
            </a:extLst>
          </p:cNvPr>
          <p:cNvSpPr/>
          <p:nvPr/>
        </p:nvSpPr>
        <p:spPr>
          <a:xfrm>
            <a:off x="9986873" y="3862819"/>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2EA6ED0-4C8E-4A13-851A-2DA7218F6FF0}"/>
              </a:ext>
            </a:extLst>
          </p:cNvPr>
          <p:cNvSpPr/>
          <p:nvPr/>
        </p:nvSpPr>
        <p:spPr>
          <a:xfrm>
            <a:off x="6938316" y="4778710"/>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E67DA5C-495D-410F-BD4B-933DA049034C}"/>
              </a:ext>
            </a:extLst>
          </p:cNvPr>
          <p:cNvSpPr/>
          <p:nvPr/>
        </p:nvSpPr>
        <p:spPr>
          <a:xfrm>
            <a:off x="9375770" y="3028057"/>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5F4CB2F8-5A3E-4BFB-9963-43D1AC7CEDF2}"/>
              </a:ext>
            </a:extLst>
          </p:cNvPr>
          <p:cNvSpPr/>
          <p:nvPr/>
        </p:nvSpPr>
        <p:spPr>
          <a:xfrm>
            <a:off x="8119592" y="5016692"/>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4AFD165-1AE9-48EC-987B-B9903B433821}"/>
              </a:ext>
            </a:extLst>
          </p:cNvPr>
          <p:cNvSpPr/>
          <p:nvPr/>
        </p:nvSpPr>
        <p:spPr>
          <a:xfrm>
            <a:off x="8399003" y="3994031"/>
            <a:ext cx="213360" cy="213360"/>
          </a:xfrm>
          <a:prstGeom prst="ellipse">
            <a:avLst/>
          </a:prstGeom>
          <a:solidFill>
            <a:schemeClr val="tx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A96DBF6A-463D-4859-BE50-B0C252B7A5B1}"/>
              </a:ext>
            </a:extLst>
          </p:cNvPr>
          <p:cNvSpPr/>
          <p:nvPr/>
        </p:nvSpPr>
        <p:spPr>
          <a:xfrm>
            <a:off x="9054934" y="4778710"/>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A9246097-99D0-46C5-B1D4-BC21A5A1687B}"/>
              </a:ext>
            </a:extLst>
          </p:cNvPr>
          <p:cNvSpPr/>
          <p:nvPr/>
        </p:nvSpPr>
        <p:spPr>
          <a:xfrm>
            <a:off x="7542946" y="4253728"/>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9D16087-54D7-42E6-B0DB-AF64D8DFC9A9}"/>
              </a:ext>
            </a:extLst>
          </p:cNvPr>
          <p:cNvSpPr/>
          <p:nvPr/>
        </p:nvSpPr>
        <p:spPr>
          <a:xfrm>
            <a:off x="9449086" y="5457865"/>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271E6B2B-5114-4A75-9549-8301D316A6DB}"/>
              </a:ext>
            </a:extLst>
          </p:cNvPr>
          <p:cNvSpPr/>
          <p:nvPr/>
        </p:nvSpPr>
        <p:spPr>
          <a:xfrm>
            <a:off x="9546970" y="4350016"/>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863678B4-55AA-4B5C-95EC-719401BCF640}"/>
              </a:ext>
            </a:extLst>
          </p:cNvPr>
          <p:cNvCxnSpPr>
            <a:cxnSpLocks/>
            <a:stCxn id="16" idx="4"/>
          </p:cNvCxnSpPr>
          <p:nvPr/>
        </p:nvCxnSpPr>
        <p:spPr>
          <a:xfrm flipH="1">
            <a:off x="9588133" y="4563376"/>
            <a:ext cx="65517" cy="894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2BE6EFF-DDB4-413A-B4AA-C930B9C7117C}"/>
              </a:ext>
            </a:extLst>
          </p:cNvPr>
          <p:cNvCxnSpPr>
            <a:cxnSpLocks/>
          </p:cNvCxnSpPr>
          <p:nvPr/>
        </p:nvCxnSpPr>
        <p:spPr>
          <a:xfrm flipH="1">
            <a:off x="8235890" y="4200987"/>
            <a:ext cx="272522" cy="8892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9F68E0C-932C-4C9B-AA74-A5A8CC101961}"/>
              </a:ext>
            </a:extLst>
          </p:cNvPr>
          <p:cNvCxnSpPr>
            <a:cxnSpLocks/>
          </p:cNvCxnSpPr>
          <p:nvPr/>
        </p:nvCxnSpPr>
        <p:spPr>
          <a:xfrm flipH="1">
            <a:off x="7756306" y="4145041"/>
            <a:ext cx="652860" cy="190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9CA5F59-F61E-4308-BC4C-7B23A91726B6}"/>
              </a:ext>
            </a:extLst>
          </p:cNvPr>
          <p:cNvCxnSpPr>
            <a:cxnSpLocks/>
            <a:stCxn id="10" idx="3"/>
          </p:cNvCxnSpPr>
          <p:nvPr/>
        </p:nvCxnSpPr>
        <p:spPr>
          <a:xfrm flipH="1">
            <a:off x="8562590" y="3210171"/>
            <a:ext cx="844426" cy="7977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8E088DF-7F7B-4313-BA6E-A6D68A383D2B}"/>
              </a:ext>
            </a:extLst>
          </p:cNvPr>
          <p:cNvCxnSpPr>
            <a:cxnSpLocks/>
            <a:endCxn id="13" idx="7"/>
          </p:cNvCxnSpPr>
          <p:nvPr/>
        </p:nvCxnSpPr>
        <p:spPr>
          <a:xfrm flipH="1">
            <a:off x="9237048" y="4467088"/>
            <a:ext cx="318718" cy="3428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B4ED9E4-EB79-4460-B5A2-77B780442ADC}"/>
              </a:ext>
            </a:extLst>
          </p:cNvPr>
          <p:cNvCxnSpPr>
            <a:cxnSpLocks/>
            <a:stCxn id="13" idx="5"/>
          </p:cNvCxnSpPr>
          <p:nvPr/>
        </p:nvCxnSpPr>
        <p:spPr>
          <a:xfrm>
            <a:off x="9237048" y="4960824"/>
            <a:ext cx="214920" cy="553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39172B5-9B98-43EA-A299-A6E1AF1D04EF}"/>
              </a:ext>
            </a:extLst>
          </p:cNvPr>
          <p:cNvCxnSpPr>
            <a:cxnSpLocks/>
          </p:cNvCxnSpPr>
          <p:nvPr/>
        </p:nvCxnSpPr>
        <p:spPr>
          <a:xfrm flipH="1">
            <a:off x="8615092" y="3969499"/>
            <a:ext cx="1376208" cy="142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67F2F0D-8CEE-4825-A155-7B6AFF428511}"/>
              </a:ext>
            </a:extLst>
          </p:cNvPr>
          <p:cNvCxnSpPr>
            <a:cxnSpLocks/>
            <a:stCxn id="9" idx="2"/>
            <a:endCxn id="14" idx="3"/>
          </p:cNvCxnSpPr>
          <p:nvPr/>
        </p:nvCxnSpPr>
        <p:spPr>
          <a:xfrm flipV="1">
            <a:off x="6938316" y="4435842"/>
            <a:ext cx="635876" cy="4495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CD917F5-B695-47B9-9113-8B1C3BBA3DF9}"/>
              </a:ext>
            </a:extLst>
          </p:cNvPr>
          <p:cNvCxnSpPr>
            <a:cxnSpLocks/>
          </p:cNvCxnSpPr>
          <p:nvPr/>
        </p:nvCxnSpPr>
        <p:spPr>
          <a:xfrm flipH="1" flipV="1">
            <a:off x="7762610" y="3098414"/>
            <a:ext cx="646556" cy="975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EF9B228-79B6-410A-BC27-DC5666E5F97E}"/>
              </a:ext>
            </a:extLst>
          </p:cNvPr>
          <p:cNvCxnSpPr>
            <a:cxnSpLocks/>
          </p:cNvCxnSpPr>
          <p:nvPr/>
        </p:nvCxnSpPr>
        <p:spPr>
          <a:xfrm flipH="1">
            <a:off x="8615092" y="3681434"/>
            <a:ext cx="1009706" cy="4128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90545D8-EF1A-4B08-A583-16AD580AB137}"/>
              </a:ext>
            </a:extLst>
          </p:cNvPr>
          <p:cNvCxnSpPr>
            <a:cxnSpLocks/>
          </p:cNvCxnSpPr>
          <p:nvPr/>
        </p:nvCxnSpPr>
        <p:spPr>
          <a:xfrm flipH="1" flipV="1">
            <a:off x="8594484" y="4156865"/>
            <a:ext cx="492036" cy="670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F30F6E7A-0534-4C69-8BE4-DEF999FA08C3}"/>
              </a:ext>
            </a:extLst>
          </p:cNvPr>
          <p:cNvSpPr/>
          <p:nvPr/>
        </p:nvSpPr>
        <p:spPr>
          <a:xfrm>
            <a:off x="9620891" y="3551905"/>
            <a:ext cx="213360" cy="213360"/>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6607763"/>
      </p:ext>
    </p:extLst>
  </p:cSld>
  <p:clrMapOvr>
    <a:masterClrMapping/>
  </p:clrMapOvr>
  <mc:AlternateContent xmlns:mc="http://schemas.openxmlformats.org/markup-compatibility/2006" xmlns:p14="http://schemas.microsoft.com/office/powerpoint/2010/main">
    <mc:Choice Requires="p14">
      <p:transition spd="slow" p14:dur="2000" advTm="52584"/>
    </mc:Choice>
    <mc:Fallback xmlns="">
      <p:transition spd="slow" advTm="525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7FCEE0-464C-43E9-AC2E-F7078783193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Title 1">
            <a:extLst>
              <a:ext uri="{FF2B5EF4-FFF2-40B4-BE49-F238E27FC236}">
                <a16:creationId xmlns:a16="http://schemas.microsoft.com/office/drawing/2014/main" id="{28ACFB10-29D2-4CFE-B424-8BEF3BEB4E5B}"/>
              </a:ext>
            </a:extLst>
          </p:cNvPr>
          <p:cNvSpPr txBox="1">
            <a:spLocks/>
          </p:cNvSpPr>
          <p:nvPr/>
        </p:nvSpPr>
        <p:spPr>
          <a:xfrm>
            <a:off x="4812583" y="2234406"/>
            <a:ext cx="11029616" cy="1013800"/>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5400" dirty="0">
                <a:solidFill>
                  <a:schemeClr val="tx1"/>
                </a:solidFill>
              </a:rPr>
              <a:t>工作三</a:t>
            </a:r>
            <a:endParaRPr lang="en-AU" sz="5400" dirty="0">
              <a:solidFill>
                <a:schemeClr val="tx1"/>
              </a:solidFill>
            </a:endParaRPr>
          </a:p>
        </p:txBody>
      </p:sp>
      <p:sp>
        <p:nvSpPr>
          <p:cNvPr id="5" name="Title 1">
            <a:extLst>
              <a:ext uri="{FF2B5EF4-FFF2-40B4-BE49-F238E27FC236}">
                <a16:creationId xmlns:a16="http://schemas.microsoft.com/office/drawing/2014/main" id="{F1F6B282-F86C-486A-8175-039EBAD9D4C7}"/>
              </a:ext>
            </a:extLst>
          </p:cNvPr>
          <p:cNvSpPr txBox="1">
            <a:spLocks/>
          </p:cNvSpPr>
          <p:nvPr/>
        </p:nvSpPr>
        <p:spPr>
          <a:xfrm>
            <a:off x="2931602" y="3429000"/>
            <a:ext cx="11029616" cy="1013800"/>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400" dirty="0">
                <a:solidFill>
                  <a:schemeClr val="tx1"/>
                </a:solidFill>
              </a:rPr>
              <a:t>图神经网络和小样本学习</a:t>
            </a:r>
            <a:endParaRPr lang="en-AU" sz="4400" dirty="0">
              <a:solidFill>
                <a:schemeClr val="tx1"/>
              </a:solidFill>
            </a:endParaRPr>
          </a:p>
        </p:txBody>
      </p:sp>
    </p:spTree>
    <p:extLst>
      <p:ext uri="{BB962C8B-B14F-4D97-AF65-F5344CB8AC3E}">
        <p14:creationId xmlns:p14="http://schemas.microsoft.com/office/powerpoint/2010/main" val="154887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id="{B031688F-DD00-4E5C-BCE6-CB200A4585CF}"/>
              </a:ext>
            </a:extLst>
          </p:cNvPr>
          <p:cNvSpPr/>
          <p:nvPr/>
        </p:nvSpPr>
        <p:spPr>
          <a:xfrm>
            <a:off x="7564766" y="5432928"/>
            <a:ext cx="4077934" cy="105284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D953D52C-8C2D-4B84-80DF-D0DABC379779}"/>
              </a:ext>
            </a:extLst>
          </p:cNvPr>
          <p:cNvSpPr/>
          <p:nvPr/>
        </p:nvSpPr>
        <p:spPr>
          <a:xfrm>
            <a:off x="7578386" y="3842604"/>
            <a:ext cx="4077934" cy="15335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normAutofit/>
          </a:bodyPr>
          <a:lstStyle/>
          <a:p>
            <a:r>
              <a:rPr lang="zh-CN" altLang="en-US" sz="5400" dirty="0"/>
              <a:t>应用场景</a:t>
            </a:r>
            <a:endParaRPr lang="en-AU" sz="5400" dirty="0"/>
          </a:p>
        </p:txBody>
      </p:sp>
      <p:sp>
        <p:nvSpPr>
          <p:cNvPr id="4" name="Slide Number Placeholder 3"/>
          <p:cNvSpPr>
            <a:spLocks noGrp="1"/>
          </p:cNvSpPr>
          <p:nvPr>
            <p:ph type="sldNum" sz="quarter" idx="12"/>
          </p:nvPr>
        </p:nvSpPr>
        <p:spPr>
          <a:xfrm>
            <a:off x="10558300" y="5956137"/>
            <a:ext cx="1052508" cy="365125"/>
          </a:xfrm>
        </p:spPr>
        <p:txBody>
          <a:bodyPr/>
          <a:lstStyle/>
          <a:p>
            <a:fld id="{D57F1E4F-1CFF-5643-939E-217C01CDF565}" type="slidenum">
              <a:rPr lang="en-US" smtClean="0"/>
              <a:pPr/>
              <a:t>15</a:t>
            </a:fld>
            <a:endParaRPr lang="en-US" dirty="0"/>
          </a:p>
        </p:txBody>
      </p:sp>
      <p:sp>
        <p:nvSpPr>
          <p:cNvPr id="5" name="文本框 4">
            <a:extLst>
              <a:ext uri="{FF2B5EF4-FFF2-40B4-BE49-F238E27FC236}">
                <a16:creationId xmlns:a16="http://schemas.microsoft.com/office/drawing/2014/main" id="{F4C8CF86-23A4-450A-B04C-AC05C5FF49C6}"/>
              </a:ext>
            </a:extLst>
          </p:cNvPr>
          <p:cNvSpPr txBox="1"/>
          <p:nvPr/>
        </p:nvSpPr>
        <p:spPr>
          <a:xfrm>
            <a:off x="581192" y="2077375"/>
            <a:ext cx="10189328"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化合物对癌症是否有活性，可以转化为对图的二分类任务。而由于对于某些癌症的化合物作用数据</a:t>
            </a:r>
            <a:r>
              <a:rPr lang="en-US" altLang="zh-CN" sz="2400" dirty="0"/>
              <a:t>[5]</a:t>
            </a:r>
            <a:r>
              <a:rPr lang="zh-CN" altLang="en-US" sz="2400" dirty="0"/>
              <a:t>比较稀缺，就需要我们进行小样本学习。</a:t>
            </a:r>
            <a:endParaRPr lang="en-US" altLang="zh-CN" sz="2400" dirty="0"/>
          </a:p>
        </p:txBody>
      </p:sp>
      <p:pic>
        <p:nvPicPr>
          <p:cNvPr id="6" name="图片 5">
            <a:extLst>
              <a:ext uri="{FF2B5EF4-FFF2-40B4-BE49-F238E27FC236}">
                <a16:creationId xmlns:a16="http://schemas.microsoft.com/office/drawing/2014/main" id="{C772B20F-69B5-43A6-9876-D872A39CC5D3}"/>
              </a:ext>
            </a:extLst>
          </p:cNvPr>
          <p:cNvPicPr>
            <a:picLocks noChangeAspect="1"/>
          </p:cNvPicPr>
          <p:nvPr/>
        </p:nvPicPr>
        <p:blipFill rotWithShape="1">
          <a:blip r:embed="rId3"/>
          <a:srcRect t="8502"/>
          <a:stretch/>
        </p:blipFill>
        <p:spPr>
          <a:xfrm>
            <a:off x="1329031" y="3269790"/>
            <a:ext cx="6167209" cy="2957173"/>
          </a:xfrm>
          <a:prstGeom prst="rect">
            <a:avLst/>
          </a:prstGeom>
        </p:spPr>
      </p:pic>
      <p:sp>
        <p:nvSpPr>
          <p:cNvPr id="7" name="矩形 6">
            <a:extLst>
              <a:ext uri="{FF2B5EF4-FFF2-40B4-BE49-F238E27FC236}">
                <a16:creationId xmlns:a16="http://schemas.microsoft.com/office/drawing/2014/main" id="{B59389AE-1322-405C-BB4B-8AE55E7CBB3B}"/>
              </a:ext>
            </a:extLst>
          </p:cNvPr>
          <p:cNvSpPr/>
          <p:nvPr/>
        </p:nvSpPr>
        <p:spPr>
          <a:xfrm>
            <a:off x="2976880" y="4165600"/>
            <a:ext cx="4368800" cy="13106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77D4D674-7760-48DB-8429-16A73F85C6B4}"/>
              </a:ext>
            </a:extLst>
          </p:cNvPr>
          <p:cNvSpPr/>
          <p:nvPr/>
        </p:nvSpPr>
        <p:spPr>
          <a:xfrm>
            <a:off x="7061680" y="4610991"/>
            <a:ext cx="50984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A0924B2-2C53-48C2-99C5-C55E848A3A94}"/>
              </a:ext>
            </a:extLst>
          </p:cNvPr>
          <p:cNvSpPr/>
          <p:nvPr/>
        </p:nvSpPr>
        <p:spPr>
          <a:xfrm>
            <a:off x="8706199" y="4053008"/>
            <a:ext cx="782225"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573EBEE-AA4E-410D-A6D6-43F4D70F152E}"/>
              </a:ext>
            </a:extLst>
          </p:cNvPr>
          <p:cNvSpPr/>
          <p:nvPr/>
        </p:nvSpPr>
        <p:spPr>
          <a:xfrm>
            <a:off x="9488425" y="4053008"/>
            <a:ext cx="1290326"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FF8F0DA-7524-4BFC-96A0-E3D5A4101A68}"/>
              </a:ext>
            </a:extLst>
          </p:cNvPr>
          <p:cNvSpPr/>
          <p:nvPr/>
        </p:nvSpPr>
        <p:spPr>
          <a:xfrm>
            <a:off x="8706199" y="4498399"/>
            <a:ext cx="782225"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DE15937-6C77-4183-9780-76E8A5682279}"/>
              </a:ext>
            </a:extLst>
          </p:cNvPr>
          <p:cNvSpPr/>
          <p:nvPr/>
        </p:nvSpPr>
        <p:spPr>
          <a:xfrm>
            <a:off x="9488425" y="4498399"/>
            <a:ext cx="1290326"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2AC5A492-4C8E-42E8-AD08-7B8148428A0B}"/>
              </a:ext>
            </a:extLst>
          </p:cNvPr>
          <p:cNvSpPr/>
          <p:nvPr/>
        </p:nvSpPr>
        <p:spPr>
          <a:xfrm>
            <a:off x="8697968" y="4965759"/>
            <a:ext cx="782225"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194F3BED-9C05-43E7-9B96-8C6302A40944}"/>
              </a:ext>
            </a:extLst>
          </p:cNvPr>
          <p:cNvSpPr/>
          <p:nvPr/>
        </p:nvSpPr>
        <p:spPr>
          <a:xfrm>
            <a:off x="9480194" y="4965759"/>
            <a:ext cx="1290326"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4934D5D-B2EA-4BFD-9463-CDCFC7297DC3}"/>
              </a:ext>
            </a:extLst>
          </p:cNvPr>
          <p:cNvSpPr txBox="1"/>
          <p:nvPr/>
        </p:nvSpPr>
        <p:spPr>
          <a:xfrm>
            <a:off x="10777386" y="3985127"/>
            <a:ext cx="1290326" cy="369332"/>
          </a:xfrm>
          <a:prstGeom prst="rect">
            <a:avLst/>
          </a:prstGeom>
          <a:noFill/>
        </p:spPr>
        <p:txBody>
          <a:bodyPr wrap="square" rtlCol="0">
            <a:spAutoFit/>
          </a:bodyPr>
          <a:lstStyle/>
          <a:p>
            <a:r>
              <a:rPr lang="en-US" altLang="zh-CN" dirty="0"/>
              <a:t>Task 1</a:t>
            </a:r>
            <a:endParaRPr lang="zh-CN" altLang="en-US" dirty="0"/>
          </a:p>
        </p:txBody>
      </p:sp>
      <p:sp>
        <p:nvSpPr>
          <p:cNvPr id="39" name="文本框 38">
            <a:extLst>
              <a:ext uri="{FF2B5EF4-FFF2-40B4-BE49-F238E27FC236}">
                <a16:creationId xmlns:a16="http://schemas.microsoft.com/office/drawing/2014/main" id="{3E033188-30B8-469A-8B5A-98FEE1F98076}"/>
              </a:ext>
            </a:extLst>
          </p:cNvPr>
          <p:cNvSpPr txBox="1"/>
          <p:nvPr/>
        </p:nvSpPr>
        <p:spPr>
          <a:xfrm>
            <a:off x="10777386" y="4413826"/>
            <a:ext cx="1290326" cy="369332"/>
          </a:xfrm>
          <a:prstGeom prst="rect">
            <a:avLst/>
          </a:prstGeom>
          <a:noFill/>
        </p:spPr>
        <p:txBody>
          <a:bodyPr wrap="square" rtlCol="0">
            <a:spAutoFit/>
          </a:bodyPr>
          <a:lstStyle/>
          <a:p>
            <a:r>
              <a:rPr lang="en-US" altLang="zh-CN" dirty="0"/>
              <a:t>Task 2</a:t>
            </a:r>
            <a:endParaRPr lang="zh-CN" altLang="en-US" dirty="0"/>
          </a:p>
        </p:txBody>
      </p:sp>
      <p:sp>
        <p:nvSpPr>
          <p:cNvPr id="41" name="文本框 40">
            <a:extLst>
              <a:ext uri="{FF2B5EF4-FFF2-40B4-BE49-F238E27FC236}">
                <a16:creationId xmlns:a16="http://schemas.microsoft.com/office/drawing/2014/main" id="{72634E41-9526-4583-9AD2-CA73E8DD39B6}"/>
              </a:ext>
            </a:extLst>
          </p:cNvPr>
          <p:cNvSpPr txBox="1"/>
          <p:nvPr/>
        </p:nvSpPr>
        <p:spPr>
          <a:xfrm>
            <a:off x="10777386" y="4883367"/>
            <a:ext cx="1290326" cy="369332"/>
          </a:xfrm>
          <a:prstGeom prst="rect">
            <a:avLst/>
          </a:prstGeom>
          <a:noFill/>
        </p:spPr>
        <p:txBody>
          <a:bodyPr wrap="square" rtlCol="0">
            <a:spAutoFit/>
          </a:bodyPr>
          <a:lstStyle/>
          <a:p>
            <a:r>
              <a:rPr lang="en-US" altLang="zh-CN" dirty="0"/>
              <a:t>Task 3</a:t>
            </a:r>
            <a:endParaRPr lang="zh-CN" altLang="en-US" dirty="0"/>
          </a:p>
        </p:txBody>
      </p:sp>
      <p:sp>
        <p:nvSpPr>
          <p:cNvPr id="43" name="文本框 42">
            <a:extLst>
              <a:ext uri="{FF2B5EF4-FFF2-40B4-BE49-F238E27FC236}">
                <a16:creationId xmlns:a16="http://schemas.microsoft.com/office/drawing/2014/main" id="{30AFD604-C6E3-47F5-BEC8-F137C4FAB58B}"/>
              </a:ext>
            </a:extLst>
          </p:cNvPr>
          <p:cNvSpPr txBox="1"/>
          <p:nvPr/>
        </p:nvSpPr>
        <p:spPr>
          <a:xfrm>
            <a:off x="7578386" y="4710798"/>
            <a:ext cx="1290326" cy="369332"/>
          </a:xfrm>
          <a:prstGeom prst="rect">
            <a:avLst/>
          </a:prstGeom>
          <a:noFill/>
        </p:spPr>
        <p:txBody>
          <a:bodyPr wrap="square" rtlCol="0">
            <a:spAutoFit/>
          </a:bodyPr>
          <a:lstStyle/>
          <a:p>
            <a:r>
              <a:rPr lang="en-US" altLang="zh-CN" dirty="0"/>
              <a:t>Meta-train</a:t>
            </a:r>
            <a:endParaRPr lang="zh-CN" altLang="en-US" dirty="0"/>
          </a:p>
        </p:txBody>
      </p:sp>
      <p:sp>
        <p:nvSpPr>
          <p:cNvPr id="55" name="矩形 54">
            <a:extLst>
              <a:ext uri="{FF2B5EF4-FFF2-40B4-BE49-F238E27FC236}">
                <a16:creationId xmlns:a16="http://schemas.microsoft.com/office/drawing/2014/main" id="{F0F2D12A-0140-4E1B-9FE3-54C593B37A20}"/>
              </a:ext>
            </a:extLst>
          </p:cNvPr>
          <p:cNvSpPr/>
          <p:nvPr/>
        </p:nvSpPr>
        <p:spPr>
          <a:xfrm>
            <a:off x="8706199" y="5462636"/>
            <a:ext cx="782225"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2367F2BC-1B44-4693-8C0F-BFB6B188A596}"/>
              </a:ext>
            </a:extLst>
          </p:cNvPr>
          <p:cNvSpPr/>
          <p:nvPr/>
        </p:nvSpPr>
        <p:spPr>
          <a:xfrm>
            <a:off x="9488425" y="5462636"/>
            <a:ext cx="1290326"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3C9CCB02-5924-45DC-A1C5-D11975E6EF24}"/>
              </a:ext>
            </a:extLst>
          </p:cNvPr>
          <p:cNvSpPr txBox="1"/>
          <p:nvPr/>
        </p:nvSpPr>
        <p:spPr>
          <a:xfrm>
            <a:off x="7526098" y="5615036"/>
            <a:ext cx="1290326" cy="369332"/>
          </a:xfrm>
          <a:prstGeom prst="rect">
            <a:avLst/>
          </a:prstGeom>
          <a:noFill/>
        </p:spPr>
        <p:txBody>
          <a:bodyPr wrap="square" rtlCol="0">
            <a:spAutoFit/>
          </a:bodyPr>
          <a:lstStyle/>
          <a:p>
            <a:r>
              <a:rPr lang="en-US" altLang="zh-CN" dirty="0"/>
              <a:t>Meta-train</a:t>
            </a:r>
            <a:endParaRPr lang="zh-CN" altLang="en-US" dirty="0"/>
          </a:p>
        </p:txBody>
      </p:sp>
      <p:sp>
        <p:nvSpPr>
          <p:cNvPr id="65" name="矩形 64">
            <a:extLst>
              <a:ext uri="{FF2B5EF4-FFF2-40B4-BE49-F238E27FC236}">
                <a16:creationId xmlns:a16="http://schemas.microsoft.com/office/drawing/2014/main" id="{8A35752C-565B-498B-AAAC-CBAC2E1969A0}"/>
              </a:ext>
            </a:extLst>
          </p:cNvPr>
          <p:cNvSpPr/>
          <p:nvPr/>
        </p:nvSpPr>
        <p:spPr>
          <a:xfrm>
            <a:off x="8706198" y="5952584"/>
            <a:ext cx="782225"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3AC4B21-4651-4A08-AC73-E4127057DD92}"/>
              </a:ext>
            </a:extLst>
          </p:cNvPr>
          <p:cNvSpPr/>
          <p:nvPr/>
        </p:nvSpPr>
        <p:spPr>
          <a:xfrm>
            <a:off x="9488424" y="5952584"/>
            <a:ext cx="1290326"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1495A4B5-DC06-4B87-8EA7-FCE0464EE15E}"/>
              </a:ext>
            </a:extLst>
          </p:cNvPr>
          <p:cNvSpPr txBox="1"/>
          <p:nvPr/>
        </p:nvSpPr>
        <p:spPr>
          <a:xfrm>
            <a:off x="10777386" y="5398104"/>
            <a:ext cx="1290326" cy="369332"/>
          </a:xfrm>
          <a:prstGeom prst="rect">
            <a:avLst/>
          </a:prstGeom>
          <a:noFill/>
        </p:spPr>
        <p:txBody>
          <a:bodyPr wrap="square" rtlCol="0">
            <a:spAutoFit/>
          </a:bodyPr>
          <a:lstStyle/>
          <a:p>
            <a:r>
              <a:rPr lang="en-US" altLang="zh-CN" dirty="0"/>
              <a:t>Task 1</a:t>
            </a:r>
            <a:endParaRPr lang="zh-CN" altLang="en-US" dirty="0"/>
          </a:p>
        </p:txBody>
      </p:sp>
      <p:sp>
        <p:nvSpPr>
          <p:cNvPr id="71" name="文本框 70">
            <a:extLst>
              <a:ext uri="{FF2B5EF4-FFF2-40B4-BE49-F238E27FC236}">
                <a16:creationId xmlns:a16="http://schemas.microsoft.com/office/drawing/2014/main" id="{44A63F45-18BE-43AB-BEBC-4631C7D26A07}"/>
              </a:ext>
            </a:extLst>
          </p:cNvPr>
          <p:cNvSpPr txBox="1"/>
          <p:nvPr/>
        </p:nvSpPr>
        <p:spPr>
          <a:xfrm>
            <a:off x="10777386" y="5912136"/>
            <a:ext cx="1290326" cy="369332"/>
          </a:xfrm>
          <a:prstGeom prst="rect">
            <a:avLst/>
          </a:prstGeom>
          <a:noFill/>
        </p:spPr>
        <p:txBody>
          <a:bodyPr wrap="square" rtlCol="0">
            <a:spAutoFit/>
          </a:bodyPr>
          <a:lstStyle/>
          <a:p>
            <a:r>
              <a:rPr lang="en-US" altLang="zh-CN" dirty="0"/>
              <a:t>Task 2</a:t>
            </a:r>
            <a:endParaRPr lang="zh-CN" altLang="en-US" dirty="0"/>
          </a:p>
        </p:txBody>
      </p:sp>
      <p:sp>
        <p:nvSpPr>
          <p:cNvPr id="76" name="矩形 75">
            <a:extLst>
              <a:ext uri="{FF2B5EF4-FFF2-40B4-BE49-F238E27FC236}">
                <a16:creationId xmlns:a16="http://schemas.microsoft.com/office/drawing/2014/main" id="{319EF321-508C-4CF9-AADB-58B336A9FC06}"/>
              </a:ext>
            </a:extLst>
          </p:cNvPr>
          <p:cNvSpPr/>
          <p:nvPr/>
        </p:nvSpPr>
        <p:spPr>
          <a:xfrm>
            <a:off x="2977896" y="5483379"/>
            <a:ext cx="4367784" cy="6724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箭头: 右 77">
            <a:extLst>
              <a:ext uri="{FF2B5EF4-FFF2-40B4-BE49-F238E27FC236}">
                <a16:creationId xmlns:a16="http://schemas.microsoft.com/office/drawing/2014/main" id="{6DB2429C-61BF-4F13-93A4-FB946CD3B266}"/>
              </a:ext>
            </a:extLst>
          </p:cNvPr>
          <p:cNvSpPr/>
          <p:nvPr/>
        </p:nvSpPr>
        <p:spPr>
          <a:xfrm>
            <a:off x="7048346" y="5658348"/>
            <a:ext cx="50984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87373754"/>
      </p:ext>
    </p:extLst>
  </p:cSld>
  <p:clrMapOvr>
    <a:masterClrMapping/>
  </p:clrMapOvr>
  <mc:AlternateContent xmlns:mc="http://schemas.openxmlformats.org/markup-compatibility/2006" xmlns:p14="http://schemas.microsoft.com/office/powerpoint/2010/main">
    <mc:Choice Requires="p14">
      <p:transition spd="slow" p14:dur="2000" advTm="76024"/>
    </mc:Choice>
    <mc:Fallback xmlns="">
      <p:transition spd="slow" advTm="76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2" grpId="0" animBg="1"/>
      <p:bldP spid="7" grpId="0" animBg="1"/>
      <p:bldP spid="8" grpId="0" animBg="1"/>
      <p:bldP spid="9" grpId="0" animBg="1"/>
      <p:bldP spid="11" grpId="0" animBg="1"/>
      <p:bldP spid="16" grpId="0" animBg="1"/>
      <p:bldP spid="18" grpId="0" animBg="1"/>
      <p:bldP spid="23" grpId="0" animBg="1"/>
      <p:bldP spid="30" grpId="0" animBg="1"/>
      <p:bldP spid="32" grpId="0"/>
      <p:bldP spid="39" grpId="0"/>
      <p:bldP spid="41" grpId="0"/>
      <p:bldP spid="43" grpId="0"/>
      <p:bldP spid="55" grpId="0" animBg="1"/>
      <p:bldP spid="57" grpId="0" animBg="1"/>
      <p:bldP spid="63" grpId="0"/>
      <p:bldP spid="65" grpId="0" animBg="1"/>
      <p:bldP spid="67" grpId="0" animBg="1"/>
      <p:bldP spid="69" grpId="0"/>
      <p:bldP spid="71" grpId="0"/>
      <p:bldP spid="76" grpId="0" animBg="1"/>
      <p:bldP spid="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dirty="0"/>
              <a:t>小样本学习的方法</a:t>
            </a:r>
            <a:endParaRPr lang="en-AU" sz="5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文本框 4">
            <a:extLst>
              <a:ext uri="{FF2B5EF4-FFF2-40B4-BE49-F238E27FC236}">
                <a16:creationId xmlns:a16="http://schemas.microsoft.com/office/drawing/2014/main" id="{F4C8CF86-23A4-450A-B04C-AC05C5FF49C6}"/>
              </a:ext>
            </a:extLst>
          </p:cNvPr>
          <p:cNvSpPr txBox="1"/>
          <p:nvPr/>
        </p:nvSpPr>
        <p:spPr>
          <a:xfrm>
            <a:off x="581192" y="2077375"/>
            <a:ext cx="10848808"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小样本学习的目的是只输入少量数据就可以完成分类或预测任务。</a:t>
            </a:r>
            <a:endParaRPr lang="en-US" altLang="zh-CN" sz="2400" dirty="0"/>
          </a:p>
          <a:p>
            <a:pPr marL="800100" lvl="1" indent="-342900">
              <a:buFont typeface="Wingdings" panose="05000000000000000000" pitchFamily="2" charset="2"/>
              <a:buChar char="Ø"/>
            </a:pPr>
            <a:r>
              <a:rPr lang="en-US" altLang="zh-CN" sz="2400" dirty="0"/>
              <a:t>MAML</a:t>
            </a:r>
            <a:r>
              <a:rPr lang="zh-CN" altLang="en-US" sz="2400" dirty="0"/>
              <a:t>（</a:t>
            </a:r>
            <a:r>
              <a:rPr lang="en-US" altLang="zh-CN" sz="2400" dirty="0"/>
              <a:t>Model Agnostic Meta Learning</a:t>
            </a:r>
            <a:r>
              <a:rPr lang="zh-CN" altLang="en-US" sz="2400" dirty="0"/>
              <a:t>）</a:t>
            </a:r>
            <a:r>
              <a:rPr lang="en-US" altLang="zh-CN" sz="2400" dirty="0"/>
              <a:t>[3]</a:t>
            </a:r>
            <a:r>
              <a:rPr lang="zh-CN" altLang="en-US" sz="2400" dirty="0"/>
              <a:t>学习模型的模型；</a:t>
            </a:r>
            <a:endParaRPr lang="en-US" altLang="zh-CN" sz="2400" dirty="0"/>
          </a:p>
          <a:p>
            <a:pPr marL="800100" lvl="1" indent="-342900">
              <a:buFont typeface="Wingdings" panose="05000000000000000000" pitchFamily="2" charset="2"/>
              <a:buChar char="Ø"/>
            </a:pPr>
            <a:r>
              <a:rPr lang="en-US" altLang="zh-CN" sz="2400" dirty="0"/>
              <a:t>Prototype network</a:t>
            </a:r>
            <a:r>
              <a:rPr lang="zh-CN" altLang="en-US" sz="2400" dirty="0"/>
              <a:t>（原型网络）</a:t>
            </a:r>
            <a:r>
              <a:rPr lang="en-US" altLang="zh-CN" sz="2400" dirty="0"/>
              <a:t>[4]</a:t>
            </a:r>
            <a:r>
              <a:rPr lang="zh-CN" altLang="en-US" sz="2400" dirty="0"/>
              <a:t>找到一种合适的嵌入方式，找到原型。</a:t>
            </a:r>
            <a:endParaRPr lang="en-US" altLang="zh-CN" sz="2400" dirty="0"/>
          </a:p>
        </p:txBody>
      </p:sp>
      <p:sp>
        <p:nvSpPr>
          <p:cNvPr id="82" name="橢圓 7">
            <a:extLst>
              <a:ext uri="{FF2B5EF4-FFF2-40B4-BE49-F238E27FC236}">
                <a16:creationId xmlns:a16="http://schemas.microsoft.com/office/drawing/2014/main" id="{6394FB4E-159A-48DC-92E5-A019ECF9568A}"/>
              </a:ext>
            </a:extLst>
          </p:cNvPr>
          <p:cNvSpPr/>
          <p:nvPr/>
        </p:nvSpPr>
        <p:spPr>
          <a:xfrm>
            <a:off x="2503361" y="4622516"/>
            <a:ext cx="196813" cy="176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3" name="文字方塊 8">
                <a:extLst>
                  <a:ext uri="{FF2B5EF4-FFF2-40B4-BE49-F238E27FC236}">
                    <a16:creationId xmlns:a16="http://schemas.microsoft.com/office/drawing/2014/main" id="{F31CF954-2263-4E88-AB18-1F25D7976AE7}"/>
                  </a:ext>
                </a:extLst>
              </p:cNvPr>
              <p:cNvSpPr txBox="1"/>
              <p:nvPr/>
            </p:nvSpPr>
            <p:spPr>
              <a:xfrm>
                <a:off x="2437393" y="4296286"/>
                <a:ext cx="370924" cy="28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83" name="文字方塊 8">
                <a:extLst>
                  <a:ext uri="{FF2B5EF4-FFF2-40B4-BE49-F238E27FC236}">
                    <a16:creationId xmlns:a16="http://schemas.microsoft.com/office/drawing/2014/main" id="{F31CF954-2263-4E88-AB18-1F25D7976AE7}"/>
                  </a:ext>
                </a:extLst>
              </p:cNvPr>
              <p:cNvSpPr txBox="1">
                <a:spLocks noRot="1" noChangeAspect="1" noMove="1" noResize="1" noEditPoints="1" noAdjustHandles="1" noChangeArrowheads="1" noChangeShapeType="1" noTextEdit="1"/>
              </p:cNvSpPr>
              <p:nvPr/>
            </p:nvSpPr>
            <p:spPr>
              <a:xfrm>
                <a:off x="2437393" y="4296286"/>
                <a:ext cx="370924" cy="281550"/>
              </a:xfrm>
              <a:prstGeom prst="rect">
                <a:avLst/>
              </a:prstGeom>
              <a:blipFill>
                <a:blip r:embed="rId3"/>
                <a:stretch>
                  <a:fillRect r="-4918" b="-47826"/>
                </a:stretch>
              </a:blipFill>
            </p:spPr>
            <p:txBody>
              <a:bodyPr/>
              <a:lstStyle/>
              <a:p>
                <a:r>
                  <a:rPr lang="zh-CN" altLang="en-US">
                    <a:noFill/>
                  </a:rPr>
                  <a:t> </a:t>
                </a:r>
              </a:p>
            </p:txBody>
          </p:sp>
        </mc:Fallback>
      </mc:AlternateContent>
      <p:cxnSp>
        <p:nvCxnSpPr>
          <p:cNvPr id="84" name="直線單箭頭接點 9">
            <a:extLst>
              <a:ext uri="{FF2B5EF4-FFF2-40B4-BE49-F238E27FC236}">
                <a16:creationId xmlns:a16="http://schemas.microsoft.com/office/drawing/2014/main" id="{38127520-094E-4C18-B5F1-3BCF33771A12}"/>
              </a:ext>
            </a:extLst>
          </p:cNvPr>
          <p:cNvCxnSpPr>
            <a:cxnSpLocks/>
          </p:cNvCxnSpPr>
          <p:nvPr/>
        </p:nvCxnSpPr>
        <p:spPr>
          <a:xfrm flipV="1">
            <a:off x="2662172" y="3886015"/>
            <a:ext cx="651884" cy="7509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10">
            <a:extLst>
              <a:ext uri="{FF2B5EF4-FFF2-40B4-BE49-F238E27FC236}">
                <a16:creationId xmlns:a16="http://schemas.microsoft.com/office/drawing/2014/main" id="{92AECF4B-6180-43FC-B79A-9B8D93F3A404}"/>
              </a:ext>
            </a:extLst>
          </p:cNvPr>
          <p:cNvCxnSpPr>
            <a:cxnSpLocks/>
          </p:cNvCxnSpPr>
          <p:nvPr/>
        </p:nvCxnSpPr>
        <p:spPr>
          <a:xfrm>
            <a:off x="3514882" y="3822649"/>
            <a:ext cx="1244312" cy="8079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13">
            <a:extLst>
              <a:ext uri="{FF2B5EF4-FFF2-40B4-BE49-F238E27FC236}">
                <a16:creationId xmlns:a16="http://schemas.microsoft.com/office/drawing/2014/main" id="{8E7533CB-EB17-4DFA-94A4-63DEDB9A4B61}"/>
              </a:ext>
            </a:extLst>
          </p:cNvPr>
          <p:cNvCxnSpPr>
            <a:cxnSpLocks/>
          </p:cNvCxnSpPr>
          <p:nvPr/>
        </p:nvCxnSpPr>
        <p:spPr>
          <a:xfrm>
            <a:off x="2697843" y="4738662"/>
            <a:ext cx="1203401" cy="106899"/>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7" name="橢圓 14">
            <a:extLst>
              <a:ext uri="{FF2B5EF4-FFF2-40B4-BE49-F238E27FC236}">
                <a16:creationId xmlns:a16="http://schemas.microsoft.com/office/drawing/2014/main" id="{BF91D0CD-3BB3-42B4-B70E-1059BC68AAB8}"/>
              </a:ext>
            </a:extLst>
          </p:cNvPr>
          <p:cNvSpPr/>
          <p:nvPr/>
        </p:nvSpPr>
        <p:spPr>
          <a:xfrm>
            <a:off x="3889972" y="4765401"/>
            <a:ext cx="196813" cy="176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8" name="文字方塊 15">
                <a:extLst>
                  <a:ext uri="{FF2B5EF4-FFF2-40B4-BE49-F238E27FC236}">
                    <a16:creationId xmlns:a16="http://schemas.microsoft.com/office/drawing/2014/main" id="{04C66231-E356-49AA-A061-64C5165AA45B}"/>
                  </a:ext>
                </a:extLst>
              </p:cNvPr>
              <p:cNvSpPr txBox="1"/>
              <p:nvPr/>
            </p:nvSpPr>
            <p:spPr>
              <a:xfrm>
                <a:off x="3775046" y="4453876"/>
                <a:ext cx="365315" cy="28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88" name="文字方塊 15">
                <a:extLst>
                  <a:ext uri="{FF2B5EF4-FFF2-40B4-BE49-F238E27FC236}">
                    <a16:creationId xmlns:a16="http://schemas.microsoft.com/office/drawing/2014/main" id="{04C66231-E356-49AA-A061-64C5165AA45B}"/>
                  </a:ext>
                </a:extLst>
              </p:cNvPr>
              <p:cNvSpPr txBox="1">
                <a:spLocks noRot="1" noChangeAspect="1" noMove="1" noResize="1" noEditPoints="1" noAdjustHandles="1" noChangeArrowheads="1" noChangeShapeType="1" noTextEdit="1"/>
              </p:cNvSpPr>
              <p:nvPr/>
            </p:nvSpPr>
            <p:spPr>
              <a:xfrm>
                <a:off x="3775046" y="4453876"/>
                <a:ext cx="365315" cy="281550"/>
              </a:xfrm>
              <a:prstGeom prst="rect">
                <a:avLst/>
              </a:prstGeom>
              <a:blipFill>
                <a:blip r:embed="rId4"/>
                <a:stretch>
                  <a:fillRect r="-5000" b="-47826"/>
                </a:stretch>
              </a:blipFill>
            </p:spPr>
            <p:txBody>
              <a:bodyPr/>
              <a:lstStyle/>
              <a:p>
                <a:r>
                  <a:rPr lang="zh-CN" altLang="en-US">
                    <a:noFill/>
                  </a:rPr>
                  <a:t> </a:t>
                </a:r>
              </a:p>
            </p:txBody>
          </p:sp>
        </mc:Fallback>
      </mc:AlternateContent>
      <p:cxnSp>
        <p:nvCxnSpPr>
          <p:cNvPr id="90" name="直線單箭頭接點 18">
            <a:extLst>
              <a:ext uri="{FF2B5EF4-FFF2-40B4-BE49-F238E27FC236}">
                <a16:creationId xmlns:a16="http://schemas.microsoft.com/office/drawing/2014/main" id="{68D31427-FBBD-44DD-BEB6-CC1B99A03395}"/>
              </a:ext>
            </a:extLst>
          </p:cNvPr>
          <p:cNvCxnSpPr>
            <a:cxnSpLocks/>
          </p:cNvCxnSpPr>
          <p:nvPr/>
        </p:nvCxnSpPr>
        <p:spPr>
          <a:xfrm flipH="1">
            <a:off x="3564070" y="4956323"/>
            <a:ext cx="357064" cy="52018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19">
            <a:extLst>
              <a:ext uri="{FF2B5EF4-FFF2-40B4-BE49-F238E27FC236}">
                <a16:creationId xmlns:a16="http://schemas.microsoft.com/office/drawing/2014/main" id="{A0D3C123-167A-4F0E-9417-506EDAF5F31F}"/>
              </a:ext>
            </a:extLst>
          </p:cNvPr>
          <p:cNvCxnSpPr>
            <a:cxnSpLocks/>
          </p:cNvCxnSpPr>
          <p:nvPr/>
        </p:nvCxnSpPr>
        <p:spPr>
          <a:xfrm>
            <a:off x="3577161" y="5587271"/>
            <a:ext cx="862167" cy="79628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22">
            <a:extLst>
              <a:ext uri="{FF2B5EF4-FFF2-40B4-BE49-F238E27FC236}">
                <a16:creationId xmlns:a16="http://schemas.microsoft.com/office/drawing/2014/main" id="{25E27683-160B-4503-8B64-E3F56B04F982}"/>
              </a:ext>
            </a:extLst>
          </p:cNvPr>
          <p:cNvCxnSpPr>
            <a:cxnSpLocks/>
          </p:cNvCxnSpPr>
          <p:nvPr/>
        </p:nvCxnSpPr>
        <p:spPr>
          <a:xfrm>
            <a:off x="4096722" y="4930306"/>
            <a:ext cx="757987" cy="670988"/>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6" name="橢圓 23">
            <a:extLst>
              <a:ext uri="{FF2B5EF4-FFF2-40B4-BE49-F238E27FC236}">
                <a16:creationId xmlns:a16="http://schemas.microsoft.com/office/drawing/2014/main" id="{A0C0E6EC-3DCA-4C2C-B647-50851AEA46CD}"/>
              </a:ext>
            </a:extLst>
          </p:cNvPr>
          <p:cNvSpPr/>
          <p:nvPr/>
        </p:nvSpPr>
        <p:spPr>
          <a:xfrm>
            <a:off x="4842070" y="5538893"/>
            <a:ext cx="196813" cy="176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8" name="文字方塊 24">
                <a:extLst>
                  <a:ext uri="{FF2B5EF4-FFF2-40B4-BE49-F238E27FC236}">
                    <a16:creationId xmlns:a16="http://schemas.microsoft.com/office/drawing/2014/main" id="{8AF6E713-5D8D-4378-B6E0-57A636B89701}"/>
                  </a:ext>
                </a:extLst>
              </p:cNvPr>
              <p:cNvSpPr txBox="1"/>
              <p:nvPr/>
            </p:nvSpPr>
            <p:spPr>
              <a:xfrm>
                <a:off x="4998660" y="5257343"/>
                <a:ext cx="370924" cy="28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98" name="文字方塊 24">
                <a:extLst>
                  <a:ext uri="{FF2B5EF4-FFF2-40B4-BE49-F238E27FC236}">
                    <a16:creationId xmlns:a16="http://schemas.microsoft.com/office/drawing/2014/main" id="{8AF6E713-5D8D-4378-B6E0-57A636B89701}"/>
                  </a:ext>
                </a:extLst>
              </p:cNvPr>
              <p:cNvSpPr txBox="1">
                <a:spLocks noRot="1" noChangeAspect="1" noMove="1" noResize="1" noEditPoints="1" noAdjustHandles="1" noChangeArrowheads="1" noChangeShapeType="1" noTextEdit="1"/>
              </p:cNvSpPr>
              <p:nvPr/>
            </p:nvSpPr>
            <p:spPr>
              <a:xfrm>
                <a:off x="4998660" y="5257343"/>
                <a:ext cx="370924" cy="281550"/>
              </a:xfrm>
              <a:prstGeom prst="rect">
                <a:avLst/>
              </a:prstGeom>
              <a:blipFill>
                <a:blip r:embed="rId5"/>
                <a:stretch>
                  <a:fillRect r="-3279" b="-468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字方塊 26">
                <a:extLst>
                  <a:ext uri="{FF2B5EF4-FFF2-40B4-BE49-F238E27FC236}">
                    <a16:creationId xmlns:a16="http://schemas.microsoft.com/office/drawing/2014/main" id="{912D5C26-4B2A-44B0-BCF5-761BA42FBE86}"/>
                  </a:ext>
                </a:extLst>
              </p:cNvPr>
              <p:cNvSpPr txBox="1"/>
              <p:nvPr/>
            </p:nvSpPr>
            <p:spPr>
              <a:xfrm>
                <a:off x="3152342" y="5251372"/>
                <a:ext cx="357557" cy="2934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𝑛</m:t>
                          </m:r>
                        </m:sup>
                      </m:sSup>
                    </m:oMath>
                  </m:oMathPara>
                </a14:m>
                <a:endParaRPr lang="zh-TW" altLang="en-US" sz="2800" dirty="0"/>
              </a:p>
            </p:txBody>
          </p:sp>
        </mc:Choice>
        <mc:Fallback xmlns="">
          <p:sp>
            <p:nvSpPr>
              <p:cNvPr id="100" name="文字方塊 26">
                <a:extLst>
                  <a:ext uri="{FF2B5EF4-FFF2-40B4-BE49-F238E27FC236}">
                    <a16:creationId xmlns:a16="http://schemas.microsoft.com/office/drawing/2014/main" id="{912D5C26-4B2A-44B0-BCF5-761BA42FBE86}"/>
                  </a:ext>
                </a:extLst>
              </p:cNvPr>
              <p:cNvSpPr txBox="1">
                <a:spLocks noRot="1" noChangeAspect="1" noMove="1" noResize="1" noEditPoints="1" noAdjustHandles="1" noChangeArrowheads="1" noChangeShapeType="1" noTextEdit="1"/>
              </p:cNvSpPr>
              <p:nvPr/>
            </p:nvSpPr>
            <p:spPr>
              <a:xfrm>
                <a:off x="3152342" y="5251372"/>
                <a:ext cx="357557" cy="293491"/>
              </a:xfrm>
              <a:prstGeom prst="rect">
                <a:avLst/>
              </a:prstGeom>
              <a:blipFill>
                <a:blip r:embed="rId6"/>
                <a:stretch>
                  <a:fillRect r="-6780" b="-22449"/>
                </a:stretch>
              </a:blipFill>
            </p:spPr>
            <p:txBody>
              <a:bodyPr/>
              <a:lstStyle/>
              <a:p>
                <a:r>
                  <a:rPr lang="zh-CN" altLang="en-US">
                    <a:noFill/>
                  </a:rPr>
                  <a:t> </a:t>
                </a:r>
              </a:p>
            </p:txBody>
          </p:sp>
        </mc:Fallback>
      </mc:AlternateContent>
      <p:sp>
        <p:nvSpPr>
          <p:cNvPr id="102" name="橢圓 27">
            <a:extLst>
              <a:ext uri="{FF2B5EF4-FFF2-40B4-BE49-F238E27FC236}">
                <a16:creationId xmlns:a16="http://schemas.microsoft.com/office/drawing/2014/main" id="{2D8B450F-3A13-4BFF-9BD7-79D6B08AB7ED}"/>
              </a:ext>
            </a:extLst>
          </p:cNvPr>
          <p:cNvSpPr/>
          <p:nvPr/>
        </p:nvSpPr>
        <p:spPr>
          <a:xfrm>
            <a:off x="3434009" y="5480184"/>
            <a:ext cx="196813" cy="17642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文字方塊 28">
            <a:extLst>
              <a:ext uri="{FF2B5EF4-FFF2-40B4-BE49-F238E27FC236}">
                <a16:creationId xmlns:a16="http://schemas.microsoft.com/office/drawing/2014/main" id="{A0573E10-32AA-4727-878D-0396460C0A27}"/>
              </a:ext>
            </a:extLst>
          </p:cNvPr>
          <p:cNvSpPr txBox="1"/>
          <p:nvPr/>
        </p:nvSpPr>
        <p:spPr>
          <a:xfrm>
            <a:off x="3775046" y="3170173"/>
            <a:ext cx="1526146" cy="542990"/>
          </a:xfrm>
          <a:prstGeom prst="rect">
            <a:avLst/>
          </a:prstGeom>
          <a:noFill/>
        </p:spPr>
        <p:txBody>
          <a:bodyPr wrap="square" rtlCol="0">
            <a:spAutoFit/>
          </a:bodyPr>
          <a:lstStyle/>
          <a:p>
            <a:r>
              <a:rPr lang="en-US" altLang="zh-TW" sz="2400" dirty="0"/>
              <a:t>Sample a training task m</a:t>
            </a:r>
            <a:endParaRPr lang="zh-TW" altLang="en-US" sz="2400" dirty="0"/>
          </a:p>
        </p:txBody>
      </p:sp>
      <p:sp>
        <p:nvSpPr>
          <p:cNvPr id="107" name="文字方塊 29">
            <a:extLst>
              <a:ext uri="{FF2B5EF4-FFF2-40B4-BE49-F238E27FC236}">
                <a16:creationId xmlns:a16="http://schemas.microsoft.com/office/drawing/2014/main" id="{4582BB5E-DCED-403B-80E9-0EC4FC8C0441}"/>
              </a:ext>
            </a:extLst>
          </p:cNvPr>
          <p:cNvSpPr txBox="1"/>
          <p:nvPr/>
        </p:nvSpPr>
        <p:spPr>
          <a:xfrm>
            <a:off x="1886612" y="5315776"/>
            <a:ext cx="1470094" cy="542990"/>
          </a:xfrm>
          <a:prstGeom prst="rect">
            <a:avLst/>
          </a:prstGeom>
          <a:noFill/>
        </p:spPr>
        <p:txBody>
          <a:bodyPr wrap="square" rtlCol="0">
            <a:spAutoFit/>
          </a:bodyPr>
          <a:lstStyle/>
          <a:p>
            <a:r>
              <a:rPr lang="en-US" altLang="zh-TW" sz="2400" dirty="0"/>
              <a:t>Sample a training task n</a:t>
            </a:r>
            <a:endParaRPr lang="zh-TW" altLang="en-US" sz="2400" dirty="0"/>
          </a:p>
        </p:txBody>
      </p:sp>
      <mc:AlternateContent xmlns:mc="http://schemas.openxmlformats.org/markup-compatibility/2006" xmlns:a14="http://schemas.microsoft.com/office/drawing/2010/main">
        <mc:Choice Requires="a14">
          <p:sp>
            <p:nvSpPr>
              <p:cNvPr id="109" name="文字方塊 31">
                <a:extLst>
                  <a:ext uri="{FF2B5EF4-FFF2-40B4-BE49-F238E27FC236}">
                    <a16:creationId xmlns:a16="http://schemas.microsoft.com/office/drawing/2014/main" id="{103A1AA1-F70D-4863-893B-65B7C4F32A1B}"/>
                  </a:ext>
                </a:extLst>
              </p:cNvPr>
              <p:cNvSpPr txBox="1"/>
              <p:nvPr/>
            </p:nvSpPr>
            <p:spPr>
              <a:xfrm>
                <a:off x="3071665" y="3474352"/>
                <a:ext cx="412476" cy="2934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𝑚</m:t>
                          </m:r>
                        </m:sup>
                      </m:sSup>
                    </m:oMath>
                  </m:oMathPara>
                </a14:m>
                <a:endParaRPr lang="zh-TW" altLang="en-US" sz="2800" dirty="0"/>
              </a:p>
            </p:txBody>
          </p:sp>
        </mc:Choice>
        <mc:Fallback xmlns="">
          <p:sp>
            <p:nvSpPr>
              <p:cNvPr id="109" name="文字方塊 31">
                <a:extLst>
                  <a:ext uri="{FF2B5EF4-FFF2-40B4-BE49-F238E27FC236}">
                    <a16:creationId xmlns:a16="http://schemas.microsoft.com/office/drawing/2014/main" id="{103A1AA1-F70D-4863-893B-65B7C4F32A1B}"/>
                  </a:ext>
                </a:extLst>
              </p:cNvPr>
              <p:cNvSpPr txBox="1">
                <a:spLocks noRot="1" noChangeAspect="1" noMove="1" noResize="1" noEditPoints="1" noAdjustHandles="1" noChangeArrowheads="1" noChangeShapeType="1" noTextEdit="1"/>
              </p:cNvSpPr>
              <p:nvPr/>
            </p:nvSpPr>
            <p:spPr>
              <a:xfrm>
                <a:off x="3071665" y="3474352"/>
                <a:ext cx="412476" cy="293491"/>
              </a:xfrm>
              <a:prstGeom prst="rect">
                <a:avLst/>
              </a:prstGeom>
              <a:blipFill>
                <a:blip r:embed="rId7"/>
                <a:stretch>
                  <a:fillRect r="-10294" b="-25000"/>
                </a:stretch>
              </a:blipFill>
            </p:spPr>
            <p:txBody>
              <a:bodyPr/>
              <a:lstStyle/>
              <a:p>
                <a:r>
                  <a:rPr lang="zh-CN" altLang="en-US">
                    <a:noFill/>
                  </a:rPr>
                  <a:t> </a:t>
                </a:r>
              </a:p>
            </p:txBody>
          </p:sp>
        </mc:Fallback>
      </mc:AlternateContent>
      <p:sp>
        <p:nvSpPr>
          <p:cNvPr id="112" name="橢圓 32">
            <a:extLst>
              <a:ext uri="{FF2B5EF4-FFF2-40B4-BE49-F238E27FC236}">
                <a16:creationId xmlns:a16="http://schemas.microsoft.com/office/drawing/2014/main" id="{8C9F7CF4-04D1-43B3-B325-EC723496CDB1}"/>
              </a:ext>
            </a:extLst>
          </p:cNvPr>
          <p:cNvSpPr/>
          <p:nvPr/>
        </p:nvSpPr>
        <p:spPr>
          <a:xfrm>
            <a:off x="3287328" y="3709966"/>
            <a:ext cx="196813" cy="17642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图片 18">
            <a:extLst>
              <a:ext uri="{FF2B5EF4-FFF2-40B4-BE49-F238E27FC236}">
                <a16:creationId xmlns:a16="http://schemas.microsoft.com/office/drawing/2014/main" id="{13CC1781-E2CD-4F99-AF86-0896BD82114C}"/>
              </a:ext>
            </a:extLst>
          </p:cNvPr>
          <p:cNvPicPr>
            <a:picLocks noChangeAspect="1"/>
          </p:cNvPicPr>
          <p:nvPr/>
        </p:nvPicPr>
        <p:blipFill>
          <a:blip r:embed="rId8"/>
          <a:stretch>
            <a:fillRect/>
          </a:stretch>
        </p:blipFill>
        <p:spPr>
          <a:xfrm>
            <a:off x="6344276" y="3540303"/>
            <a:ext cx="4301540" cy="2615541"/>
          </a:xfrm>
          <a:prstGeom prst="rect">
            <a:avLst/>
          </a:prstGeom>
        </p:spPr>
      </p:pic>
    </p:spTree>
    <p:custDataLst>
      <p:tags r:id="rId1"/>
    </p:custDataLst>
    <p:extLst>
      <p:ext uri="{BB962C8B-B14F-4D97-AF65-F5344CB8AC3E}">
        <p14:creationId xmlns:p14="http://schemas.microsoft.com/office/powerpoint/2010/main" val="1772794776"/>
      </p:ext>
    </p:extLst>
  </p:cSld>
  <p:clrMapOvr>
    <a:masterClrMapping/>
  </p:clrMapOvr>
  <mc:AlternateContent xmlns:mc="http://schemas.openxmlformats.org/markup-compatibility/2006" xmlns:p14="http://schemas.microsoft.com/office/powerpoint/2010/main">
    <mc:Choice Requires="p14">
      <p:transition spd="slow" p14:dur="2000" advTm="35421"/>
    </mc:Choice>
    <mc:Fallback xmlns="">
      <p:transition spd="slow" advTm="354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p:bldP spid="96" grpId="0" animBg="1"/>
      <p:bldP spid="98" grpId="0"/>
      <p:bldP spid="100" grpId="0"/>
      <p:bldP spid="102" grpId="0" animBg="1"/>
      <p:bldP spid="105" grpId="0"/>
      <p:bldP spid="107" grpId="0"/>
      <p:bldP spid="109" grpId="0"/>
      <p:bldP spid="1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dirty="0"/>
              <a:t>分类效果</a:t>
            </a:r>
            <a:endParaRPr lang="en-AU" sz="5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3" name="图片 2">
            <a:extLst>
              <a:ext uri="{FF2B5EF4-FFF2-40B4-BE49-F238E27FC236}">
                <a16:creationId xmlns:a16="http://schemas.microsoft.com/office/drawing/2014/main" id="{CAD6A94B-EA47-4B8B-BCE8-4AFA44CFBB55}"/>
              </a:ext>
            </a:extLst>
          </p:cNvPr>
          <p:cNvPicPr>
            <a:picLocks noChangeAspect="1"/>
          </p:cNvPicPr>
          <p:nvPr/>
        </p:nvPicPr>
        <p:blipFill>
          <a:blip r:embed="rId2"/>
          <a:stretch>
            <a:fillRect/>
          </a:stretch>
        </p:blipFill>
        <p:spPr>
          <a:xfrm>
            <a:off x="877694" y="2053751"/>
            <a:ext cx="5954929" cy="4102093"/>
          </a:xfrm>
          <a:prstGeom prst="rect">
            <a:avLst/>
          </a:prstGeom>
        </p:spPr>
      </p:pic>
      <p:sp>
        <p:nvSpPr>
          <p:cNvPr id="8" name="文本框 7">
            <a:extLst>
              <a:ext uri="{FF2B5EF4-FFF2-40B4-BE49-F238E27FC236}">
                <a16:creationId xmlns:a16="http://schemas.microsoft.com/office/drawing/2014/main" id="{5B1E423E-3E76-4B20-8441-881FEB15E250}"/>
              </a:ext>
            </a:extLst>
          </p:cNvPr>
          <p:cNvSpPr txBox="1"/>
          <p:nvPr/>
        </p:nvSpPr>
        <p:spPr>
          <a:xfrm>
            <a:off x="6919850" y="2205047"/>
            <a:ext cx="4132850" cy="378565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Base-learner</a:t>
            </a:r>
            <a:r>
              <a:rPr lang="zh-CN" altLang="en-US" sz="2400" dirty="0"/>
              <a:t>分别采用了</a:t>
            </a:r>
            <a:r>
              <a:rPr lang="en-US" altLang="zh-CN" sz="2400" dirty="0"/>
              <a:t>GCN-mean</a:t>
            </a:r>
            <a:r>
              <a:rPr lang="zh-CN" altLang="en-US" sz="2400" dirty="0"/>
              <a:t>，</a:t>
            </a:r>
            <a:r>
              <a:rPr lang="en-US" altLang="zh-CN" sz="2400" dirty="0"/>
              <a:t>GCN-max</a:t>
            </a:r>
            <a:r>
              <a:rPr lang="zh-CN" altLang="en-US" sz="2400" dirty="0"/>
              <a:t>和</a:t>
            </a:r>
            <a:r>
              <a:rPr lang="en-US" altLang="zh-CN" sz="2400" dirty="0"/>
              <a:t>diffpool</a:t>
            </a:r>
            <a:r>
              <a:rPr lang="zh-CN" altLang="en-US" sz="2400" dirty="0"/>
              <a:t>。</a:t>
            </a:r>
            <a:endParaRPr lang="en-US" altLang="zh-CN" sz="2400" dirty="0"/>
          </a:p>
          <a:p>
            <a:pPr marL="342900" indent="-342900">
              <a:buFont typeface="Wingdings" panose="05000000000000000000" pitchFamily="2" charset="2"/>
              <a:buChar char="Ø"/>
            </a:pPr>
            <a:r>
              <a:rPr lang="en-US" altLang="zh-CN" sz="2400" dirty="0"/>
              <a:t>Meta-learner</a:t>
            </a:r>
            <a:r>
              <a:rPr lang="zh-CN" altLang="en-US" sz="2400" dirty="0"/>
              <a:t>分别采用</a:t>
            </a:r>
            <a:r>
              <a:rPr lang="en-US" altLang="zh-CN" sz="2400" dirty="0"/>
              <a:t>MAML</a:t>
            </a:r>
            <a:r>
              <a:rPr lang="zh-CN" altLang="en-US" sz="2400" dirty="0"/>
              <a:t>、</a:t>
            </a:r>
            <a:r>
              <a:rPr lang="en-US" altLang="zh-CN" sz="2400" dirty="0"/>
              <a:t>Protonet</a:t>
            </a:r>
            <a:r>
              <a:rPr lang="zh-CN" altLang="en-US" sz="2400" dirty="0"/>
              <a:t>并与</a:t>
            </a:r>
            <a:r>
              <a:rPr lang="en-US" altLang="zh-CN" sz="2400" dirty="0"/>
              <a:t>Finetune</a:t>
            </a:r>
            <a:r>
              <a:rPr lang="zh-CN" altLang="en-US" sz="2400" dirty="0"/>
              <a:t>、</a:t>
            </a:r>
            <a:r>
              <a:rPr lang="en-US" altLang="zh-CN" sz="2400" dirty="0"/>
              <a:t>base</a:t>
            </a:r>
            <a:r>
              <a:rPr lang="zh-CN" altLang="en-US" sz="2400" dirty="0"/>
              <a:t>情况进行对比。</a:t>
            </a:r>
            <a:endParaRPr lang="en-US" altLang="zh-CN" sz="2400" dirty="0"/>
          </a:p>
          <a:p>
            <a:pPr marL="342900" indent="-342900">
              <a:buFont typeface="Wingdings" panose="05000000000000000000" pitchFamily="2" charset="2"/>
              <a:buChar char="Ø"/>
            </a:pPr>
            <a:r>
              <a:rPr lang="zh-CN" altLang="en-US" sz="2400" dirty="0"/>
              <a:t>目前效果与我们预期有出入，猜测是数据集的问题，还在进一步实验的过程中。</a:t>
            </a:r>
            <a:endParaRPr lang="en-US" altLang="zh-CN" sz="2400" dirty="0"/>
          </a:p>
        </p:txBody>
      </p:sp>
      <p:cxnSp>
        <p:nvCxnSpPr>
          <p:cNvPr id="6" name="直接连接符 5">
            <a:extLst>
              <a:ext uri="{FF2B5EF4-FFF2-40B4-BE49-F238E27FC236}">
                <a16:creationId xmlns:a16="http://schemas.microsoft.com/office/drawing/2014/main" id="{0FE7DCB5-9F03-4E1C-89AB-4C9503842EA8}"/>
              </a:ext>
            </a:extLst>
          </p:cNvPr>
          <p:cNvCxnSpPr/>
          <p:nvPr/>
        </p:nvCxnSpPr>
        <p:spPr>
          <a:xfrm>
            <a:off x="1837678" y="3897297"/>
            <a:ext cx="4589755"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D22A15E-6F77-4BFC-B9AB-577F78F2F0BC}"/>
              </a:ext>
            </a:extLst>
          </p:cNvPr>
          <p:cNvCxnSpPr/>
          <p:nvPr/>
        </p:nvCxnSpPr>
        <p:spPr>
          <a:xfrm>
            <a:off x="1837678" y="4822055"/>
            <a:ext cx="4589755"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D4ECEC2-6DD5-4778-9117-D3239E37F0AC}"/>
              </a:ext>
            </a:extLst>
          </p:cNvPr>
          <p:cNvCxnSpPr/>
          <p:nvPr/>
        </p:nvCxnSpPr>
        <p:spPr>
          <a:xfrm>
            <a:off x="1837678" y="5771965"/>
            <a:ext cx="4589755"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944473"/>
      </p:ext>
    </p:extLst>
  </p:cSld>
  <p:clrMapOvr>
    <a:masterClrMapping/>
  </p:clrMapOvr>
  <mc:AlternateContent xmlns:mc="http://schemas.openxmlformats.org/markup-compatibility/2006" xmlns:p14="http://schemas.microsoft.com/office/powerpoint/2010/main">
    <mc:Choice Requires="p14">
      <p:transition spd="slow" p14:dur="2000" advTm="97962"/>
    </mc:Choice>
    <mc:Fallback xmlns="">
      <p:transition spd="slow" advTm="979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7FCEE0-464C-43E9-AC2E-F70787831930}"/>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Title 1">
            <a:extLst>
              <a:ext uri="{FF2B5EF4-FFF2-40B4-BE49-F238E27FC236}">
                <a16:creationId xmlns:a16="http://schemas.microsoft.com/office/drawing/2014/main" id="{28ACFB10-29D2-4CFE-B424-8BEF3BEB4E5B}"/>
              </a:ext>
            </a:extLst>
          </p:cNvPr>
          <p:cNvSpPr txBox="1">
            <a:spLocks/>
          </p:cNvSpPr>
          <p:nvPr/>
        </p:nvSpPr>
        <p:spPr>
          <a:xfrm>
            <a:off x="3451143" y="2501560"/>
            <a:ext cx="11029616" cy="1013800"/>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5400" dirty="0">
                <a:solidFill>
                  <a:schemeClr val="tx1"/>
                </a:solidFill>
              </a:rPr>
              <a:t>三、总结与展望</a:t>
            </a:r>
            <a:endParaRPr lang="en-AU" sz="5400" dirty="0">
              <a:solidFill>
                <a:schemeClr val="tx1"/>
              </a:solidFill>
            </a:endParaRPr>
          </a:p>
        </p:txBody>
      </p:sp>
    </p:spTree>
    <p:extLst>
      <p:ext uri="{BB962C8B-B14F-4D97-AF65-F5344CB8AC3E}">
        <p14:creationId xmlns:p14="http://schemas.microsoft.com/office/powerpoint/2010/main" val="2175420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2C5295DB-52EC-4D78-ACC7-B4BC8F4E1497}"/>
              </a:ext>
            </a:extLst>
          </p:cNvPr>
          <p:cNvSpPr/>
          <p:nvPr/>
        </p:nvSpPr>
        <p:spPr>
          <a:xfrm>
            <a:off x="5763491" y="2974110"/>
            <a:ext cx="3195782" cy="146858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751A02D3-A50D-4974-9328-4A06E0575C22}"/>
              </a:ext>
            </a:extLst>
          </p:cNvPr>
          <p:cNvSpPr/>
          <p:nvPr/>
        </p:nvSpPr>
        <p:spPr>
          <a:xfrm>
            <a:off x="5763491" y="4487555"/>
            <a:ext cx="3195782" cy="1468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normAutofit/>
          </a:bodyPr>
          <a:lstStyle/>
          <a:p>
            <a:r>
              <a:rPr lang="zh-CN" altLang="en-US" sz="5400" dirty="0"/>
              <a:t>总结</a:t>
            </a:r>
            <a:endParaRPr lang="en-AU" sz="5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文本框 6">
            <a:extLst>
              <a:ext uri="{FF2B5EF4-FFF2-40B4-BE49-F238E27FC236}">
                <a16:creationId xmlns:a16="http://schemas.microsoft.com/office/drawing/2014/main" id="{C517ADE3-0759-410E-B5B8-264A1B53BE8D}"/>
              </a:ext>
            </a:extLst>
          </p:cNvPr>
          <p:cNvSpPr txBox="1"/>
          <p:nvPr/>
        </p:nvSpPr>
        <p:spPr>
          <a:xfrm>
            <a:off x="9385464" y="2855752"/>
            <a:ext cx="2621137" cy="341632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图结构数据的广泛存在让</a:t>
            </a:r>
            <a:r>
              <a:rPr lang="en-US" altLang="zh-CN" sz="2400" dirty="0"/>
              <a:t>GNN</a:t>
            </a:r>
            <a:r>
              <a:rPr lang="zh-CN" altLang="en-US" sz="2400" dirty="0"/>
              <a:t>的应用很有价值。</a:t>
            </a:r>
            <a:endParaRPr lang="en-US" altLang="zh-CN" sz="2400" dirty="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a:t>小样本学习是与人类学习更相似的学习方式。</a:t>
            </a:r>
            <a:endParaRPr lang="en-US" altLang="zh-CN" sz="2400" dirty="0"/>
          </a:p>
        </p:txBody>
      </p:sp>
      <p:sp>
        <p:nvSpPr>
          <p:cNvPr id="8" name="矩形 7">
            <a:extLst>
              <a:ext uri="{FF2B5EF4-FFF2-40B4-BE49-F238E27FC236}">
                <a16:creationId xmlns:a16="http://schemas.microsoft.com/office/drawing/2014/main" id="{C2EDFBD8-BE1E-4E86-AFD1-3A2DB1694C54}"/>
              </a:ext>
            </a:extLst>
          </p:cNvPr>
          <p:cNvSpPr/>
          <p:nvPr/>
        </p:nvSpPr>
        <p:spPr>
          <a:xfrm>
            <a:off x="9377900" y="2773566"/>
            <a:ext cx="2636267" cy="3430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EF4C67C-B9C5-45C1-AB4C-230451EA89A6}"/>
              </a:ext>
            </a:extLst>
          </p:cNvPr>
          <p:cNvSpPr txBox="1"/>
          <p:nvPr/>
        </p:nvSpPr>
        <p:spPr>
          <a:xfrm>
            <a:off x="9255497" y="1940987"/>
            <a:ext cx="4279037" cy="707886"/>
          </a:xfrm>
          <a:prstGeom prst="rect">
            <a:avLst/>
          </a:prstGeom>
          <a:noFill/>
        </p:spPr>
        <p:txBody>
          <a:bodyPr wrap="square" rtlCol="0">
            <a:spAutoFit/>
          </a:bodyPr>
          <a:lstStyle/>
          <a:p>
            <a:r>
              <a:rPr lang="zh-CN" altLang="en-US" sz="4000" dirty="0"/>
              <a:t>后续：</a:t>
            </a:r>
            <a:endParaRPr lang="zh-CN" altLang="en-US" dirty="0"/>
          </a:p>
        </p:txBody>
      </p:sp>
      <p:pic>
        <p:nvPicPr>
          <p:cNvPr id="6" name="图片 5" descr="手机屏幕的截图&#10;&#10;描述已自动生成">
            <a:extLst>
              <a:ext uri="{FF2B5EF4-FFF2-40B4-BE49-F238E27FC236}">
                <a16:creationId xmlns:a16="http://schemas.microsoft.com/office/drawing/2014/main" id="{3BA5F1AD-164B-46C9-81FB-34AFA34ED659}"/>
              </a:ext>
            </a:extLst>
          </p:cNvPr>
          <p:cNvPicPr>
            <a:picLocks noChangeAspect="1"/>
          </p:cNvPicPr>
          <p:nvPr/>
        </p:nvPicPr>
        <p:blipFill>
          <a:blip r:embed="rId2"/>
          <a:stretch>
            <a:fillRect/>
          </a:stretch>
        </p:blipFill>
        <p:spPr>
          <a:xfrm>
            <a:off x="177833" y="1447655"/>
            <a:ext cx="9077664" cy="5459390"/>
          </a:xfrm>
          <a:prstGeom prst="rect">
            <a:avLst/>
          </a:prstGeom>
        </p:spPr>
      </p:pic>
    </p:spTree>
    <p:extLst>
      <p:ext uri="{BB962C8B-B14F-4D97-AF65-F5344CB8AC3E}">
        <p14:creationId xmlns:p14="http://schemas.microsoft.com/office/powerpoint/2010/main" val="3975091765"/>
      </p:ext>
    </p:extLst>
  </p:cSld>
  <p:clrMapOvr>
    <a:masterClrMapping/>
  </p:clrMapOvr>
  <mc:AlternateContent xmlns:mc="http://schemas.openxmlformats.org/markup-compatibility/2006" xmlns:p14="http://schemas.microsoft.com/office/powerpoint/2010/main">
    <mc:Choice Requires="p14">
      <p:transition spd="slow" p14:dur="2000" advTm="52584"/>
    </mc:Choice>
    <mc:Fallback xmlns="">
      <p:transition spd="slow" advTm="525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7" grpId="0"/>
      <p:bldP spid="8"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zh-CN" altLang="en-US" sz="5400" dirty="0"/>
              <a:t>目录</a:t>
            </a:r>
            <a:endParaRPr lang="en-AU" sz="5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cxnSp>
        <p:nvCxnSpPr>
          <p:cNvPr id="6" name="直接连接符 5">
            <a:extLst>
              <a:ext uri="{FF2B5EF4-FFF2-40B4-BE49-F238E27FC236}">
                <a16:creationId xmlns:a16="http://schemas.microsoft.com/office/drawing/2014/main" id="{9EE7BBEF-023E-41B2-AEEE-A61C5E4370BE}"/>
              </a:ext>
            </a:extLst>
          </p:cNvPr>
          <p:cNvCxnSpPr/>
          <p:nvPr/>
        </p:nvCxnSpPr>
        <p:spPr>
          <a:xfrm>
            <a:off x="5449437" y="2231952"/>
            <a:ext cx="0" cy="39236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F6EFE06-AE75-4DD4-9F21-F9B6AA609365}"/>
              </a:ext>
            </a:extLst>
          </p:cNvPr>
          <p:cNvSpPr txBox="1"/>
          <p:nvPr/>
        </p:nvSpPr>
        <p:spPr>
          <a:xfrm>
            <a:off x="6331245" y="2231952"/>
            <a:ext cx="4754875" cy="584775"/>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研究背景</a:t>
            </a:r>
          </a:p>
        </p:txBody>
      </p:sp>
      <p:sp>
        <p:nvSpPr>
          <p:cNvPr id="8" name="文本框 7">
            <a:extLst>
              <a:ext uri="{FF2B5EF4-FFF2-40B4-BE49-F238E27FC236}">
                <a16:creationId xmlns:a16="http://schemas.microsoft.com/office/drawing/2014/main" id="{46ECBD4D-9CA7-4748-B987-BDB2D74AB881}"/>
              </a:ext>
            </a:extLst>
          </p:cNvPr>
          <p:cNvSpPr txBox="1"/>
          <p:nvPr/>
        </p:nvSpPr>
        <p:spPr>
          <a:xfrm>
            <a:off x="6331244" y="2938217"/>
            <a:ext cx="4754875" cy="584775"/>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我的工作</a:t>
            </a:r>
          </a:p>
        </p:txBody>
      </p:sp>
      <p:sp>
        <p:nvSpPr>
          <p:cNvPr id="13" name="文本框 12">
            <a:extLst>
              <a:ext uri="{FF2B5EF4-FFF2-40B4-BE49-F238E27FC236}">
                <a16:creationId xmlns:a16="http://schemas.microsoft.com/office/drawing/2014/main" id="{69B698A4-42F9-43ED-8E45-B46730B9CE55}"/>
              </a:ext>
            </a:extLst>
          </p:cNvPr>
          <p:cNvSpPr txBox="1"/>
          <p:nvPr/>
        </p:nvSpPr>
        <p:spPr>
          <a:xfrm>
            <a:off x="6785781" y="3522992"/>
            <a:ext cx="4754875" cy="1200329"/>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结构信息的图神经网络</a:t>
            </a:r>
            <a:endParaRPr lang="en-US" altLang="zh-CN" sz="2400" dirty="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图神经网络的小样本问题</a:t>
            </a:r>
            <a:endParaRPr lang="en-US" altLang="zh-CN" sz="2400" dirty="0">
              <a:latin typeface="宋体" panose="02010600030101010101" pitchFamily="2" charset="-122"/>
              <a:ea typeface="宋体" panose="02010600030101010101" pitchFamily="2" charset="-122"/>
            </a:endParaRPr>
          </a:p>
          <a:p>
            <a:pPr marL="457200" indent="-4572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社交网络中的应用</a:t>
            </a:r>
          </a:p>
        </p:txBody>
      </p:sp>
      <p:sp>
        <p:nvSpPr>
          <p:cNvPr id="14" name="文本框 13">
            <a:extLst>
              <a:ext uri="{FF2B5EF4-FFF2-40B4-BE49-F238E27FC236}">
                <a16:creationId xmlns:a16="http://schemas.microsoft.com/office/drawing/2014/main" id="{35CEA8F0-B0F6-4334-BF47-A60B5F73591F}"/>
              </a:ext>
            </a:extLst>
          </p:cNvPr>
          <p:cNvSpPr txBox="1"/>
          <p:nvPr/>
        </p:nvSpPr>
        <p:spPr>
          <a:xfrm>
            <a:off x="6331244" y="4747204"/>
            <a:ext cx="4754875" cy="584775"/>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总结与展望</a:t>
            </a:r>
          </a:p>
        </p:txBody>
      </p:sp>
      <p:sp>
        <p:nvSpPr>
          <p:cNvPr id="11" name="文本框 10">
            <a:extLst>
              <a:ext uri="{FF2B5EF4-FFF2-40B4-BE49-F238E27FC236}">
                <a16:creationId xmlns:a16="http://schemas.microsoft.com/office/drawing/2014/main" id="{BBEF3117-0F66-4931-945E-8FDAD4F36816}"/>
              </a:ext>
            </a:extLst>
          </p:cNvPr>
          <p:cNvSpPr txBox="1"/>
          <p:nvPr/>
        </p:nvSpPr>
        <p:spPr>
          <a:xfrm>
            <a:off x="6331244" y="5439206"/>
            <a:ext cx="4754875" cy="584775"/>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参考文献</a:t>
            </a:r>
          </a:p>
        </p:txBody>
      </p:sp>
      <p:pic>
        <p:nvPicPr>
          <p:cNvPr id="12" name="Picture 2" descr="Image result for social network">
            <a:extLst>
              <a:ext uri="{FF2B5EF4-FFF2-40B4-BE49-F238E27FC236}">
                <a16:creationId xmlns:a16="http://schemas.microsoft.com/office/drawing/2014/main" id="{D025FFC0-472A-495B-84BE-E5ED0594D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696" y="2929989"/>
            <a:ext cx="3647934" cy="247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2196"/>
      </p:ext>
    </p:extLst>
  </p:cSld>
  <p:clrMapOvr>
    <a:masterClrMapping/>
  </p:clrMapOvr>
  <mc:AlternateContent xmlns:mc="http://schemas.openxmlformats.org/markup-compatibility/2006" xmlns:p14="http://schemas.microsoft.com/office/powerpoint/2010/main">
    <mc:Choice Requires="p14">
      <p:transition spd="slow" p14:dur="2000" advTm="6075"/>
    </mc:Choice>
    <mc:Fallback xmlns="">
      <p:transition spd="slow" advTm="607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dirty="0"/>
              <a:t>参考文献</a:t>
            </a:r>
            <a:endParaRPr lang="en-AU" sz="5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矩形 4">
            <a:extLst>
              <a:ext uri="{FF2B5EF4-FFF2-40B4-BE49-F238E27FC236}">
                <a16:creationId xmlns:a16="http://schemas.microsoft.com/office/drawing/2014/main" id="{5170ABA3-1A5B-4170-A82B-DB82AE0E5E8C}"/>
              </a:ext>
            </a:extLst>
          </p:cNvPr>
          <p:cNvSpPr/>
          <p:nvPr/>
        </p:nvSpPr>
        <p:spPr>
          <a:xfrm>
            <a:off x="833120" y="2274838"/>
            <a:ext cx="10109200" cy="3139321"/>
          </a:xfrm>
          <a:prstGeom prst="rect">
            <a:avLst/>
          </a:prstGeom>
        </p:spPr>
        <p:txBody>
          <a:bodyPr wrap="square">
            <a:spAutoFit/>
          </a:bodyPr>
          <a:lstStyle/>
          <a:p>
            <a:pPr marL="342900" indent="-342900">
              <a:buFont typeface="+mj-lt"/>
              <a:buAutoNum type="arabicPeriod"/>
            </a:pPr>
            <a:r>
              <a:rPr lang="en-US" altLang="zh-CN" dirty="0" err="1">
                <a:solidFill>
                  <a:srgbClr val="222222"/>
                </a:solidFill>
                <a:latin typeface="Times New Roman" panose="02020603050405020304" pitchFamily="18" charset="0"/>
                <a:cs typeface="Times New Roman" panose="02020603050405020304" pitchFamily="18" charset="0"/>
              </a:rPr>
              <a:t>Kipf</a:t>
            </a:r>
            <a:r>
              <a:rPr lang="en-US" altLang="zh-CN" dirty="0">
                <a:solidFill>
                  <a:srgbClr val="222222"/>
                </a:solidFill>
                <a:latin typeface="Times New Roman" panose="02020603050405020304" pitchFamily="18" charset="0"/>
                <a:cs typeface="Times New Roman" panose="02020603050405020304" pitchFamily="18" charset="0"/>
              </a:rPr>
              <a:t>, Thomas N and Max Welling, “Semi-supervised classification with graph convolutional networks,”</a:t>
            </a:r>
            <a:r>
              <a:rPr lang="en-US" altLang="zh-CN" dirty="0" err="1">
                <a:solidFill>
                  <a:srgbClr val="222222"/>
                </a:solidFill>
                <a:latin typeface="Times New Roman" panose="02020603050405020304" pitchFamily="18" charset="0"/>
                <a:cs typeface="Times New Roman" panose="02020603050405020304" pitchFamily="18" charset="0"/>
              </a:rPr>
              <a:t>arXiv</a:t>
            </a:r>
            <a:r>
              <a:rPr lang="en-US" altLang="zh-CN" dirty="0">
                <a:solidFill>
                  <a:srgbClr val="222222"/>
                </a:solidFill>
                <a:latin typeface="Times New Roman" panose="02020603050405020304" pitchFamily="18" charset="0"/>
                <a:cs typeface="Times New Roman" panose="02020603050405020304" pitchFamily="18" charset="0"/>
              </a:rPr>
              <a:t> preprintarXiv:1609.02907, 2016</a:t>
            </a:r>
          </a:p>
          <a:p>
            <a:pPr marL="342900" indent="-342900">
              <a:buFont typeface="+mj-lt"/>
              <a:buAutoNum type="arabicPeriod"/>
            </a:pPr>
            <a:r>
              <a:rPr lang="en-US" altLang="zh-CN" dirty="0" err="1">
                <a:latin typeface="Times New Roman" panose="02020603050405020304" pitchFamily="18" charset="0"/>
                <a:cs typeface="Times New Roman" panose="02020603050405020304" pitchFamily="18" charset="0"/>
              </a:rPr>
              <a:t>Pržulj</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Nataša</a:t>
            </a:r>
            <a:r>
              <a:rPr lang="en-US" altLang="zh-CN" dirty="0">
                <a:latin typeface="Times New Roman" panose="02020603050405020304" pitchFamily="18" charset="0"/>
                <a:cs typeface="Times New Roman" panose="02020603050405020304" pitchFamily="18" charset="0"/>
              </a:rPr>
              <a:t>, “Biological network comparison using graphlet degree </a:t>
            </a:r>
            <a:r>
              <a:rPr lang="en-US" altLang="zh-CN" dirty="0" err="1">
                <a:latin typeface="Times New Roman" panose="02020603050405020304" pitchFamily="18" charset="0"/>
                <a:cs typeface="Times New Roman" panose="02020603050405020304" pitchFamily="18" charset="0"/>
              </a:rPr>
              <a:t>distribution,”Bioinformatics</a:t>
            </a:r>
            <a:r>
              <a:rPr lang="en-US" altLang="zh-CN" dirty="0">
                <a:latin typeface="Times New Roman" panose="02020603050405020304" pitchFamily="18" charset="0"/>
                <a:cs typeface="Times New Roman" panose="02020603050405020304" pitchFamily="18" charset="0"/>
              </a:rPr>
              <a:t>, 2007,23(2), e177–e183</a:t>
            </a:r>
          </a:p>
          <a:p>
            <a:pPr marL="342900" indent="-342900">
              <a:buFont typeface="+mj-lt"/>
              <a:buAutoNum type="arabicPeriod"/>
            </a:pPr>
            <a:r>
              <a:rPr lang="en-US" altLang="zh-CN" dirty="0">
                <a:latin typeface="Times New Roman" panose="02020603050405020304" pitchFamily="18" charset="0"/>
                <a:cs typeface="Times New Roman" panose="02020603050405020304" pitchFamily="18" charset="0"/>
              </a:rPr>
              <a:t>Finn C, </a:t>
            </a:r>
            <a:r>
              <a:rPr lang="en-US" altLang="zh-CN" dirty="0" err="1">
                <a:latin typeface="Times New Roman" panose="02020603050405020304" pitchFamily="18" charset="0"/>
                <a:cs typeface="Times New Roman" panose="02020603050405020304" pitchFamily="18" charset="0"/>
              </a:rPr>
              <a:t>Abbeel</a:t>
            </a:r>
            <a:r>
              <a:rPr lang="en-US" altLang="zh-CN" dirty="0">
                <a:latin typeface="Times New Roman" panose="02020603050405020304" pitchFamily="18" charset="0"/>
                <a:cs typeface="Times New Roman" panose="02020603050405020304" pitchFamily="18" charset="0"/>
              </a:rPr>
              <a:t> P, Levine S. Model-agnostic meta-learning for fast adaptation of deep networks[J]. </a:t>
            </a:r>
            <a:r>
              <a:rPr lang="en-US" altLang="zh-CN" dirty="0" err="1">
                <a:latin typeface="Times New Roman" panose="02020603050405020304" pitchFamily="18" charset="0"/>
                <a:cs typeface="Times New Roman" panose="02020603050405020304" pitchFamily="18" charset="0"/>
              </a:rPr>
              <a:t>arXiv</a:t>
            </a:r>
            <a:r>
              <a:rPr lang="en-US" altLang="zh-CN" dirty="0">
                <a:latin typeface="Times New Roman" panose="02020603050405020304" pitchFamily="18" charset="0"/>
                <a:cs typeface="Times New Roman" panose="02020603050405020304" pitchFamily="18" charset="0"/>
              </a:rPr>
              <a:t> preprint arXiv:1703.03400, 2017.</a:t>
            </a:r>
          </a:p>
          <a:p>
            <a:pPr marL="342900" indent="-342900">
              <a:buFont typeface="+mj-lt"/>
              <a:buAutoNum type="arabicPeriod"/>
            </a:pPr>
            <a:r>
              <a:rPr lang="en-US" altLang="zh-CN" dirty="0">
                <a:latin typeface="Times New Roman" panose="02020603050405020304" pitchFamily="18" charset="0"/>
                <a:cs typeface="Times New Roman" panose="02020603050405020304" pitchFamily="18" charset="0"/>
              </a:rPr>
              <a:t>Snell, Jake, Kevin </a:t>
            </a:r>
            <a:r>
              <a:rPr lang="en-US" altLang="zh-CN" dirty="0" err="1">
                <a:latin typeface="Times New Roman" panose="02020603050405020304" pitchFamily="18" charset="0"/>
                <a:cs typeface="Times New Roman" panose="02020603050405020304" pitchFamily="18" charset="0"/>
              </a:rPr>
              <a:t>Swersky</a:t>
            </a:r>
            <a:r>
              <a:rPr lang="en-US" altLang="zh-CN" dirty="0">
                <a:latin typeface="Times New Roman" panose="02020603050405020304" pitchFamily="18" charset="0"/>
                <a:cs typeface="Times New Roman" panose="02020603050405020304" pitchFamily="18" charset="0"/>
              </a:rPr>
              <a:t>, and Richard </a:t>
            </a:r>
            <a:r>
              <a:rPr lang="en-US" altLang="zh-CN" dirty="0" err="1">
                <a:latin typeface="Times New Roman" panose="02020603050405020304" pitchFamily="18" charset="0"/>
                <a:cs typeface="Times New Roman" panose="02020603050405020304" pitchFamily="18" charset="0"/>
              </a:rPr>
              <a:t>Zemel</a:t>
            </a:r>
            <a:r>
              <a:rPr lang="en-US" altLang="zh-CN" dirty="0">
                <a:latin typeface="Times New Roman" panose="02020603050405020304" pitchFamily="18" charset="0"/>
                <a:cs typeface="Times New Roman" panose="02020603050405020304" pitchFamily="18" charset="0"/>
              </a:rPr>
              <a:t>. "Prototypical networks for few-shot learning." Advances in neural information processing systems. 2017.</a:t>
            </a:r>
          </a:p>
          <a:p>
            <a:pPr marL="342900" indent="-342900">
              <a:buFont typeface="+mj-lt"/>
              <a:buAutoNum type="arabicPeriod"/>
            </a:pPr>
            <a:r>
              <a:rPr lang="en-US" altLang="zh-CN" dirty="0" err="1">
                <a:latin typeface="Times New Roman" panose="02020603050405020304" pitchFamily="18" charset="0"/>
                <a:cs typeface="Times New Roman" panose="02020603050405020304" pitchFamily="18" charset="0"/>
              </a:rPr>
              <a:t>Defferrard</a:t>
            </a:r>
            <a:r>
              <a:rPr lang="en-US" altLang="zh-CN" dirty="0">
                <a:latin typeface="Times New Roman" panose="02020603050405020304" pitchFamily="18" charset="0"/>
                <a:cs typeface="Times New Roman" panose="02020603050405020304" pitchFamily="18" charset="0"/>
              </a:rPr>
              <a:t>, Michaël, Xavier Bresson, and Pierre </a:t>
            </a:r>
            <a:r>
              <a:rPr lang="en-US" altLang="zh-CN" dirty="0" err="1">
                <a:latin typeface="Times New Roman" panose="02020603050405020304" pitchFamily="18" charset="0"/>
                <a:cs typeface="Times New Roman" panose="02020603050405020304" pitchFamily="18" charset="0"/>
              </a:rPr>
              <a:t>Vandergheynst</a:t>
            </a:r>
            <a:r>
              <a:rPr lang="en-US" altLang="zh-CN" dirty="0">
                <a:latin typeface="Times New Roman" panose="02020603050405020304" pitchFamily="18" charset="0"/>
                <a:cs typeface="Times New Roman" panose="02020603050405020304" pitchFamily="18" charset="0"/>
              </a:rPr>
              <a:t>, “Convolutional neural networks on graphs with fast </a:t>
            </a:r>
            <a:r>
              <a:rPr lang="en-US" altLang="zh-CN" dirty="0" err="1">
                <a:latin typeface="Times New Roman" panose="02020603050405020304" pitchFamily="18" charset="0"/>
                <a:cs typeface="Times New Roman" panose="02020603050405020304" pitchFamily="18" charset="0"/>
              </a:rPr>
              <a:t>localizedspectral</a:t>
            </a:r>
            <a:r>
              <a:rPr lang="en-US" altLang="zh-CN" dirty="0">
                <a:latin typeface="Times New Roman" panose="02020603050405020304" pitchFamily="18" charset="0"/>
                <a:cs typeface="Times New Roman" panose="02020603050405020304" pitchFamily="18" charset="0"/>
              </a:rPr>
              <a:t> filtering,” in “Advances in neural information processing systems” 2016, pp. 3844–3852.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640725"/>
      </p:ext>
    </p:extLst>
  </p:cSld>
  <p:clrMapOvr>
    <a:masterClrMapping/>
  </p:clrMapOvr>
  <mc:AlternateContent xmlns:mc="http://schemas.openxmlformats.org/markup-compatibility/2006" xmlns:p14="http://schemas.microsoft.com/office/powerpoint/2010/main">
    <mc:Choice Requires="p14">
      <p:transition spd="slow" p14:dur="2000" advTm="2317"/>
    </mc:Choice>
    <mc:Fallback xmlns="">
      <p:transition spd="slow" advTm="231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5159470-36AE-43C7-88FC-A41272596DAF}"/>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文本框 2">
            <a:extLst>
              <a:ext uri="{FF2B5EF4-FFF2-40B4-BE49-F238E27FC236}">
                <a16:creationId xmlns:a16="http://schemas.microsoft.com/office/drawing/2014/main" id="{F909F0B0-8B82-4354-98B2-3D38D261DBE4}"/>
              </a:ext>
            </a:extLst>
          </p:cNvPr>
          <p:cNvSpPr txBox="1"/>
          <p:nvPr/>
        </p:nvSpPr>
        <p:spPr>
          <a:xfrm>
            <a:off x="1972235" y="2849887"/>
            <a:ext cx="8247529" cy="1015663"/>
          </a:xfrm>
          <a:prstGeom prst="rect">
            <a:avLst/>
          </a:prstGeom>
          <a:noFill/>
        </p:spPr>
        <p:txBody>
          <a:bodyPr wrap="square" rtlCol="0">
            <a:spAutoFit/>
          </a:bodyPr>
          <a:lstStyle/>
          <a:p>
            <a:pPr algn="ctr"/>
            <a:r>
              <a:rPr lang="zh-CN" altLang="en-US" sz="6000" i="1" dirty="0">
                <a:solidFill>
                  <a:srgbClr val="1A3260"/>
                </a:solidFill>
              </a:rPr>
              <a:t>感谢聆听！</a:t>
            </a:r>
          </a:p>
        </p:txBody>
      </p:sp>
    </p:spTree>
    <p:extLst>
      <p:ext uri="{BB962C8B-B14F-4D97-AF65-F5344CB8AC3E}">
        <p14:creationId xmlns:p14="http://schemas.microsoft.com/office/powerpoint/2010/main" val="62258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7FCEE0-464C-43E9-AC2E-F7078783193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Title 1">
            <a:extLst>
              <a:ext uri="{FF2B5EF4-FFF2-40B4-BE49-F238E27FC236}">
                <a16:creationId xmlns:a16="http://schemas.microsoft.com/office/drawing/2014/main" id="{28ACFB10-29D2-4CFE-B424-8BEF3BEB4E5B}"/>
              </a:ext>
            </a:extLst>
          </p:cNvPr>
          <p:cNvSpPr txBox="1">
            <a:spLocks/>
          </p:cNvSpPr>
          <p:nvPr/>
        </p:nvSpPr>
        <p:spPr>
          <a:xfrm>
            <a:off x="3898183" y="2552360"/>
            <a:ext cx="11029616" cy="1013800"/>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5400" dirty="0">
                <a:solidFill>
                  <a:schemeClr val="tx1"/>
                </a:solidFill>
              </a:rPr>
              <a:t>一、研究背景</a:t>
            </a:r>
            <a:endParaRPr lang="en-AU" sz="5400" dirty="0">
              <a:solidFill>
                <a:schemeClr val="tx1"/>
              </a:solidFill>
            </a:endParaRPr>
          </a:p>
        </p:txBody>
      </p:sp>
    </p:spTree>
    <p:extLst>
      <p:ext uri="{BB962C8B-B14F-4D97-AF65-F5344CB8AC3E}">
        <p14:creationId xmlns:p14="http://schemas.microsoft.com/office/powerpoint/2010/main" val="324361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D0262DB-6843-4047-9AAB-772BD174F493}"/>
              </a:ext>
            </a:extLst>
          </p:cNvPr>
          <p:cNvPicPr>
            <a:picLocks noChangeAspect="1"/>
          </p:cNvPicPr>
          <p:nvPr/>
        </p:nvPicPr>
        <p:blipFill>
          <a:blip r:embed="rId3"/>
          <a:stretch>
            <a:fillRect/>
          </a:stretch>
        </p:blipFill>
        <p:spPr>
          <a:xfrm>
            <a:off x="7938136" y="3433224"/>
            <a:ext cx="2904804" cy="2323753"/>
          </a:xfrm>
          <a:prstGeom prst="rect">
            <a:avLst/>
          </a:prstGeom>
        </p:spPr>
      </p:pic>
      <p:sp>
        <p:nvSpPr>
          <p:cNvPr id="2" name="Title 1"/>
          <p:cNvSpPr>
            <a:spLocks noGrp="1"/>
          </p:cNvSpPr>
          <p:nvPr>
            <p:ph type="title"/>
          </p:nvPr>
        </p:nvSpPr>
        <p:spPr/>
        <p:txBody>
          <a:bodyPr>
            <a:normAutofit/>
          </a:bodyPr>
          <a:lstStyle/>
          <a:p>
            <a:r>
              <a:rPr lang="zh-CN" altLang="en-US" sz="5400" dirty="0"/>
              <a:t>图的表现能力</a:t>
            </a:r>
            <a:endParaRPr lang="en-AU" sz="5400" dirty="0"/>
          </a:p>
        </p:txBody>
      </p:sp>
      <p:sp>
        <p:nvSpPr>
          <p:cNvPr id="4" name="Slide Number Placeholder 3"/>
          <p:cNvSpPr>
            <a:spLocks noGrp="1"/>
          </p:cNvSpPr>
          <p:nvPr>
            <p:ph type="sldNum" sz="quarter" idx="12"/>
          </p:nvPr>
        </p:nvSpPr>
        <p:spPr>
          <a:xfrm>
            <a:off x="10558300" y="5956137"/>
            <a:ext cx="1052508" cy="365125"/>
          </a:xfrm>
        </p:spPr>
        <p:txBody>
          <a:bodyPr/>
          <a:lstStyle/>
          <a:p>
            <a:fld id="{D57F1E4F-1CFF-5643-939E-217C01CDF565}" type="slidenum">
              <a:rPr lang="en-US" smtClean="0"/>
              <a:pPr/>
              <a:t>4</a:t>
            </a:fld>
            <a:endParaRPr lang="en-US" dirty="0"/>
          </a:p>
        </p:txBody>
      </p:sp>
      <p:sp>
        <p:nvSpPr>
          <p:cNvPr id="5" name="文本框 4">
            <a:extLst>
              <a:ext uri="{FF2B5EF4-FFF2-40B4-BE49-F238E27FC236}">
                <a16:creationId xmlns:a16="http://schemas.microsoft.com/office/drawing/2014/main" id="{F4C8CF86-23A4-450A-B04C-AC05C5FF49C6}"/>
              </a:ext>
            </a:extLst>
          </p:cNvPr>
          <p:cNvSpPr txBox="1"/>
          <p:nvPr/>
        </p:nvSpPr>
        <p:spPr>
          <a:xfrm>
            <a:off x="581192" y="2077375"/>
            <a:ext cx="9716905"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图是一种能够非常有效地表示各种数据的结构，有很强的表现能力。社交网络、化学分子式、图片等均可用图来表示。</a:t>
            </a:r>
            <a:r>
              <a:rPr lang="en-US" altLang="zh-CN" sz="2400" dirty="0"/>
              <a:t>[1,2]</a:t>
            </a:r>
          </a:p>
        </p:txBody>
      </p:sp>
      <p:grpSp>
        <p:nvGrpSpPr>
          <p:cNvPr id="3" name="组合 2">
            <a:extLst>
              <a:ext uri="{FF2B5EF4-FFF2-40B4-BE49-F238E27FC236}">
                <a16:creationId xmlns:a16="http://schemas.microsoft.com/office/drawing/2014/main" id="{4AF717E8-6CEF-4997-AD31-1A3A047EAB55}"/>
              </a:ext>
            </a:extLst>
          </p:cNvPr>
          <p:cNvGrpSpPr/>
          <p:nvPr/>
        </p:nvGrpSpPr>
        <p:grpSpPr>
          <a:xfrm>
            <a:off x="7845854" y="3313638"/>
            <a:ext cx="3109191" cy="2541886"/>
            <a:chOff x="7845854" y="3313638"/>
            <a:chExt cx="3109191" cy="2541886"/>
          </a:xfrm>
        </p:grpSpPr>
        <p:sp>
          <p:nvSpPr>
            <p:cNvPr id="78" name="椭圆 77">
              <a:extLst>
                <a:ext uri="{FF2B5EF4-FFF2-40B4-BE49-F238E27FC236}">
                  <a16:creationId xmlns:a16="http://schemas.microsoft.com/office/drawing/2014/main" id="{3F6BBA36-9776-4F53-8ABB-E4D686C5804A}"/>
                </a:ext>
              </a:extLst>
            </p:cNvPr>
            <p:cNvSpPr/>
            <p:nvPr/>
          </p:nvSpPr>
          <p:spPr>
            <a:xfrm>
              <a:off x="8224878" y="5279050"/>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2EE69ADC-A355-480C-9886-89085EAFC8AD}"/>
                </a:ext>
              </a:extLst>
            </p:cNvPr>
            <p:cNvSpPr/>
            <p:nvPr/>
          </p:nvSpPr>
          <p:spPr>
            <a:xfrm>
              <a:off x="7853500" y="5283654"/>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26817376-17DB-4CD6-B51A-3A1D2977DB43}"/>
                </a:ext>
              </a:extLst>
            </p:cNvPr>
            <p:cNvSpPr/>
            <p:nvPr/>
          </p:nvSpPr>
          <p:spPr>
            <a:xfrm>
              <a:off x="9071120" y="5270660"/>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276C856D-4BA2-46C9-9312-72D6D121728D}"/>
                </a:ext>
              </a:extLst>
            </p:cNvPr>
            <p:cNvSpPr/>
            <p:nvPr/>
          </p:nvSpPr>
          <p:spPr>
            <a:xfrm>
              <a:off x="8636766" y="528825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26D7DDA9-45D1-4539-9985-2B3198BF1EF8}"/>
                </a:ext>
              </a:extLst>
            </p:cNvPr>
            <p:cNvSpPr/>
            <p:nvPr/>
          </p:nvSpPr>
          <p:spPr>
            <a:xfrm>
              <a:off x="9888588" y="528825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9F80D0EF-83A7-41A9-ABD6-4085905F6DA7}"/>
                </a:ext>
              </a:extLst>
            </p:cNvPr>
            <p:cNvSpPr/>
            <p:nvPr/>
          </p:nvSpPr>
          <p:spPr>
            <a:xfrm>
              <a:off x="9479534" y="5277671"/>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C7513201-D465-4557-8FC2-C587E66701AB}"/>
                </a:ext>
              </a:extLst>
            </p:cNvPr>
            <p:cNvSpPr/>
            <p:nvPr/>
          </p:nvSpPr>
          <p:spPr>
            <a:xfrm>
              <a:off x="10353101" y="525172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20EA2A30-4754-4824-A984-9AB5B7E8244F}"/>
                </a:ext>
              </a:extLst>
            </p:cNvPr>
            <p:cNvSpPr/>
            <p:nvPr/>
          </p:nvSpPr>
          <p:spPr>
            <a:xfrm>
              <a:off x="8238800" y="5636959"/>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19D73B0A-8F37-4669-B541-B288E60F5A73}"/>
                </a:ext>
              </a:extLst>
            </p:cNvPr>
            <p:cNvSpPr/>
            <p:nvPr/>
          </p:nvSpPr>
          <p:spPr>
            <a:xfrm>
              <a:off x="7867422" y="5641563"/>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59897ADE-457E-4272-BD95-725F1CE5A461}"/>
                </a:ext>
              </a:extLst>
            </p:cNvPr>
            <p:cNvSpPr/>
            <p:nvPr/>
          </p:nvSpPr>
          <p:spPr>
            <a:xfrm>
              <a:off x="9053916" y="564468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B49CB709-9098-4F75-A31E-6D45DC1241D2}"/>
                </a:ext>
              </a:extLst>
            </p:cNvPr>
            <p:cNvSpPr/>
            <p:nvPr/>
          </p:nvSpPr>
          <p:spPr>
            <a:xfrm>
              <a:off x="8650688" y="5646167"/>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5464F1D8-6EB7-4CF6-826C-70E433478599}"/>
                </a:ext>
              </a:extLst>
            </p:cNvPr>
            <p:cNvSpPr/>
            <p:nvPr/>
          </p:nvSpPr>
          <p:spPr>
            <a:xfrm>
              <a:off x="9895123" y="5633674"/>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D91829E0-3235-41A7-9570-117668F51640}"/>
                </a:ext>
              </a:extLst>
            </p:cNvPr>
            <p:cNvSpPr/>
            <p:nvPr/>
          </p:nvSpPr>
          <p:spPr>
            <a:xfrm>
              <a:off x="9462626" y="5637405"/>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52524FDC-CD9E-4783-91FB-02D9E07A947B}"/>
                </a:ext>
              </a:extLst>
            </p:cNvPr>
            <p:cNvSpPr/>
            <p:nvPr/>
          </p:nvSpPr>
          <p:spPr>
            <a:xfrm>
              <a:off x="10330419" y="5636579"/>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连接符 151">
              <a:extLst>
                <a:ext uri="{FF2B5EF4-FFF2-40B4-BE49-F238E27FC236}">
                  <a16:creationId xmlns:a16="http://schemas.microsoft.com/office/drawing/2014/main" id="{95009CB1-26F5-41B9-9801-167EC1278532}"/>
                </a:ext>
              </a:extLst>
            </p:cNvPr>
            <p:cNvCxnSpPr>
              <a:cxnSpLocks/>
              <a:endCxn id="186" idx="4"/>
            </p:cNvCxnSpPr>
            <p:nvPr/>
          </p:nvCxnSpPr>
          <p:spPr>
            <a:xfrm flipV="1">
              <a:off x="7961856" y="5072048"/>
              <a:ext cx="2819" cy="2092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844149B7-A540-4EE5-A32B-A8DD239EDCA8}"/>
                </a:ext>
              </a:extLst>
            </p:cNvPr>
            <p:cNvCxnSpPr>
              <a:cxnSpLocks/>
              <a:endCxn id="185" idx="4"/>
            </p:cNvCxnSpPr>
            <p:nvPr/>
          </p:nvCxnSpPr>
          <p:spPr>
            <a:xfrm flipV="1">
              <a:off x="8328961" y="5067444"/>
              <a:ext cx="7092" cy="2158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752CEBA1-1812-4887-B907-CC84F93F00D9}"/>
                </a:ext>
              </a:extLst>
            </p:cNvPr>
            <p:cNvCxnSpPr>
              <a:cxnSpLocks/>
              <a:endCxn id="188" idx="4"/>
            </p:cNvCxnSpPr>
            <p:nvPr/>
          </p:nvCxnSpPr>
          <p:spPr>
            <a:xfrm flipV="1">
              <a:off x="8745121" y="5076652"/>
              <a:ext cx="2820" cy="2108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092959E3-B533-4625-8315-C1D2237A91B6}"/>
                </a:ext>
              </a:extLst>
            </p:cNvPr>
            <p:cNvCxnSpPr>
              <a:cxnSpLocks/>
              <a:endCxn id="187" idx="4"/>
            </p:cNvCxnSpPr>
            <p:nvPr/>
          </p:nvCxnSpPr>
          <p:spPr>
            <a:xfrm flipH="1" flipV="1">
              <a:off x="9151169" y="5075173"/>
              <a:ext cx="12166" cy="2079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BD6B39E6-BA4E-4E9F-AE79-E9FCD3FB38FC}"/>
                </a:ext>
              </a:extLst>
            </p:cNvPr>
            <p:cNvCxnSpPr>
              <a:cxnSpLocks/>
              <a:endCxn id="190" idx="4"/>
            </p:cNvCxnSpPr>
            <p:nvPr/>
          </p:nvCxnSpPr>
          <p:spPr>
            <a:xfrm flipH="1" flipV="1">
              <a:off x="9559879" y="5067890"/>
              <a:ext cx="44756" cy="2042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A5F19D8C-C662-46FF-904C-52C068B704A5}"/>
                </a:ext>
              </a:extLst>
            </p:cNvPr>
            <p:cNvCxnSpPr>
              <a:cxnSpLocks/>
              <a:endCxn id="189" idx="4"/>
            </p:cNvCxnSpPr>
            <p:nvPr/>
          </p:nvCxnSpPr>
          <p:spPr>
            <a:xfrm flipH="1" flipV="1">
              <a:off x="9992376" y="5064159"/>
              <a:ext cx="4584" cy="2328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4F727DA5-A70C-4639-B7B2-45C3F245BB71}"/>
                </a:ext>
              </a:extLst>
            </p:cNvPr>
            <p:cNvCxnSpPr>
              <a:cxnSpLocks/>
            </p:cNvCxnSpPr>
            <p:nvPr/>
          </p:nvCxnSpPr>
          <p:spPr>
            <a:xfrm flipH="1" flipV="1">
              <a:off x="10428267" y="5082779"/>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D33B718B-B589-4CC9-9257-432C6B833C57}"/>
                </a:ext>
              </a:extLst>
            </p:cNvPr>
            <p:cNvCxnSpPr/>
            <p:nvPr/>
          </p:nvCxnSpPr>
          <p:spPr>
            <a:xfrm flipV="1">
              <a:off x="8066534" y="5388932"/>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C365DC24-303A-4B1D-BCE9-5567191A859E}"/>
                </a:ext>
              </a:extLst>
            </p:cNvPr>
            <p:cNvCxnSpPr/>
            <p:nvPr/>
          </p:nvCxnSpPr>
          <p:spPr>
            <a:xfrm flipV="1">
              <a:off x="8459181" y="5388030"/>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22517215-A590-4812-B8E7-CB9FE2044836}"/>
                </a:ext>
              </a:extLst>
            </p:cNvPr>
            <p:cNvCxnSpPr>
              <a:cxnSpLocks/>
              <a:endCxn id="80" idx="2"/>
            </p:cNvCxnSpPr>
            <p:nvPr/>
          </p:nvCxnSpPr>
          <p:spPr>
            <a:xfrm flipV="1">
              <a:off x="8855067" y="5375339"/>
              <a:ext cx="216053" cy="138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8B9DA2FA-8457-49B4-AF0E-9B435AD0FCE6}"/>
                </a:ext>
              </a:extLst>
            </p:cNvPr>
            <p:cNvCxnSpPr>
              <a:cxnSpLocks/>
              <a:endCxn id="83" idx="2"/>
            </p:cNvCxnSpPr>
            <p:nvPr/>
          </p:nvCxnSpPr>
          <p:spPr>
            <a:xfrm>
              <a:off x="9286545" y="5371191"/>
              <a:ext cx="192989" cy="111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13ACC6EF-BED1-4429-A00C-40791611E5DB}"/>
                </a:ext>
              </a:extLst>
            </p:cNvPr>
            <p:cNvCxnSpPr/>
            <p:nvPr/>
          </p:nvCxnSpPr>
          <p:spPr>
            <a:xfrm flipV="1">
              <a:off x="9707376" y="5383622"/>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F565B93B-5CC6-4622-8748-73142F0FFC1F}"/>
                </a:ext>
              </a:extLst>
            </p:cNvPr>
            <p:cNvCxnSpPr>
              <a:cxnSpLocks/>
              <a:endCxn id="84" idx="2"/>
            </p:cNvCxnSpPr>
            <p:nvPr/>
          </p:nvCxnSpPr>
          <p:spPr>
            <a:xfrm flipV="1">
              <a:off x="10106421" y="5356407"/>
              <a:ext cx="246680" cy="452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246BD3A6-D9B6-44BC-A352-299668413166}"/>
                </a:ext>
              </a:extLst>
            </p:cNvPr>
            <p:cNvCxnSpPr>
              <a:cxnSpLocks/>
            </p:cNvCxnSpPr>
            <p:nvPr/>
          </p:nvCxnSpPr>
          <p:spPr>
            <a:xfrm flipH="1" flipV="1">
              <a:off x="7955026" y="5502219"/>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9F045121-BC5E-4CC3-B61E-3B7EA2B0DA09}"/>
                </a:ext>
              </a:extLst>
            </p:cNvPr>
            <p:cNvCxnSpPr>
              <a:cxnSpLocks/>
            </p:cNvCxnSpPr>
            <p:nvPr/>
          </p:nvCxnSpPr>
          <p:spPr>
            <a:xfrm flipH="1" flipV="1">
              <a:off x="8322131" y="5504268"/>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CE741B02-D231-42A2-B141-58256F4DBA59}"/>
                </a:ext>
              </a:extLst>
            </p:cNvPr>
            <p:cNvCxnSpPr>
              <a:cxnSpLocks/>
            </p:cNvCxnSpPr>
            <p:nvPr/>
          </p:nvCxnSpPr>
          <p:spPr>
            <a:xfrm flipH="1" flipV="1">
              <a:off x="8738291" y="5508449"/>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627ED745-BA4F-4619-A8FC-C2DD111F44F9}"/>
                </a:ext>
              </a:extLst>
            </p:cNvPr>
            <p:cNvCxnSpPr>
              <a:cxnSpLocks/>
            </p:cNvCxnSpPr>
            <p:nvPr/>
          </p:nvCxnSpPr>
          <p:spPr>
            <a:xfrm flipH="1" flipV="1">
              <a:off x="9171729" y="5481762"/>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5086B54D-14A9-466E-BCA4-AC76A1460608}"/>
                </a:ext>
              </a:extLst>
            </p:cNvPr>
            <p:cNvCxnSpPr>
              <a:cxnSpLocks/>
            </p:cNvCxnSpPr>
            <p:nvPr/>
          </p:nvCxnSpPr>
          <p:spPr>
            <a:xfrm flipH="1" flipV="1">
              <a:off x="9585967" y="5470274"/>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36C6232B-B80B-47D6-AC20-D4F064873577}"/>
                </a:ext>
              </a:extLst>
            </p:cNvPr>
            <p:cNvCxnSpPr>
              <a:cxnSpLocks/>
            </p:cNvCxnSpPr>
            <p:nvPr/>
          </p:nvCxnSpPr>
          <p:spPr>
            <a:xfrm flipH="1" flipV="1">
              <a:off x="9997786" y="5481762"/>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28331038-6ED4-4EC8-8213-05D8C8000C07}"/>
                </a:ext>
              </a:extLst>
            </p:cNvPr>
            <p:cNvCxnSpPr>
              <a:cxnSpLocks/>
            </p:cNvCxnSpPr>
            <p:nvPr/>
          </p:nvCxnSpPr>
          <p:spPr>
            <a:xfrm flipH="1" flipV="1">
              <a:off x="10438941" y="5460870"/>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26170CE0-C1F1-4FEA-A5D1-B7CAD83C66C8}"/>
                </a:ext>
              </a:extLst>
            </p:cNvPr>
            <p:cNvCxnSpPr/>
            <p:nvPr/>
          </p:nvCxnSpPr>
          <p:spPr>
            <a:xfrm flipV="1">
              <a:off x="8072018" y="5748503"/>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AAA892CE-C024-482F-B86D-E506BAB2AADF}"/>
                </a:ext>
              </a:extLst>
            </p:cNvPr>
            <p:cNvCxnSpPr/>
            <p:nvPr/>
          </p:nvCxnSpPr>
          <p:spPr>
            <a:xfrm flipV="1">
              <a:off x="8464665" y="5747601"/>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BE6DC858-3382-4A89-AC29-5AEFEB0E1744}"/>
                </a:ext>
              </a:extLst>
            </p:cNvPr>
            <p:cNvCxnSpPr>
              <a:cxnSpLocks/>
              <a:endCxn id="87" idx="2"/>
            </p:cNvCxnSpPr>
            <p:nvPr/>
          </p:nvCxnSpPr>
          <p:spPr>
            <a:xfrm>
              <a:off x="8860551" y="5748804"/>
              <a:ext cx="193365" cy="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46E94D09-E78A-43A2-9128-F3671BBCC729}"/>
                </a:ext>
              </a:extLst>
            </p:cNvPr>
            <p:cNvCxnSpPr>
              <a:cxnSpLocks/>
              <a:endCxn id="90" idx="2"/>
            </p:cNvCxnSpPr>
            <p:nvPr/>
          </p:nvCxnSpPr>
          <p:spPr>
            <a:xfrm flipV="1">
              <a:off x="9259948" y="5742084"/>
              <a:ext cx="202678" cy="116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EB9746EE-222F-424E-9071-ECAE32DC9643}"/>
                </a:ext>
              </a:extLst>
            </p:cNvPr>
            <p:cNvCxnSpPr>
              <a:cxnSpLocks/>
              <a:endCxn id="89" idx="2"/>
            </p:cNvCxnSpPr>
            <p:nvPr/>
          </p:nvCxnSpPr>
          <p:spPr>
            <a:xfrm flipV="1">
              <a:off x="9678284" y="5738353"/>
              <a:ext cx="216839" cy="84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2CC73522-88E8-40E0-A5CE-2C655E63FB8C}"/>
                </a:ext>
              </a:extLst>
            </p:cNvPr>
            <p:cNvCxnSpPr>
              <a:cxnSpLocks/>
              <a:endCxn id="91" idx="2"/>
            </p:cNvCxnSpPr>
            <p:nvPr/>
          </p:nvCxnSpPr>
          <p:spPr>
            <a:xfrm flipV="1">
              <a:off x="10116085" y="5741258"/>
              <a:ext cx="214334" cy="117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8" name="椭圆 177">
              <a:extLst>
                <a:ext uri="{FF2B5EF4-FFF2-40B4-BE49-F238E27FC236}">
                  <a16:creationId xmlns:a16="http://schemas.microsoft.com/office/drawing/2014/main" id="{06046DF8-15C5-45D9-B8AE-A1471354D8EE}"/>
                </a:ext>
              </a:extLst>
            </p:cNvPr>
            <p:cNvSpPr/>
            <p:nvPr/>
          </p:nvSpPr>
          <p:spPr>
            <a:xfrm>
              <a:off x="8217452" y="450017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a:extLst>
                <a:ext uri="{FF2B5EF4-FFF2-40B4-BE49-F238E27FC236}">
                  <a16:creationId xmlns:a16="http://schemas.microsoft.com/office/drawing/2014/main" id="{61163F3E-CF51-4F98-ACD4-CE60F0FE83B7}"/>
                </a:ext>
              </a:extLst>
            </p:cNvPr>
            <p:cNvSpPr/>
            <p:nvPr/>
          </p:nvSpPr>
          <p:spPr>
            <a:xfrm>
              <a:off x="7846074" y="4504782"/>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a:extLst>
                <a:ext uri="{FF2B5EF4-FFF2-40B4-BE49-F238E27FC236}">
                  <a16:creationId xmlns:a16="http://schemas.microsoft.com/office/drawing/2014/main" id="{817924CE-9C1F-451C-B255-939EDB67949E}"/>
                </a:ext>
              </a:extLst>
            </p:cNvPr>
            <p:cNvSpPr/>
            <p:nvPr/>
          </p:nvSpPr>
          <p:spPr>
            <a:xfrm>
              <a:off x="9063694" y="449178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a:extLst>
                <a:ext uri="{FF2B5EF4-FFF2-40B4-BE49-F238E27FC236}">
                  <a16:creationId xmlns:a16="http://schemas.microsoft.com/office/drawing/2014/main" id="{4F0F0B2D-A508-4FAB-A94E-7D87808E865B}"/>
                </a:ext>
              </a:extLst>
            </p:cNvPr>
            <p:cNvSpPr/>
            <p:nvPr/>
          </p:nvSpPr>
          <p:spPr>
            <a:xfrm>
              <a:off x="8629340" y="4509386"/>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a:extLst>
                <a:ext uri="{FF2B5EF4-FFF2-40B4-BE49-F238E27FC236}">
                  <a16:creationId xmlns:a16="http://schemas.microsoft.com/office/drawing/2014/main" id="{E26F109B-E30A-4B6A-96D1-64813725A7B9}"/>
                </a:ext>
              </a:extLst>
            </p:cNvPr>
            <p:cNvSpPr/>
            <p:nvPr/>
          </p:nvSpPr>
          <p:spPr>
            <a:xfrm>
              <a:off x="9881162" y="4509386"/>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a:extLst>
                <a:ext uri="{FF2B5EF4-FFF2-40B4-BE49-F238E27FC236}">
                  <a16:creationId xmlns:a16="http://schemas.microsoft.com/office/drawing/2014/main" id="{0F7EDEBC-F4F7-481D-81ED-4DD2C92D6209}"/>
                </a:ext>
              </a:extLst>
            </p:cNvPr>
            <p:cNvSpPr/>
            <p:nvPr/>
          </p:nvSpPr>
          <p:spPr>
            <a:xfrm>
              <a:off x="9472108" y="4498799"/>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a:extLst>
                <a:ext uri="{FF2B5EF4-FFF2-40B4-BE49-F238E27FC236}">
                  <a16:creationId xmlns:a16="http://schemas.microsoft.com/office/drawing/2014/main" id="{0CA76753-3287-4C2F-AF04-4F3D4BC448F0}"/>
                </a:ext>
              </a:extLst>
            </p:cNvPr>
            <p:cNvSpPr/>
            <p:nvPr/>
          </p:nvSpPr>
          <p:spPr>
            <a:xfrm>
              <a:off x="10345675" y="4472856"/>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a:extLst>
                <a:ext uri="{FF2B5EF4-FFF2-40B4-BE49-F238E27FC236}">
                  <a16:creationId xmlns:a16="http://schemas.microsoft.com/office/drawing/2014/main" id="{794752F2-A251-4E3C-A881-D6CF46561D8A}"/>
                </a:ext>
              </a:extLst>
            </p:cNvPr>
            <p:cNvSpPr/>
            <p:nvPr/>
          </p:nvSpPr>
          <p:spPr>
            <a:xfrm>
              <a:off x="8231374" y="4858087"/>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a:extLst>
                <a:ext uri="{FF2B5EF4-FFF2-40B4-BE49-F238E27FC236}">
                  <a16:creationId xmlns:a16="http://schemas.microsoft.com/office/drawing/2014/main" id="{1EEAED26-D954-4C5A-89D5-A6B822CA37C8}"/>
                </a:ext>
              </a:extLst>
            </p:cNvPr>
            <p:cNvSpPr/>
            <p:nvPr/>
          </p:nvSpPr>
          <p:spPr>
            <a:xfrm>
              <a:off x="7859996" y="4862691"/>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a:extLst>
                <a:ext uri="{FF2B5EF4-FFF2-40B4-BE49-F238E27FC236}">
                  <a16:creationId xmlns:a16="http://schemas.microsoft.com/office/drawing/2014/main" id="{05A19425-1EC4-49CF-85BA-6F8685107766}"/>
                </a:ext>
              </a:extLst>
            </p:cNvPr>
            <p:cNvSpPr/>
            <p:nvPr/>
          </p:nvSpPr>
          <p:spPr>
            <a:xfrm>
              <a:off x="9046490" y="4865816"/>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a:extLst>
                <a:ext uri="{FF2B5EF4-FFF2-40B4-BE49-F238E27FC236}">
                  <a16:creationId xmlns:a16="http://schemas.microsoft.com/office/drawing/2014/main" id="{58083CFF-60FE-4379-BF2B-CAE4499FBDCC}"/>
                </a:ext>
              </a:extLst>
            </p:cNvPr>
            <p:cNvSpPr/>
            <p:nvPr/>
          </p:nvSpPr>
          <p:spPr>
            <a:xfrm>
              <a:off x="8643262" y="4867295"/>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a:extLst>
                <a:ext uri="{FF2B5EF4-FFF2-40B4-BE49-F238E27FC236}">
                  <a16:creationId xmlns:a16="http://schemas.microsoft.com/office/drawing/2014/main" id="{D2FE062F-A417-44AF-A4EF-B1FC954C6A01}"/>
                </a:ext>
              </a:extLst>
            </p:cNvPr>
            <p:cNvSpPr/>
            <p:nvPr/>
          </p:nvSpPr>
          <p:spPr>
            <a:xfrm>
              <a:off x="9887697" y="4854802"/>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a:extLst>
                <a:ext uri="{FF2B5EF4-FFF2-40B4-BE49-F238E27FC236}">
                  <a16:creationId xmlns:a16="http://schemas.microsoft.com/office/drawing/2014/main" id="{A43245E1-A5C6-4CCF-88FD-277177E514BB}"/>
                </a:ext>
              </a:extLst>
            </p:cNvPr>
            <p:cNvSpPr/>
            <p:nvPr/>
          </p:nvSpPr>
          <p:spPr>
            <a:xfrm>
              <a:off x="9455200" y="4858533"/>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a:extLst>
                <a:ext uri="{FF2B5EF4-FFF2-40B4-BE49-F238E27FC236}">
                  <a16:creationId xmlns:a16="http://schemas.microsoft.com/office/drawing/2014/main" id="{07BB241A-17D2-4BAA-8AA7-A0F9EFD71275}"/>
                </a:ext>
              </a:extLst>
            </p:cNvPr>
            <p:cNvSpPr/>
            <p:nvPr/>
          </p:nvSpPr>
          <p:spPr>
            <a:xfrm>
              <a:off x="10322993" y="4857707"/>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2" name="直接连接符 191">
              <a:extLst>
                <a:ext uri="{FF2B5EF4-FFF2-40B4-BE49-F238E27FC236}">
                  <a16:creationId xmlns:a16="http://schemas.microsoft.com/office/drawing/2014/main" id="{94C00936-3CCD-44E3-812E-1904C26E4083}"/>
                </a:ext>
              </a:extLst>
            </p:cNvPr>
            <p:cNvCxnSpPr>
              <a:cxnSpLocks/>
            </p:cNvCxnSpPr>
            <p:nvPr/>
          </p:nvCxnSpPr>
          <p:spPr>
            <a:xfrm flipH="1" flipV="1">
              <a:off x="7947600" y="4338980"/>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A4E4F4DC-3FDD-47D4-AA29-052BF47B074A}"/>
                </a:ext>
              </a:extLst>
            </p:cNvPr>
            <p:cNvCxnSpPr>
              <a:cxnSpLocks/>
            </p:cNvCxnSpPr>
            <p:nvPr/>
          </p:nvCxnSpPr>
          <p:spPr>
            <a:xfrm flipH="1" flipV="1">
              <a:off x="8314705" y="4341029"/>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1672E3CA-00F3-4180-9E1E-07F7963FC431}"/>
                </a:ext>
              </a:extLst>
            </p:cNvPr>
            <p:cNvCxnSpPr>
              <a:cxnSpLocks/>
            </p:cNvCxnSpPr>
            <p:nvPr/>
          </p:nvCxnSpPr>
          <p:spPr>
            <a:xfrm flipH="1" flipV="1">
              <a:off x="8730865" y="4345210"/>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BD0A1927-3B02-4579-A8F5-F26B5121D254}"/>
                </a:ext>
              </a:extLst>
            </p:cNvPr>
            <p:cNvCxnSpPr>
              <a:cxnSpLocks/>
            </p:cNvCxnSpPr>
            <p:nvPr/>
          </p:nvCxnSpPr>
          <p:spPr>
            <a:xfrm flipH="1" flipV="1">
              <a:off x="9149079" y="4340802"/>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F024070D-C794-4784-AC79-FB9920526DD0}"/>
                </a:ext>
              </a:extLst>
            </p:cNvPr>
            <p:cNvCxnSpPr>
              <a:cxnSpLocks/>
            </p:cNvCxnSpPr>
            <p:nvPr/>
          </p:nvCxnSpPr>
          <p:spPr>
            <a:xfrm flipH="1" flipV="1">
              <a:off x="9590379" y="4329850"/>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37812B70-985A-44F8-A5D5-402CD7F1DB93}"/>
                </a:ext>
              </a:extLst>
            </p:cNvPr>
            <p:cNvCxnSpPr>
              <a:cxnSpLocks/>
            </p:cNvCxnSpPr>
            <p:nvPr/>
          </p:nvCxnSpPr>
          <p:spPr>
            <a:xfrm flipH="1" flipV="1">
              <a:off x="9982704" y="4354717"/>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4802FADB-CED4-4AF8-A60F-7A71774D9CAB}"/>
                </a:ext>
              </a:extLst>
            </p:cNvPr>
            <p:cNvCxnSpPr>
              <a:cxnSpLocks/>
            </p:cNvCxnSpPr>
            <p:nvPr/>
          </p:nvCxnSpPr>
          <p:spPr>
            <a:xfrm flipH="1" flipV="1">
              <a:off x="10420841" y="4303907"/>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2D87FDAD-9F26-41C1-A144-436C85801199}"/>
                </a:ext>
              </a:extLst>
            </p:cNvPr>
            <p:cNvCxnSpPr/>
            <p:nvPr/>
          </p:nvCxnSpPr>
          <p:spPr>
            <a:xfrm flipV="1">
              <a:off x="8059108" y="4610060"/>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E397DD84-CF1E-45A9-817B-58E8EC6902D5}"/>
                </a:ext>
              </a:extLst>
            </p:cNvPr>
            <p:cNvCxnSpPr/>
            <p:nvPr/>
          </p:nvCxnSpPr>
          <p:spPr>
            <a:xfrm flipV="1">
              <a:off x="8451755" y="4609158"/>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D48574D6-A0EC-4AE4-9602-CD573249DA48}"/>
                </a:ext>
              </a:extLst>
            </p:cNvPr>
            <p:cNvCxnSpPr>
              <a:cxnSpLocks/>
              <a:endCxn id="180" idx="2"/>
            </p:cNvCxnSpPr>
            <p:nvPr/>
          </p:nvCxnSpPr>
          <p:spPr>
            <a:xfrm flipV="1">
              <a:off x="8847641" y="4596467"/>
              <a:ext cx="216053" cy="138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3C834731-09CB-4F2A-A4AD-ED3A0CE868E0}"/>
                </a:ext>
              </a:extLst>
            </p:cNvPr>
            <p:cNvCxnSpPr>
              <a:cxnSpLocks/>
              <a:endCxn id="183" idx="2"/>
            </p:cNvCxnSpPr>
            <p:nvPr/>
          </p:nvCxnSpPr>
          <p:spPr>
            <a:xfrm>
              <a:off x="9279119" y="4592319"/>
              <a:ext cx="192989" cy="111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C83B2D74-1DB8-4104-8994-519B02F0A21B}"/>
                </a:ext>
              </a:extLst>
            </p:cNvPr>
            <p:cNvCxnSpPr/>
            <p:nvPr/>
          </p:nvCxnSpPr>
          <p:spPr>
            <a:xfrm flipV="1">
              <a:off x="9699950" y="4604750"/>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3AAEA99D-023B-455A-934D-CCF7CB3A80C3}"/>
                </a:ext>
              </a:extLst>
            </p:cNvPr>
            <p:cNvCxnSpPr>
              <a:cxnSpLocks/>
              <a:endCxn id="184" idx="2"/>
            </p:cNvCxnSpPr>
            <p:nvPr/>
          </p:nvCxnSpPr>
          <p:spPr>
            <a:xfrm flipV="1">
              <a:off x="10098995" y="4577535"/>
              <a:ext cx="246680" cy="452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45EEAEE3-6C27-4E1E-BDB5-0315AE4941E9}"/>
                </a:ext>
              </a:extLst>
            </p:cNvPr>
            <p:cNvCxnSpPr>
              <a:cxnSpLocks/>
            </p:cNvCxnSpPr>
            <p:nvPr/>
          </p:nvCxnSpPr>
          <p:spPr>
            <a:xfrm flipH="1" flipV="1">
              <a:off x="7947600" y="4723347"/>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a16="http://schemas.microsoft.com/office/drawing/2014/main" id="{8698D87F-502D-47A6-A903-C8954EF963D9}"/>
                </a:ext>
              </a:extLst>
            </p:cNvPr>
            <p:cNvCxnSpPr>
              <a:cxnSpLocks/>
            </p:cNvCxnSpPr>
            <p:nvPr/>
          </p:nvCxnSpPr>
          <p:spPr>
            <a:xfrm flipH="1" flipV="1">
              <a:off x="8314705" y="4725396"/>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E6B5B811-EA2B-4701-B1CF-0B602A39DE0F}"/>
                </a:ext>
              </a:extLst>
            </p:cNvPr>
            <p:cNvCxnSpPr>
              <a:cxnSpLocks/>
            </p:cNvCxnSpPr>
            <p:nvPr/>
          </p:nvCxnSpPr>
          <p:spPr>
            <a:xfrm flipH="1" flipV="1">
              <a:off x="8730865" y="4729577"/>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a16="http://schemas.microsoft.com/office/drawing/2014/main" id="{6FBBF1E8-52FD-441C-8092-1E1BFA19F92B}"/>
                </a:ext>
              </a:extLst>
            </p:cNvPr>
            <p:cNvCxnSpPr>
              <a:cxnSpLocks/>
            </p:cNvCxnSpPr>
            <p:nvPr/>
          </p:nvCxnSpPr>
          <p:spPr>
            <a:xfrm flipH="1" flipV="1">
              <a:off x="9164303" y="4702890"/>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a16="http://schemas.microsoft.com/office/drawing/2014/main" id="{5763B621-96CB-4AB4-A1DC-BD722FBCFB62}"/>
                </a:ext>
              </a:extLst>
            </p:cNvPr>
            <p:cNvCxnSpPr>
              <a:cxnSpLocks/>
            </p:cNvCxnSpPr>
            <p:nvPr/>
          </p:nvCxnSpPr>
          <p:spPr>
            <a:xfrm flipH="1" flipV="1">
              <a:off x="9578541" y="4691402"/>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7D192174-B8B4-4431-AA11-D5EA66999E8F}"/>
                </a:ext>
              </a:extLst>
            </p:cNvPr>
            <p:cNvCxnSpPr>
              <a:cxnSpLocks/>
            </p:cNvCxnSpPr>
            <p:nvPr/>
          </p:nvCxnSpPr>
          <p:spPr>
            <a:xfrm flipH="1" flipV="1">
              <a:off x="9990360" y="4702890"/>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109CA6BC-0161-4D18-8D6E-4A3FC3CEEC93}"/>
                </a:ext>
              </a:extLst>
            </p:cNvPr>
            <p:cNvCxnSpPr>
              <a:cxnSpLocks/>
            </p:cNvCxnSpPr>
            <p:nvPr/>
          </p:nvCxnSpPr>
          <p:spPr>
            <a:xfrm flipH="1" flipV="1">
              <a:off x="10431515" y="4681998"/>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FCD18FB1-5527-488C-B5BF-14401A09E11A}"/>
                </a:ext>
              </a:extLst>
            </p:cNvPr>
            <p:cNvCxnSpPr/>
            <p:nvPr/>
          </p:nvCxnSpPr>
          <p:spPr>
            <a:xfrm flipV="1">
              <a:off x="8065639" y="4992431"/>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79975A42-20E7-4630-9469-A5545FA3C60A}"/>
                </a:ext>
              </a:extLst>
            </p:cNvPr>
            <p:cNvCxnSpPr>
              <a:cxnSpLocks/>
              <a:endCxn id="188" idx="2"/>
            </p:cNvCxnSpPr>
            <p:nvPr/>
          </p:nvCxnSpPr>
          <p:spPr>
            <a:xfrm flipV="1">
              <a:off x="8450608" y="4971974"/>
              <a:ext cx="192654" cy="204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BDB0C910-6CD8-469D-B58F-7C64C81CD5F5}"/>
                </a:ext>
              </a:extLst>
            </p:cNvPr>
            <p:cNvCxnSpPr>
              <a:cxnSpLocks/>
            </p:cNvCxnSpPr>
            <p:nvPr/>
          </p:nvCxnSpPr>
          <p:spPr>
            <a:xfrm>
              <a:off x="8855374" y="4995364"/>
              <a:ext cx="193365" cy="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ED3FA459-3CD6-4CB9-A991-C2DA8B69A341}"/>
                </a:ext>
              </a:extLst>
            </p:cNvPr>
            <p:cNvCxnSpPr>
              <a:cxnSpLocks/>
            </p:cNvCxnSpPr>
            <p:nvPr/>
          </p:nvCxnSpPr>
          <p:spPr>
            <a:xfrm flipV="1">
              <a:off x="9252522" y="4976968"/>
              <a:ext cx="202678" cy="116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A7D5ACA9-E9C2-4F92-9A6B-18018BD9E2A5}"/>
                </a:ext>
              </a:extLst>
            </p:cNvPr>
            <p:cNvCxnSpPr>
              <a:cxnSpLocks/>
            </p:cNvCxnSpPr>
            <p:nvPr/>
          </p:nvCxnSpPr>
          <p:spPr>
            <a:xfrm flipV="1">
              <a:off x="9672540" y="4982311"/>
              <a:ext cx="216839" cy="84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6F37BF17-48CE-4895-BAC5-DDC6F25005DE}"/>
                </a:ext>
              </a:extLst>
            </p:cNvPr>
            <p:cNvCxnSpPr>
              <a:cxnSpLocks/>
            </p:cNvCxnSpPr>
            <p:nvPr/>
          </p:nvCxnSpPr>
          <p:spPr>
            <a:xfrm flipV="1">
              <a:off x="10105860" y="4984903"/>
              <a:ext cx="214334" cy="117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8" name="椭圆 217">
              <a:extLst>
                <a:ext uri="{FF2B5EF4-FFF2-40B4-BE49-F238E27FC236}">
                  <a16:creationId xmlns:a16="http://schemas.microsoft.com/office/drawing/2014/main" id="{0F930BB9-F63B-4292-A5C0-EB43F5A2E5D0}"/>
                </a:ext>
              </a:extLst>
            </p:cNvPr>
            <p:cNvSpPr/>
            <p:nvPr/>
          </p:nvSpPr>
          <p:spPr>
            <a:xfrm>
              <a:off x="8220402" y="3696969"/>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0938EEF1-46C5-48B0-BA05-2980128C3ABD}"/>
                </a:ext>
              </a:extLst>
            </p:cNvPr>
            <p:cNvSpPr/>
            <p:nvPr/>
          </p:nvSpPr>
          <p:spPr>
            <a:xfrm>
              <a:off x="7845854" y="3695032"/>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a:extLst>
                <a:ext uri="{FF2B5EF4-FFF2-40B4-BE49-F238E27FC236}">
                  <a16:creationId xmlns:a16="http://schemas.microsoft.com/office/drawing/2014/main" id="{7C510D0A-5119-41F9-BFC1-B4950A6ABE4F}"/>
                </a:ext>
              </a:extLst>
            </p:cNvPr>
            <p:cNvSpPr/>
            <p:nvPr/>
          </p:nvSpPr>
          <p:spPr>
            <a:xfrm>
              <a:off x="9063694" y="3712440"/>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a:extLst>
                <a:ext uri="{FF2B5EF4-FFF2-40B4-BE49-F238E27FC236}">
                  <a16:creationId xmlns:a16="http://schemas.microsoft.com/office/drawing/2014/main" id="{C26881AF-B60B-495F-B809-5D79CE9D17AC}"/>
                </a:ext>
              </a:extLst>
            </p:cNvPr>
            <p:cNvSpPr/>
            <p:nvPr/>
          </p:nvSpPr>
          <p:spPr>
            <a:xfrm>
              <a:off x="8629340" y="373003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a:extLst>
                <a:ext uri="{FF2B5EF4-FFF2-40B4-BE49-F238E27FC236}">
                  <a16:creationId xmlns:a16="http://schemas.microsoft.com/office/drawing/2014/main" id="{76759D98-398B-44FF-B1F4-BFE2CB7BF733}"/>
                </a:ext>
              </a:extLst>
            </p:cNvPr>
            <p:cNvSpPr/>
            <p:nvPr/>
          </p:nvSpPr>
          <p:spPr>
            <a:xfrm>
              <a:off x="9881162" y="373003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a:extLst>
                <a:ext uri="{FF2B5EF4-FFF2-40B4-BE49-F238E27FC236}">
                  <a16:creationId xmlns:a16="http://schemas.microsoft.com/office/drawing/2014/main" id="{0115CB8F-5074-4DEF-AD8D-334AAA13A0C2}"/>
                </a:ext>
              </a:extLst>
            </p:cNvPr>
            <p:cNvSpPr/>
            <p:nvPr/>
          </p:nvSpPr>
          <p:spPr>
            <a:xfrm>
              <a:off x="9472108" y="3719451"/>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65987197-1ACA-46A6-8005-4252F3D36486}"/>
                </a:ext>
              </a:extLst>
            </p:cNvPr>
            <p:cNvSpPr/>
            <p:nvPr/>
          </p:nvSpPr>
          <p:spPr>
            <a:xfrm>
              <a:off x="10345675" y="369350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18ADCB6A-72F6-4B5F-A3B1-E31D5E972CDB}"/>
                </a:ext>
              </a:extLst>
            </p:cNvPr>
            <p:cNvSpPr/>
            <p:nvPr/>
          </p:nvSpPr>
          <p:spPr>
            <a:xfrm>
              <a:off x="8231374" y="4078739"/>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a:extLst>
                <a:ext uri="{FF2B5EF4-FFF2-40B4-BE49-F238E27FC236}">
                  <a16:creationId xmlns:a16="http://schemas.microsoft.com/office/drawing/2014/main" id="{B9C79043-0E56-41CA-BA83-1226813EBC32}"/>
                </a:ext>
              </a:extLst>
            </p:cNvPr>
            <p:cNvSpPr/>
            <p:nvPr/>
          </p:nvSpPr>
          <p:spPr>
            <a:xfrm>
              <a:off x="7859996" y="4083343"/>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a:extLst>
                <a:ext uri="{FF2B5EF4-FFF2-40B4-BE49-F238E27FC236}">
                  <a16:creationId xmlns:a16="http://schemas.microsoft.com/office/drawing/2014/main" id="{FF022D9F-0FFE-4447-9874-2C50C51484C5}"/>
                </a:ext>
              </a:extLst>
            </p:cNvPr>
            <p:cNvSpPr/>
            <p:nvPr/>
          </p:nvSpPr>
          <p:spPr>
            <a:xfrm>
              <a:off x="9046490" y="408646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1792FD80-565B-4D8E-8A76-5750E1834CE9}"/>
                </a:ext>
              </a:extLst>
            </p:cNvPr>
            <p:cNvSpPr/>
            <p:nvPr/>
          </p:nvSpPr>
          <p:spPr>
            <a:xfrm>
              <a:off x="8643262" y="4087947"/>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a:extLst>
                <a:ext uri="{FF2B5EF4-FFF2-40B4-BE49-F238E27FC236}">
                  <a16:creationId xmlns:a16="http://schemas.microsoft.com/office/drawing/2014/main" id="{AC9C05CC-6375-435E-A374-F46A8C606908}"/>
                </a:ext>
              </a:extLst>
            </p:cNvPr>
            <p:cNvSpPr/>
            <p:nvPr/>
          </p:nvSpPr>
          <p:spPr>
            <a:xfrm>
              <a:off x="9887697" y="4075454"/>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a:extLst>
                <a:ext uri="{FF2B5EF4-FFF2-40B4-BE49-F238E27FC236}">
                  <a16:creationId xmlns:a16="http://schemas.microsoft.com/office/drawing/2014/main" id="{9AD7638A-7A18-4D02-BFF8-C5D6AD2C3108}"/>
                </a:ext>
              </a:extLst>
            </p:cNvPr>
            <p:cNvSpPr/>
            <p:nvPr/>
          </p:nvSpPr>
          <p:spPr>
            <a:xfrm>
              <a:off x="9455200" y="4079185"/>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a:extLst>
                <a:ext uri="{FF2B5EF4-FFF2-40B4-BE49-F238E27FC236}">
                  <a16:creationId xmlns:a16="http://schemas.microsoft.com/office/drawing/2014/main" id="{5E63761F-CC31-420B-AECD-C5EB69E595F4}"/>
                </a:ext>
              </a:extLst>
            </p:cNvPr>
            <p:cNvSpPr/>
            <p:nvPr/>
          </p:nvSpPr>
          <p:spPr>
            <a:xfrm>
              <a:off x="10322993" y="4078359"/>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2" name="直接连接符 231">
              <a:extLst>
                <a:ext uri="{FF2B5EF4-FFF2-40B4-BE49-F238E27FC236}">
                  <a16:creationId xmlns:a16="http://schemas.microsoft.com/office/drawing/2014/main" id="{DD5299B1-EFCA-4074-A6A3-7282CF1311AA}"/>
                </a:ext>
              </a:extLst>
            </p:cNvPr>
            <p:cNvCxnSpPr>
              <a:cxnSpLocks/>
            </p:cNvCxnSpPr>
            <p:nvPr/>
          </p:nvCxnSpPr>
          <p:spPr>
            <a:xfrm flipV="1">
              <a:off x="7954430" y="3513828"/>
              <a:ext cx="2819" cy="2092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18519255-1D82-41BA-AE35-3C504ED011C8}"/>
                </a:ext>
              </a:extLst>
            </p:cNvPr>
            <p:cNvCxnSpPr>
              <a:cxnSpLocks/>
            </p:cNvCxnSpPr>
            <p:nvPr/>
          </p:nvCxnSpPr>
          <p:spPr>
            <a:xfrm flipV="1">
              <a:off x="8321535" y="3509224"/>
              <a:ext cx="7092" cy="2158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7A1AA34E-F795-4B58-8942-CDBE7D4ABD1F}"/>
                </a:ext>
              </a:extLst>
            </p:cNvPr>
            <p:cNvCxnSpPr>
              <a:cxnSpLocks/>
            </p:cNvCxnSpPr>
            <p:nvPr/>
          </p:nvCxnSpPr>
          <p:spPr>
            <a:xfrm flipV="1">
              <a:off x="8737695" y="3518432"/>
              <a:ext cx="2820" cy="2108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5" name="直接连接符 234">
              <a:extLst>
                <a:ext uri="{FF2B5EF4-FFF2-40B4-BE49-F238E27FC236}">
                  <a16:creationId xmlns:a16="http://schemas.microsoft.com/office/drawing/2014/main" id="{67D89209-2F7A-48A4-A7D3-A88F6341C27F}"/>
                </a:ext>
              </a:extLst>
            </p:cNvPr>
            <p:cNvCxnSpPr>
              <a:cxnSpLocks/>
            </p:cNvCxnSpPr>
            <p:nvPr/>
          </p:nvCxnSpPr>
          <p:spPr>
            <a:xfrm flipH="1" flipV="1">
              <a:off x="9143743" y="3516953"/>
              <a:ext cx="12166" cy="2079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6" name="直接连接符 235">
              <a:extLst>
                <a:ext uri="{FF2B5EF4-FFF2-40B4-BE49-F238E27FC236}">
                  <a16:creationId xmlns:a16="http://schemas.microsoft.com/office/drawing/2014/main" id="{EF529092-6CDA-4108-A618-7ACC7F99F63E}"/>
                </a:ext>
              </a:extLst>
            </p:cNvPr>
            <p:cNvCxnSpPr>
              <a:cxnSpLocks/>
            </p:cNvCxnSpPr>
            <p:nvPr/>
          </p:nvCxnSpPr>
          <p:spPr>
            <a:xfrm flipH="1" flipV="1">
              <a:off x="9552453" y="3509670"/>
              <a:ext cx="44756" cy="2042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5C1DF96A-6615-4624-B0A2-6EEA5EAE3E94}"/>
                </a:ext>
              </a:extLst>
            </p:cNvPr>
            <p:cNvCxnSpPr>
              <a:cxnSpLocks/>
            </p:cNvCxnSpPr>
            <p:nvPr/>
          </p:nvCxnSpPr>
          <p:spPr>
            <a:xfrm flipH="1" flipV="1">
              <a:off x="9984950" y="3505939"/>
              <a:ext cx="4584" cy="2328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DC2A15D6-8AE4-4DA1-8135-DF039EC5FCF7}"/>
                </a:ext>
              </a:extLst>
            </p:cNvPr>
            <p:cNvCxnSpPr>
              <a:cxnSpLocks/>
            </p:cNvCxnSpPr>
            <p:nvPr/>
          </p:nvCxnSpPr>
          <p:spPr>
            <a:xfrm flipH="1" flipV="1">
              <a:off x="10420841" y="3524559"/>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9" name="直接连接符 238">
              <a:extLst>
                <a:ext uri="{FF2B5EF4-FFF2-40B4-BE49-F238E27FC236}">
                  <a16:creationId xmlns:a16="http://schemas.microsoft.com/office/drawing/2014/main" id="{3FFE764F-B882-4C4E-B587-B9D07A6F798A}"/>
                </a:ext>
              </a:extLst>
            </p:cNvPr>
            <p:cNvCxnSpPr/>
            <p:nvPr/>
          </p:nvCxnSpPr>
          <p:spPr>
            <a:xfrm flipV="1">
              <a:off x="8058250" y="3793782"/>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ED033474-212F-4378-9FF1-99F7A506577B}"/>
                </a:ext>
              </a:extLst>
            </p:cNvPr>
            <p:cNvCxnSpPr/>
            <p:nvPr/>
          </p:nvCxnSpPr>
          <p:spPr>
            <a:xfrm flipV="1">
              <a:off x="8459317" y="3793181"/>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8977B794-7CD7-4048-A49D-331CAA53935D}"/>
                </a:ext>
              </a:extLst>
            </p:cNvPr>
            <p:cNvCxnSpPr>
              <a:cxnSpLocks/>
            </p:cNvCxnSpPr>
            <p:nvPr/>
          </p:nvCxnSpPr>
          <p:spPr>
            <a:xfrm flipV="1">
              <a:off x="8847530" y="3796595"/>
              <a:ext cx="216053" cy="138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2" name="直接连接符 241">
              <a:extLst>
                <a:ext uri="{FF2B5EF4-FFF2-40B4-BE49-F238E27FC236}">
                  <a16:creationId xmlns:a16="http://schemas.microsoft.com/office/drawing/2014/main" id="{AFEE462E-4B4D-411E-B44D-FC2DDB8CBED7}"/>
                </a:ext>
              </a:extLst>
            </p:cNvPr>
            <p:cNvCxnSpPr>
              <a:cxnSpLocks/>
            </p:cNvCxnSpPr>
            <p:nvPr/>
          </p:nvCxnSpPr>
          <p:spPr>
            <a:xfrm>
              <a:off x="9279119" y="3798593"/>
              <a:ext cx="192989" cy="111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3" name="直接连接符 242">
              <a:extLst>
                <a:ext uri="{FF2B5EF4-FFF2-40B4-BE49-F238E27FC236}">
                  <a16:creationId xmlns:a16="http://schemas.microsoft.com/office/drawing/2014/main" id="{39B91CAE-1E66-4D4C-BB18-0BF415273BC2}"/>
                </a:ext>
              </a:extLst>
            </p:cNvPr>
            <p:cNvCxnSpPr/>
            <p:nvPr/>
          </p:nvCxnSpPr>
          <p:spPr>
            <a:xfrm flipV="1">
              <a:off x="9696994" y="3802403"/>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4" name="直接连接符 243">
              <a:extLst>
                <a:ext uri="{FF2B5EF4-FFF2-40B4-BE49-F238E27FC236}">
                  <a16:creationId xmlns:a16="http://schemas.microsoft.com/office/drawing/2014/main" id="{DE986D4C-2B92-4893-AFF3-79EEC6B85B8F}"/>
                </a:ext>
              </a:extLst>
            </p:cNvPr>
            <p:cNvCxnSpPr>
              <a:cxnSpLocks/>
            </p:cNvCxnSpPr>
            <p:nvPr/>
          </p:nvCxnSpPr>
          <p:spPr>
            <a:xfrm flipV="1">
              <a:off x="10094992" y="3778867"/>
              <a:ext cx="246680" cy="452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5" name="直接连接符 244">
              <a:extLst>
                <a:ext uri="{FF2B5EF4-FFF2-40B4-BE49-F238E27FC236}">
                  <a16:creationId xmlns:a16="http://schemas.microsoft.com/office/drawing/2014/main" id="{7966D7BE-1278-4650-9DBE-6912E2D05E2F}"/>
                </a:ext>
              </a:extLst>
            </p:cNvPr>
            <p:cNvCxnSpPr>
              <a:cxnSpLocks/>
            </p:cNvCxnSpPr>
            <p:nvPr/>
          </p:nvCxnSpPr>
          <p:spPr>
            <a:xfrm flipH="1" flipV="1">
              <a:off x="7947600" y="3943999"/>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6" name="直接连接符 245">
              <a:extLst>
                <a:ext uri="{FF2B5EF4-FFF2-40B4-BE49-F238E27FC236}">
                  <a16:creationId xmlns:a16="http://schemas.microsoft.com/office/drawing/2014/main" id="{573B93AA-B345-4106-827E-562D2D4AEB2C}"/>
                </a:ext>
              </a:extLst>
            </p:cNvPr>
            <p:cNvCxnSpPr>
              <a:cxnSpLocks/>
            </p:cNvCxnSpPr>
            <p:nvPr/>
          </p:nvCxnSpPr>
          <p:spPr>
            <a:xfrm flipH="1" flipV="1">
              <a:off x="8314705" y="3946048"/>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CEB4CD36-8C5F-4803-8DF3-87B08E663040}"/>
                </a:ext>
              </a:extLst>
            </p:cNvPr>
            <p:cNvCxnSpPr>
              <a:cxnSpLocks/>
            </p:cNvCxnSpPr>
            <p:nvPr/>
          </p:nvCxnSpPr>
          <p:spPr>
            <a:xfrm flipH="1" flipV="1">
              <a:off x="8730865" y="3950229"/>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490C40E8-2A44-4333-947F-DD169FD519FB}"/>
                </a:ext>
              </a:extLst>
            </p:cNvPr>
            <p:cNvCxnSpPr>
              <a:cxnSpLocks/>
            </p:cNvCxnSpPr>
            <p:nvPr/>
          </p:nvCxnSpPr>
          <p:spPr>
            <a:xfrm flipH="1" flipV="1">
              <a:off x="9164303" y="3923542"/>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56B88554-8E6B-4042-B5D8-F4BEECBEAAFA}"/>
                </a:ext>
              </a:extLst>
            </p:cNvPr>
            <p:cNvCxnSpPr>
              <a:cxnSpLocks/>
            </p:cNvCxnSpPr>
            <p:nvPr/>
          </p:nvCxnSpPr>
          <p:spPr>
            <a:xfrm flipH="1" flipV="1">
              <a:off x="9578541" y="3912054"/>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0" name="直接连接符 249">
              <a:extLst>
                <a:ext uri="{FF2B5EF4-FFF2-40B4-BE49-F238E27FC236}">
                  <a16:creationId xmlns:a16="http://schemas.microsoft.com/office/drawing/2014/main" id="{E3609101-E9BA-4694-B6BE-6252AE4EBD62}"/>
                </a:ext>
              </a:extLst>
            </p:cNvPr>
            <p:cNvCxnSpPr>
              <a:cxnSpLocks/>
            </p:cNvCxnSpPr>
            <p:nvPr/>
          </p:nvCxnSpPr>
          <p:spPr>
            <a:xfrm flipH="1" flipV="1">
              <a:off x="9990360" y="3923542"/>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1" name="直接连接符 250">
              <a:extLst>
                <a:ext uri="{FF2B5EF4-FFF2-40B4-BE49-F238E27FC236}">
                  <a16:creationId xmlns:a16="http://schemas.microsoft.com/office/drawing/2014/main" id="{D41F31D1-CEC0-4B34-98BE-1496F4044EEB}"/>
                </a:ext>
              </a:extLst>
            </p:cNvPr>
            <p:cNvCxnSpPr>
              <a:cxnSpLocks/>
            </p:cNvCxnSpPr>
            <p:nvPr/>
          </p:nvCxnSpPr>
          <p:spPr>
            <a:xfrm flipH="1" flipV="1">
              <a:off x="10431515" y="3902650"/>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33B3AC3E-9069-4155-BEF8-4DE978C07749}"/>
                </a:ext>
              </a:extLst>
            </p:cNvPr>
            <p:cNvCxnSpPr/>
            <p:nvPr/>
          </p:nvCxnSpPr>
          <p:spPr>
            <a:xfrm flipV="1">
              <a:off x="8064592" y="4190283"/>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3" name="直接连接符 252">
              <a:extLst>
                <a:ext uri="{FF2B5EF4-FFF2-40B4-BE49-F238E27FC236}">
                  <a16:creationId xmlns:a16="http://schemas.microsoft.com/office/drawing/2014/main" id="{261D5A95-1BAE-422E-8128-5783381AC6D8}"/>
                </a:ext>
              </a:extLst>
            </p:cNvPr>
            <p:cNvCxnSpPr/>
            <p:nvPr/>
          </p:nvCxnSpPr>
          <p:spPr>
            <a:xfrm flipV="1">
              <a:off x="8457239" y="4189381"/>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4" name="直接连接符 253">
              <a:extLst>
                <a:ext uri="{FF2B5EF4-FFF2-40B4-BE49-F238E27FC236}">
                  <a16:creationId xmlns:a16="http://schemas.microsoft.com/office/drawing/2014/main" id="{5D882A11-DE42-4289-A2AE-08F2F8093A5C}"/>
                </a:ext>
              </a:extLst>
            </p:cNvPr>
            <p:cNvCxnSpPr>
              <a:cxnSpLocks/>
              <a:endCxn id="227" idx="2"/>
            </p:cNvCxnSpPr>
            <p:nvPr/>
          </p:nvCxnSpPr>
          <p:spPr>
            <a:xfrm>
              <a:off x="8853125" y="4190584"/>
              <a:ext cx="193365" cy="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D5FCBAE7-F75E-422A-B185-8A125D107BDC}"/>
                </a:ext>
              </a:extLst>
            </p:cNvPr>
            <p:cNvCxnSpPr>
              <a:cxnSpLocks/>
              <a:endCxn id="230" idx="2"/>
            </p:cNvCxnSpPr>
            <p:nvPr/>
          </p:nvCxnSpPr>
          <p:spPr>
            <a:xfrm flipV="1">
              <a:off x="9252522" y="4183864"/>
              <a:ext cx="202678" cy="116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6" name="直接连接符 255">
              <a:extLst>
                <a:ext uri="{FF2B5EF4-FFF2-40B4-BE49-F238E27FC236}">
                  <a16:creationId xmlns:a16="http://schemas.microsoft.com/office/drawing/2014/main" id="{DEE5C8FA-1953-4506-A8D8-BB66814D5E2A}"/>
                </a:ext>
              </a:extLst>
            </p:cNvPr>
            <p:cNvCxnSpPr>
              <a:cxnSpLocks/>
              <a:endCxn id="229" idx="2"/>
            </p:cNvCxnSpPr>
            <p:nvPr/>
          </p:nvCxnSpPr>
          <p:spPr>
            <a:xfrm flipV="1">
              <a:off x="9670858" y="4180133"/>
              <a:ext cx="216839" cy="84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7" name="直接连接符 256">
              <a:extLst>
                <a:ext uri="{FF2B5EF4-FFF2-40B4-BE49-F238E27FC236}">
                  <a16:creationId xmlns:a16="http://schemas.microsoft.com/office/drawing/2014/main" id="{CAA189D9-0954-46D6-9D15-1B6C6D6AF1CF}"/>
                </a:ext>
              </a:extLst>
            </p:cNvPr>
            <p:cNvCxnSpPr>
              <a:cxnSpLocks/>
              <a:endCxn id="231" idx="2"/>
            </p:cNvCxnSpPr>
            <p:nvPr/>
          </p:nvCxnSpPr>
          <p:spPr>
            <a:xfrm flipV="1">
              <a:off x="10108659" y="4183038"/>
              <a:ext cx="214334" cy="117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8" name="椭圆 257">
              <a:extLst>
                <a:ext uri="{FF2B5EF4-FFF2-40B4-BE49-F238E27FC236}">
                  <a16:creationId xmlns:a16="http://schemas.microsoft.com/office/drawing/2014/main" id="{B298DE31-76D2-4F7F-A55D-9B82D0460A5D}"/>
                </a:ext>
              </a:extLst>
            </p:cNvPr>
            <p:cNvSpPr/>
            <p:nvPr/>
          </p:nvSpPr>
          <p:spPr>
            <a:xfrm>
              <a:off x="10745688" y="5260917"/>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a:extLst>
                <a:ext uri="{FF2B5EF4-FFF2-40B4-BE49-F238E27FC236}">
                  <a16:creationId xmlns:a16="http://schemas.microsoft.com/office/drawing/2014/main" id="{0C015D86-C6EC-44A0-9ACF-1C9B2F3C32D4}"/>
                </a:ext>
              </a:extLst>
            </p:cNvPr>
            <p:cNvSpPr/>
            <p:nvPr/>
          </p:nvSpPr>
          <p:spPr>
            <a:xfrm>
              <a:off x="10723006" y="564576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0" name="直接连接符 259">
              <a:extLst>
                <a:ext uri="{FF2B5EF4-FFF2-40B4-BE49-F238E27FC236}">
                  <a16:creationId xmlns:a16="http://schemas.microsoft.com/office/drawing/2014/main" id="{45481A2F-31C8-4BD3-A0C1-B1C0D36785C3}"/>
                </a:ext>
              </a:extLst>
            </p:cNvPr>
            <p:cNvCxnSpPr>
              <a:cxnSpLocks/>
            </p:cNvCxnSpPr>
            <p:nvPr/>
          </p:nvCxnSpPr>
          <p:spPr>
            <a:xfrm flipH="1" flipV="1">
              <a:off x="10820854" y="5091968"/>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271085A9-D060-4C3B-B6AE-AA5345EB28ED}"/>
                </a:ext>
              </a:extLst>
            </p:cNvPr>
            <p:cNvCxnSpPr>
              <a:cxnSpLocks/>
              <a:stCxn id="84" idx="6"/>
              <a:endCxn id="258" idx="2"/>
            </p:cNvCxnSpPr>
            <p:nvPr/>
          </p:nvCxnSpPr>
          <p:spPr>
            <a:xfrm>
              <a:off x="10562458" y="5356407"/>
              <a:ext cx="183230" cy="91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2" name="直接连接符 261">
              <a:extLst>
                <a:ext uri="{FF2B5EF4-FFF2-40B4-BE49-F238E27FC236}">
                  <a16:creationId xmlns:a16="http://schemas.microsoft.com/office/drawing/2014/main" id="{C6F0FFA5-71BF-46E7-9AB4-A14CAE34416C}"/>
                </a:ext>
              </a:extLst>
            </p:cNvPr>
            <p:cNvCxnSpPr>
              <a:cxnSpLocks/>
            </p:cNvCxnSpPr>
            <p:nvPr/>
          </p:nvCxnSpPr>
          <p:spPr>
            <a:xfrm flipH="1" flipV="1">
              <a:off x="10831528" y="5470059"/>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3" name="直接连接符 262">
              <a:extLst>
                <a:ext uri="{FF2B5EF4-FFF2-40B4-BE49-F238E27FC236}">
                  <a16:creationId xmlns:a16="http://schemas.microsoft.com/office/drawing/2014/main" id="{A11B439D-D923-4B8D-AD1F-78469F7096AA}"/>
                </a:ext>
              </a:extLst>
            </p:cNvPr>
            <p:cNvCxnSpPr>
              <a:cxnSpLocks/>
              <a:endCxn id="259" idx="2"/>
            </p:cNvCxnSpPr>
            <p:nvPr/>
          </p:nvCxnSpPr>
          <p:spPr>
            <a:xfrm flipV="1">
              <a:off x="10508672" y="5750447"/>
              <a:ext cx="214334" cy="117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4" name="椭圆 263">
              <a:extLst>
                <a:ext uri="{FF2B5EF4-FFF2-40B4-BE49-F238E27FC236}">
                  <a16:creationId xmlns:a16="http://schemas.microsoft.com/office/drawing/2014/main" id="{50E6B59D-1BE0-4652-9644-8817C61543DC}"/>
                </a:ext>
              </a:extLst>
            </p:cNvPr>
            <p:cNvSpPr/>
            <p:nvPr/>
          </p:nvSpPr>
          <p:spPr>
            <a:xfrm>
              <a:off x="10738262" y="4482045"/>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a:extLst>
                <a:ext uri="{FF2B5EF4-FFF2-40B4-BE49-F238E27FC236}">
                  <a16:creationId xmlns:a16="http://schemas.microsoft.com/office/drawing/2014/main" id="{7744132B-2BF0-46CC-8067-DCFA784D7655}"/>
                </a:ext>
              </a:extLst>
            </p:cNvPr>
            <p:cNvSpPr/>
            <p:nvPr/>
          </p:nvSpPr>
          <p:spPr>
            <a:xfrm>
              <a:off x="10715580" y="4866896"/>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6" name="直接连接符 265">
              <a:extLst>
                <a:ext uri="{FF2B5EF4-FFF2-40B4-BE49-F238E27FC236}">
                  <a16:creationId xmlns:a16="http://schemas.microsoft.com/office/drawing/2014/main" id="{12960390-518A-4BC6-8DCB-0043A8972559}"/>
                </a:ext>
              </a:extLst>
            </p:cNvPr>
            <p:cNvCxnSpPr>
              <a:cxnSpLocks/>
            </p:cNvCxnSpPr>
            <p:nvPr/>
          </p:nvCxnSpPr>
          <p:spPr>
            <a:xfrm flipH="1" flipV="1">
              <a:off x="10813428" y="4313096"/>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7" name="直接连接符 266">
              <a:extLst>
                <a:ext uri="{FF2B5EF4-FFF2-40B4-BE49-F238E27FC236}">
                  <a16:creationId xmlns:a16="http://schemas.microsoft.com/office/drawing/2014/main" id="{23C2AF0E-82A9-45CA-B34B-A5E00C6AB3A5}"/>
                </a:ext>
              </a:extLst>
            </p:cNvPr>
            <p:cNvCxnSpPr>
              <a:cxnSpLocks/>
              <a:endCxn id="264" idx="2"/>
            </p:cNvCxnSpPr>
            <p:nvPr/>
          </p:nvCxnSpPr>
          <p:spPr>
            <a:xfrm flipV="1">
              <a:off x="10562458" y="4586724"/>
              <a:ext cx="175804" cy="167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8" name="直接连接符 267">
              <a:extLst>
                <a:ext uri="{FF2B5EF4-FFF2-40B4-BE49-F238E27FC236}">
                  <a16:creationId xmlns:a16="http://schemas.microsoft.com/office/drawing/2014/main" id="{C5AFBD44-7DE1-458A-8BA7-FD5BBE7EE163}"/>
                </a:ext>
              </a:extLst>
            </p:cNvPr>
            <p:cNvCxnSpPr>
              <a:cxnSpLocks/>
            </p:cNvCxnSpPr>
            <p:nvPr/>
          </p:nvCxnSpPr>
          <p:spPr>
            <a:xfrm flipH="1" flipV="1">
              <a:off x="10824102" y="4691187"/>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16F24CF6-62B8-4D68-97EC-F6EEFE3659D3}"/>
                </a:ext>
              </a:extLst>
            </p:cNvPr>
            <p:cNvCxnSpPr>
              <a:cxnSpLocks/>
            </p:cNvCxnSpPr>
            <p:nvPr/>
          </p:nvCxnSpPr>
          <p:spPr>
            <a:xfrm>
              <a:off x="10546133" y="4978639"/>
              <a:ext cx="166648" cy="1545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0" name="椭圆 269">
              <a:extLst>
                <a:ext uri="{FF2B5EF4-FFF2-40B4-BE49-F238E27FC236}">
                  <a16:creationId xmlns:a16="http://schemas.microsoft.com/office/drawing/2014/main" id="{BBD56226-DD43-427B-877B-59A8E18E7D7D}"/>
                </a:ext>
              </a:extLst>
            </p:cNvPr>
            <p:cNvSpPr/>
            <p:nvPr/>
          </p:nvSpPr>
          <p:spPr>
            <a:xfrm>
              <a:off x="10738262" y="3702697"/>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a:extLst>
                <a:ext uri="{FF2B5EF4-FFF2-40B4-BE49-F238E27FC236}">
                  <a16:creationId xmlns:a16="http://schemas.microsoft.com/office/drawing/2014/main" id="{7D624031-7D4A-4061-974A-D865899CFA48}"/>
                </a:ext>
              </a:extLst>
            </p:cNvPr>
            <p:cNvSpPr/>
            <p:nvPr/>
          </p:nvSpPr>
          <p:spPr>
            <a:xfrm>
              <a:off x="10715580" y="408754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2" name="直接连接符 271">
              <a:extLst>
                <a:ext uri="{FF2B5EF4-FFF2-40B4-BE49-F238E27FC236}">
                  <a16:creationId xmlns:a16="http://schemas.microsoft.com/office/drawing/2014/main" id="{D18B9217-A507-4ACA-9D92-95A2742805F7}"/>
                </a:ext>
              </a:extLst>
            </p:cNvPr>
            <p:cNvCxnSpPr>
              <a:cxnSpLocks/>
            </p:cNvCxnSpPr>
            <p:nvPr/>
          </p:nvCxnSpPr>
          <p:spPr>
            <a:xfrm flipH="1" flipV="1">
              <a:off x="10813428" y="3533748"/>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3" name="直接连接符 272">
              <a:extLst>
                <a:ext uri="{FF2B5EF4-FFF2-40B4-BE49-F238E27FC236}">
                  <a16:creationId xmlns:a16="http://schemas.microsoft.com/office/drawing/2014/main" id="{6C3CE6A5-FD90-400A-A01A-A5CD2C8E34A9}"/>
                </a:ext>
              </a:extLst>
            </p:cNvPr>
            <p:cNvCxnSpPr>
              <a:cxnSpLocks/>
              <a:stCxn id="224" idx="6"/>
            </p:cNvCxnSpPr>
            <p:nvPr/>
          </p:nvCxnSpPr>
          <p:spPr>
            <a:xfrm flipV="1">
              <a:off x="10555032" y="3790859"/>
              <a:ext cx="202568" cy="73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4" name="直接连接符 273">
              <a:extLst>
                <a:ext uri="{FF2B5EF4-FFF2-40B4-BE49-F238E27FC236}">
                  <a16:creationId xmlns:a16="http://schemas.microsoft.com/office/drawing/2014/main" id="{BF0DE1D9-A86C-491B-AE8A-9736FDC3FE59}"/>
                </a:ext>
              </a:extLst>
            </p:cNvPr>
            <p:cNvCxnSpPr>
              <a:cxnSpLocks/>
            </p:cNvCxnSpPr>
            <p:nvPr/>
          </p:nvCxnSpPr>
          <p:spPr>
            <a:xfrm flipH="1" flipV="1">
              <a:off x="10824102" y="3911839"/>
              <a:ext cx="6830" cy="16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5" name="直接连接符 274">
              <a:extLst>
                <a:ext uri="{FF2B5EF4-FFF2-40B4-BE49-F238E27FC236}">
                  <a16:creationId xmlns:a16="http://schemas.microsoft.com/office/drawing/2014/main" id="{B395893F-EAC7-4ADA-902C-BC93ED4EB95C}"/>
                </a:ext>
              </a:extLst>
            </p:cNvPr>
            <p:cNvCxnSpPr>
              <a:cxnSpLocks/>
              <a:endCxn id="271" idx="2"/>
            </p:cNvCxnSpPr>
            <p:nvPr/>
          </p:nvCxnSpPr>
          <p:spPr>
            <a:xfrm flipV="1">
              <a:off x="10501246" y="4192227"/>
              <a:ext cx="214334" cy="117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6" name="椭圆 275">
              <a:extLst>
                <a:ext uri="{FF2B5EF4-FFF2-40B4-BE49-F238E27FC236}">
                  <a16:creationId xmlns:a16="http://schemas.microsoft.com/office/drawing/2014/main" id="{DE84B1C8-C625-42DD-A5F3-8663C7A3DB4E}"/>
                </a:ext>
              </a:extLst>
            </p:cNvPr>
            <p:cNvSpPr/>
            <p:nvPr/>
          </p:nvSpPr>
          <p:spPr>
            <a:xfrm>
              <a:off x="8238800" y="3316923"/>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a:extLst>
                <a:ext uri="{FF2B5EF4-FFF2-40B4-BE49-F238E27FC236}">
                  <a16:creationId xmlns:a16="http://schemas.microsoft.com/office/drawing/2014/main" id="{D0599F12-7A45-4F8D-9DFD-B1CEB202F116}"/>
                </a:ext>
              </a:extLst>
            </p:cNvPr>
            <p:cNvSpPr/>
            <p:nvPr/>
          </p:nvSpPr>
          <p:spPr>
            <a:xfrm>
              <a:off x="7867422" y="3321527"/>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a:extLst>
                <a:ext uri="{FF2B5EF4-FFF2-40B4-BE49-F238E27FC236}">
                  <a16:creationId xmlns:a16="http://schemas.microsoft.com/office/drawing/2014/main" id="{18C4EAC3-8B41-4580-8C62-27781FC977A5}"/>
                </a:ext>
              </a:extLst>
            </p:cNvPr>
            <p:cNvSpPr/>
            <p:nvPr/>
          </p:nvSpPr>
          <p:spPr>
            <a:xfrm>
              <a:off x="9053916" y="3324652"/>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a:extLst>
                <a:ext uri="{FF2B5EF4-FFF2-40B4-BE49-F238E27FC236}">
                  <a16:creationId xmlns:a16="http://schemas.microsoft.com/office/drawing/2014/main" id="{61A8B626-C40D-44A4-ADD4-F6EA999C4E82}"/>
                </a:ext>
              </a:extLst>
            </p:cNvPr>
            <p:cNvSpPr/>
            <p:nvPr/>
          </p:nvSpPr>
          <p:spPr>
            <a:xfrm>
              <a:off x="8650688" y="3326131"/>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a:extLst>
                <a:ext uri="{FF2B5EF4-FFF2-40B4-BE49-F238E27FC236}">
                  <a16:creationId xmlns:a16="http://schemas.microsoft.com/office/drawing/2014/main" id="{222BEC21-ACD7-4F88-8303-88B407C32759}"/>
                </a:ext>
              </a:extLst>
            </p:cNvPr>
            <p:cNvSpPr/>
            <p:nvPr/>
          </p:nvSpPr>
          <p:spPr>
            <a:xfrm>
              <a:off x="9895123" y="3313638"/>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a:extLst>
                <a:ext uri="{FF2B5EF4-FFF2-40B4-BE49-F238E27FC236}">
                  <a16:creationId xmlns:a16="http://schemas.microsoft.com/office/drawing/2014/main" id="{B67018B6-199A-482D-A10A-C2E0AEF097B5}"/>
                </a:ext>
              </a:extLst>
            </p:cNvPr>
            <p:cNvSpPr/>
            <p:nvPr/>
          </p:nvSpPr>
          <p:spPr>
            <a:xfrm>
              <a:off x="9462626" y="3317369"/>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a:extLst>
                <a:ext uri="{FF2B5EF4-FFF2-40B4-BE49-F238E27FC236}">
                  <a16:creationId xmlns:a16="http://schemas.microsoft.com/office/drawing/2014/main" id="{2887211E-4926-4F84-8803-D49740854E56}"/>
                </a:ext>
              </a:extLst>
            </p:cNvPr>
            <p:cNvSpPr/>
            <p:nvPr/>
          </p:nvSpPr>
          <p:spPr>
            <a:xfrm>
              <a:off x="10330419" y="3316543"/>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3" name="直接连接符 282">
              <a:extLst>
                <a:ext uri="{FF2B5EF4-FFF2-40B4-BE49-F238E27FC236}">
                  <a16:creationId xmlns:a16="http://schemas.microsoft.com/office/drawing/2014/main" id="{6CBFDD83-2D5F-42FE-AD36-0C5B93BBA575}"/>
                </a:ext>
              </a:extLst>
            </p:cNvPr>
            <p:cNvCxnSpPr/>
            <p:nvPr/>
          </p:nvCxnSpPr>
          <p:spPr>
            <a:xfrm flipV="1">
              <a:off x="8072018" y="3428467"/>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4" name="直接连接符 283">
              <a:extLst>
                <a:ext uri="{FF2B5EF4-FFF2-40B4-BE49-F238E27FC236}">
                  <a16:creationId xmlns:a16="http://schemas.microsoft.com/office/drawing/2014/main" id="{E191992A-24BE-4408-AC7C-F683E67A1AD9}"/>
                </a:ext>
              </a:extLst>
            </p:cNvPr>
            <p:cNvCxnSpPr/>
            <p:nvPr/>
          </p:nvCxnSpPr>
          <p:spPr>
            <a:xfrm flipV="1">
              <a:off x="8464665" y="3427565"/>
              <a:ext cx="162021" cy="6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E24F3C7D-1201-4955-B49C-C7D3E7D0B1FF}"/>
                </a:ext>
              </a:extLst>
            </p:cNvPr>
            <p:cNvCxnSpPr>
              <a:cxnSpLocks/>
              <a:endCxn id="278" idx="2"/>
            </p:cNvCxnSpPr>
            <p:nvPr/>
          </p:nvCxnSpPr>
          <p:spPr>
            <a:xfrm>
              <a:off x="8860551" y="3428768"/>
              <a:ext cx="193365" cy="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6" name="直接连接符 285">
              <a:extLst>
                <a:ext uri="{FF2B5EF4-FFF2-40B4-BE49-F238E27FC236}">
                  <a16:creationId xmlns:a16="http://schemas.microsoft.com/office/drawing/2014/main" id="{1F0A6D57-C232-45A6-ABF5-977776E9FDC8}"/>
                </a:ext>
              </a:extLst>
            </p:cNvPr>
            <p:cNvCxnSpPr>
              <a:cxnSpLocks/>
              <a:endCxn id="281" idx="2"/>
            </p:cNvCxnSpPr>
            <p:nvPr/>
          </p:nvCxnSpPr>
          <p:spPr>
            <a:xfrm flipV="1">
              <a:off x="9259948" y="3422048"/>
              <a:ext cx="202678" cy="116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7" name="直接连接符 286">
              <a:extLst>
                <a:ext uri="{FF2B5EF4-FFF2-40B4-BE49-F238E27FC236}">
                  <a16:creationId xmlns:a16="http://schemas.microsoft.com/office/drawing/2014/main" id="{E63DD40B-885A-4156-9C96-A98890A42FB8}"/>
                </a:ext>
              </a:extLst>
            </p:cNvPr>
            <p:cNvCxnSpPr>
              <a:cxnSpLocks/>
              <a:endCxn id="280" idx="2"/>
            </p:cNvCxnSpPr>
            <p:nvPr/>
          </p:nvCxnSpPr>
          <p:spPr>
            <a:xfrm flipV="1">
              <a:off x="9678284" y="3418317"/>
              <a:ext cx="216839" cy="84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A4E30173-DFA6-4002-8724-804100F50294}"/>
                </a:ext>
              </a:extLst>
            </p:cNvPr>
            <p:cNvCxnSpPr>
              <a:cxnSpLocks/>
              <a:endCxn id="282" idx="2"/>
            </p:cNvCxnSpPr>
            <p:nvPr/>
          </p:nvCxnSpPr>
          <p:spPr>
            <a:xfrm flipV="1">
              <a:off x="10116085" y="3421222"/>
              <a:ext cx="214334" cy="117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9" name="椭圆 288">
              <a:extLst>
                <a:ext uri="{FF2B5EF4-FFF2-40B4-BE49-F238E27FC236}">
                  <a16:creationId xmlns:a16="http://schemas.microsoft.com/office/drawing/2014/main" id="{865FC121-95B1-4E66-AC4F-F1023E5EDC41}"/>
                </a:ext>
              </a:extLst>
            </p:cNvPr>
            <p:cNvSpPr/>
            <p:nvPr/>
          </p:nvSpPr>
          <p:spPr>
            <a:xfrm>
              <a:off x="10723006" y="3325732"/>
              <a:ext cx="209357" cy="2093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0" name="直接连接符 289">
              <a:extLst>
                <a:ext uri="{FF2B5EF4-FFF2-40B4-BE49-F238E27FC236}">
                  <a16:creationId xmlns:a16="http://schemas.microsoft.com/office/drawing/2014/main" id="{888930A4-07D9-421C-8F97-C36BE621E6B8}"/>
                </a:ext>
              </a:extLst>
            </p:cNvPr>
            <p:cNvCxnSpPr>
              <a:cxnSpLocks/>
              <a:endCxn id="289" idx="2"/>
            </p:cNvCxnSpPr>
            <p:nvPr/>
          </p:nvCxnSpPr>
          <p:spPr>
            <a:xfrm flipV="1">
              <a:off x="10508672" y="3430411"/>
              <a:ext cx="214334" cy="11796"/>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41" name="Picture 2" descr="Image result for social network">
            <a:extLst>
              <a:ext uri="{FF2B5EF4-FFF2-40B4-BE49-F238E27FC236}">
                <a16:creationId xmlns:a16="http://schemas.microsoft.com/office/drawing/2014/main" id="{81E499C5-4F5B-4D0A-B515-631CADD875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543" y="3522995"/>
            <a:ext cx="3426460" cy="23237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lavonoids Classification - Lessons - Tes Teach">
            <a:extLst>
              <a:ext uri="{FF2B5EF4-FFF2-40B4-BE49-F238E27FC236}">
                <a16:creationId xmlns:a16="http://schemas.microsoft.com/office/drawing/2014/main" id="{D03021AF-71C8-44FC-A396-69F91C2DD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8004" y="3530884"/>
            <a:ext cx="3270602" cy="225378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29611992"/>
      </p:ext>
    </p:extLst>
  </p:cSld>
  <p:clrMapOvr>
    <a:masterClrMapping/>
  </p:clrMapOvr>
  <mc:AlternateContent xmlns:mc="http://schemas.openxmlformats.org/markup-compatibility/2006" xmlns:p14="http://schemas.microsoft.com/office/powerpoint/2010/main">
    <mc:Choice Requires="p14">
      <p:transition spd="slow" p14:dur="2000" advTm="76024"/>
    </mc:Choice>
    <mc:Fallback xmlns="">
      <p:transition spd="slow" advTm="76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dirty="0"/>
              <a:t>图上的任务</a:t>
            </a:r>
            <a:endParaRPr lang="en-AU" sz="5400" dirty="0"/>
          </a:p>
        </p:txBody>
      </p:sp>
      <p:sp>
        <p:nvSpPr>
          <p:cNvPr id="4" name="Slide Number Placeholder 3"/>
          <p:cNvSpPr>
            <a:spLocks noGrp="1"/>
          </p:cNvSpPr>
          <p:nvPr>
            <p:ph type="sldNum" sz="quarter" idx="12"/>
          </p:nvPr>
        </p:nvSpPr>
        <p:spPr>
          <a:xfrm>
            <a:off x="10558300" y="5956137"/>
            <a:ext cx="1052508" cy="365125"/>
          </a:xfrm>
        </p:spPr>
        <p:txBody>
          <a:bodyPr/>
          <a:lstStyle/>
          <a:p>
            <a:fld id="{D57F1E4F-1CFF-5643-939E-217C01CDF565}" type="slidenum">
              <a:rPr lang="en-US" smtClean="0"/>
              <a:pPr/>
              <a:t>5</a:t>
            </a:fld>
            <a:endParaRPr lang="en-US" dirty="0"/>
          </a:p>
        </p:txBody>
      </p:sp>
      <p:sp>
        <p:nvSpPr>
          <p:cNvPr id="5" name="文本框 4">
            <a:extLst>
              <a:ext uri="{FF2B5EF4-FFF2-40B4-BE49-F238E27FC236}">
                <a16:creationId xmlns:a16="http://schemas.microsoft.com/office/drawing/2014/main" id="{F4C8CF86-23A4-450A-B04C-AC05C5FF49C6}"/>
              </a:ext>
            </a:extLst>
          </p:cNvPr>
          <p:cNvSpPr txBox="1"/>
          <p:nvPr/>
        </p:nvSpPr>
        <p:spPr>
          <a:xfrm>
            <a:off x="581192" y="2077375"/>
            <a:ext cx="983280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图上的机器学习任务主要有</a:t>
            </a:r>
            <a:r>
              <a:rPr lang="en-US" altLang="zh-CN" sz="2400" dirty="0"/>
              <a:t>3</a:t>
            </a:r>
            <a:r>
              <a:rPr lang="zh-CN" altLang="en-US" sz="2400" dirty="0"/>
              <a:t>类，即节点分类、链路预测、图分类。</a:t>
            </a:r>
            <a:endParaRPr lang="en-US" altLang="zh-CN" sz="2400" dirty="0"/>
          </a:p>
        </p:txBody>
      </p:sp>
      <p:grpSp>
        <p:nvGrpSpPr>
          <p:cNvPr id="11" name="组合 10">
            <a:extLst>
              <a:ext uri="{FF2B5EF4-FFF2-40B4-BE49-F238E27FC236}">
                <a16:creationId xmlns:a16="http://schemas.microsoft.com/office/drawing/2014/main" id="{CC10E90C-B9D2-43C2-8C9A-4065056320F8}"/>
              </a:ext>
            </a:extLst>
          </p:cNvPr>
          <p:cNvGrpSpPr/>
          <p:nvPr/>
        </p:nvGrpSpPr>
        <p:grpSpPr>
          <a:xfrm>
            <a:off x="1267392" y="3588836"/>
            <a:ext cx="4761272" cy="2024073"/>
            <a:chOff x="1887558" y="3264858"/>
            <a:chExt cx="6833701" cy="2905087"/>
          </a:xfrm>
        </p:grpSpPr>
        <p:sp>
          <p:nvSpPr>
            <p:cNvPr id="291" name="椭圆 290">
              <a:extLst>
                <a:ext uri="{FF2B5EF4-FFF2-40B4-BE49-F238E27FC236}">
                  <a16:creationId xmlns:a16="http://schemas.microsoft.com/office/drawing/2014/main" id="{DE35A4AC-DE4B-45DE-B444-E78366FD4C98}"/>
                </a:ext>
              </a:extLst>
            </p:cNvPr>
            <p:cNvSpPr/>
            <p:nvPr/>
          </p:nvSpPr>
          <p:spPr>
            <a:xfrm>
              <a:off x="2418081" y="3732698"/>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a:extLst>
                <a:ext uri="{FF2B5EF4-FFF2-40B4-BE49-F238E27FC236}">
                  <a16:creationId xmlns:a16="http://schemas.microsoft.com/office/drawing/2014/main" id="{C0DF6DFC-1F43-43FE-B1A6-3C1170C2C3AC}"/>
                </a:ext>
              </a:extLst>
            </p:cNvPr>
            <p:cNvSpPr/>
            <p:nvPr/>
          </p:nvSpPr>
          <p:spPr>
            <a:xfrm>
              <a:off x="3241041" y="3264858"/>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a:extLst>
                <a:ext uri="{FF2B5EF4-FFF2-40B4-BE49-F238E27FC236}">
                  <a16:creationId xmlns:a16="http://schemas.microsoft.com/office/drawing/2014/main" id="{2EC7EACB-0E2B-4D83-9725-FBB34E32BFE7}"/>
                </a:ext>
              </a:extLst>
            </p:cNvPr>
            <p:cNvSpPr/>
            <p:nvPr/>
          </p:nvSpPr>
          <p:spPr>
            <a:xfrm>
              <a:off x="4737652" y="4709351"/>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a:extLst>
                <a:ext uri="{FF2B5EF4-FFF2-40B4-BE49-F238E27FC236}">
                  <a16:creationId xmlns:a16="http://schemas.microsoft.com/office/drawing/2014/main" id="{35E77B16-6374-4EAF-BE64-7CB03AE0820D}"/>
                </a:ext>
              </a:extLst>
            </p:cNvPr>
            <p:cNvSpPr/>
            <p:nvPr/>
          </p:nvSpPr>
          <p:spPr>
            <a:xfrm>
              <a:off x="4872824" y="3514904"/>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a:extLst>
                <a:ext uri="{FF2B5EF4-FFF2-40B4-BE49-F238E27FC236}">
                  <a16:creationId xmlns:a16="http://schemas.microsoft.com/office/drawing/2014/main" id="{B4391F82-86B3-49C2-BABC-150EC1E47118}"/>
                </a:ext>
              </a:extLst>
            </p:cNvPr>
            <p:cNvSpPr/>
            <p:nvPr/>
          </p:nvSpPr>
          <p:spPr>
            <a:xfrm>
              <a:off x="3027681" y="4342298"/>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a:extLst>
                <a:ext uri="{FF2B5EF4-FFF2-40B4-BE49-F238E27FC236}">
                  <a16:creationId xmlns:a16="http://schemas.microsoft.com/office/drawing/2014/main" id="{2538DF2B-5921-4DA3-A7B2-8965C5B02A8E}"/>
                </a:ext>
              </a:extLst>
            </p:cNvPr>
            <p:cNvSpPr/>
            <p:nvPr/>
          </p:nvSpPr>
          <p:spPr>
            <a:xfrm>
              <a:off x="2527852" y="4935555"/>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a:extLst>
                <a:ext uri="{FF2B5EF4-FFF2-40B4-BE49-F238E27FC236}">
                  <a16:creationId xmlns:a16="http://schemas.microsoft.com/office/drawing/2014/main" id="{8C429D7C-C2F4-4EFF-A2AD-25DAF6F2ECC2}"/>
                </a:ext>
              </a:extLst>
            </p:cNvPr>
            <p:cNvSpPr/>
            <p:nvPr/>
          </p:nvSpPr>
          <p:spPr>
            <a:xfrm>
              <a:off x="7731761" y="5348138"/>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a:extLst>
                <a:ext uri="{FF2B5EF4-FFF2-40B4-BE49-F238E27FC236}">
                  <a16:creationId xmlns:a16="http://schemas.microsoft.com/office/drawing/2014/main" id="{027149EC-AF18-4746-888E-F534EF41F6C4}"/>
                </a:ext>
              </a:extLst>
            </p:cNvPr>
            <p:cNvSpPr/>
            <p:nvPr/>
          </p:nvSpPr>
          <p:spPr>
            <a:xfrm>
              <a:off x="3154682" y="5740572"/>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a:extLst>
                <a:ext uri="{FF2B5EF4-FFF2-40B4-BE49-F238E27FC236}">
                  <a16:creationId xmlns:a16="http://schemas.microsoft.com/office/drawing/2014/main" id="{9E927827-1546-48F6-986E-41D2D247A51B}"/>
                </a:ext>
              </a:extLst>
            </p:cNvPr>
            <p:cNvSpPr/>
            <p:nvPr/>
          </p:nvSpPr>
          <p:spPr>
            <a:xfrm>
              <a:off x="4435726" y="4004549"/>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a:extLst>
                <a:ext uri="{FF2B5EF4-FFF2-40B4-BE49-F238E27FC236}">
                  <a16:creationId xmlns:a16="http://schemas.microsoft.com/office/drawing/2014/main" id="{EE4B0249-6437-4E8F-B72C-6281178F438F}"/>
                </a:ext>
              </a:extLst>
            </p:cNvPr>
            <p:cNvSpPr/>
            <p:nvPr/>
          </p:nvSpPr>
          <p:spPr>
            <a:xfrm>
              <a:off x="7040881" y="3804224"/>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a:extLst>
                <a:ext uri="{FF2B5EF4-FFF2-40B4-BE49-F238E27FC236}">
                  <a16:creationId xmlns:a16="http://schemas.microsoft.com/office/drawing/2014/main" id="{957F4AAE-068D-4D54-A3B1-EA4B771648E9}"/>
                </a:ext>
              </a:extLst>
            </p:cNvPr>
            <p:cNvSpPr/>
            <p:nvPr/>
          </p:nvSpPr>
          <p:spPr>
            <a:xfrm>
              <a:off x="3942081" y="5256698"/>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a:extLst>
                <a:ext uri="{FF2B5EF4-FFF2-40B4-BE49-F238E27FC236}">
                  <a16:creationId xmlns:a16="http://schemas.microsoft.com/office/drawing/2014/main" id="{D86E273F-3B63-413B-B9FE-6D9584BE63F7}"/>
                </a:ext>
              </a:extLst>
            </p:cNvPr>
            <p:cNvSpPr/>
            <p:nvPr/>
          </p:nvSpPr>
          <p:spPr>
            <a:xfrm>
              <a:off x="6370321" y="5413076"/>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a:extLst>
                <a:ext uri="{FF2B5EF4-FFF2-40B4-BE49-F238E27FC236}">
                  <a16:creationId xmlns:a16="http://schemas.microsoft.com/office/drawing/2014/main" id="{7836542B-5925-461F-AC6B-CD774ADB04C0}"/>
                </a:ext>
              </a:extLst>
            </p:cNvPr>
            <p:cNvSpPr/>
            <p:nvPr/>
          </p:nvSpPr>
          <p:spPr>
            <a:xfrm>
              <a:off x="7254241" y="4401054"/>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a:extLst>
                <a:ext uri="{FF2B5EF4-FFF2-40B4-BE49-F238E27FC236}">
                  <a16:creationId xmlns:a16="http://schemas.microsoft.com/office/drawing/2014/main" id="{5BF7B776-C313-4C12-A8DF-ECED038E5A4C}"/>
                </a:ext>
              </a:extLst>
            </p:cNvPr>
            <p:cNvSpPr/>
            <p:nvPr/>
          </p:nvSpPr>
          <p:spPr>
            <a:xfrm>
              <a:off x="5115561" y="5504516"/>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a:extLst>
                <a:ext uri="{FF2B5EF4-FFF2-40B4-BE49-F238E27FC236}">
                  <a16:creationId xmlns:a16="http://schemas.microsoft.com/office/drawing/2014/main" id="{30ADFACB-110D-4DF2-B3C8-15C1D45CAB66}"/>
                </a:ext>
              </a:extLst>
            </p:cNvPr>
            <p:cNvSpPr/>
            <p:nvPr/>
          </p:nvSpPr>
          <p:spPr>
            <a:xfrm>
              <a:off x="4872824" y="4346946"/>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a:extLst>
                <a:ext uri="{FF2B5EF4-FFF2-40B4-BE49-F238E27FC236}">
                  <a16:creationId xmlns:a16="http://schemas.microsoft.com/office/drawing/2014/main" id="{49D79CD6-731B-4005-8734-9C3F3B431D9F}"/>
                </a:ext>
              </a:extLst>
            </p:cNvPr>
            <p:cNvSpPr/>
            <p:nvPr/>
          </p:nvSpPr>
          <p:spPr>
            <a:xfrm>
              <a:off x="2806150" y="3791189"/>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a:extLst>
                <a:ext uri="{FF2B5EF4-FFF2-40B4-BE49-F238E27FC236}">
                  <a16:creationId xmlns:a16="http://schemas.microsoft.com/office/drawing/2014/main" id="{016D1237-6454-4BED-B8F1-D37818B6CA68}"/>
                </a:ext>
              </a:extLst>
            </p:cNvPr>
            <p:cNvSpPr/>
            <p:nvPr/>
          </p:nvSpPr>
          <p:spPr>
            <a:xfrm>
              <a:off x="4017179" y="3317647"/>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a:extLst>
                <a:ext uri="{FF2B5EF4-FFF2-40B4-BE49-F238E27FC236}">
                  <a16:creationId xmlns:a16="http://schemas.microsoft.com/office/drawing/2014/main" id="{BFA6AE1F-AEC2-4EE7-8BE3-77FC4740FA07}"/>
                </a:ext>
              </a:extLst>
            </p:cNvPr>
            <p:cNvSpPr/>
            <p:nvPr/>
          </p:nvSpPr>
          <p:spPr>
            <a:xfrm>
              <a:off x="3906522" y="4128938"/>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a:extLst>
                <a:ext uri="{FF2B5EF4-FFF2-40B4-BE49-F238E27FC236}">
                  <a16:creationId xmlns:a16="http://schemas.microsoft.com/office/drawing/2014/main" id="{F4597EE7-5651-4EFC-90FB-185D5AD0BE5D}"/>
                </a:ext>
              </a:extLst>
            </p:cNvPr>
            <p:cNvSpPr/>
            <p:nvPr/>
          </p:nvSpPr>
          <p:spPr>
            <a:xfrm>
              <a:off x="6451601" y="3550332"/>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a:extLst>
                <a:ext uri="{FF2B5EF4-FFF2-40B4-BE49-F238E27FC236}">
                  <a16:creationId xmlns:a16="http://schemas.microsoft.com/office/drawing/2014/main" id="{F221D55E-1DF4-4273-8ECD-7EF617D69E3F}"/>
                </a:ext>
              </a:extLst>
            </p:cNvPr>
            <p:cNvSpPr/>
            <p:nvPr/>
          </p:nvSpPr>
          <p:spPr>
            <a:xfrm>
              <a:off x="3143420" y="4870403"/>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a:extLst>
                <a:ext uri="{FF2B5EF4-FFF2-40B4-BE49-F238E27FC236}">
                  <a16:creationId xmlns:a16="http://schemas.microsoft.com/office/drawing/2014/main" id="{DDEB287B-F170-4AF2-8BA0-71866B1BD07B}"/>
                </a:ext>
              </a:extLst>
            </p:cNvPr>
            <p:cNvSpPr/>
            <p:nvPr/>
          </p:nvSpPr>
          <p:spPr>
            <a:xfrm>
              <a:off x="1887558" y="4395087"/>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a:extLst>
                <a:ext uri="{FF2B5EF4-FFF2-40B4-BE49-F238E27FC236}">
                  <a16:creationId xmlns:a16="http://schemas.microsoft.com/office/drawing/2014/main" id="{57E34208-9EC1-45CD-93EF-D5AE20B053DD}"/>
                </a:ext>
              </a:extLst>
            </p:cNvPr>
            <p:cNvSpPr/>
            <p:nvPr/>
          </p:nvSpPr>
          <p:spPr>
            <a:xfrm>
              <a:off x="8507899" y="5400927"/>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a:extLst>
                <a:ext uri="{FF2B5EF4-FFF2-40B4-BE49-F238E27FC236}">
                  <a16:creationId xmlns:a16="http://schemas.microsoft.com/office/drawing/2014/main" id="{0F98DF62-A0F8-47F2-9694-80F76F3957D0}"/>
                </a:ext>
              </a:extLst>
            </p:cNvPr>
            <p:cNvSpPr/>
            <p:nvPr/>
          </p:nvSpPr>
          <p:spPr>
            <a:xfrm>
              <a:off x="3930820" y="5793361"/>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a:extLst>
                <a:ext uri="{FF2B5EF4-FFF2-40B4-BE49-F238E27FC236}">
                  <a16:creationId xmlns:a16="http://schemas.microsoft.com/office/drawing/2014/main" id="{AD384CB4-2624-4E4A-94AE-6EB4C7BB84C3}"/>
                </a:ext>
              </a:extLst>
            </p:cNvPr>
            <p:cNvSpPr/>
            <p:nvPr/>
          </p:nvSpPr>
          <p:spPr>
            <a:xfrm>
              <a:off x="7140278" y="4961626"/>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a:extLst>
                <a:ext uri="{FF2B5EF4-FFF2-40B4-BE49-F238E27FC236}">
                  <a16:creationId xmlns:a16="http://schemas.microsoft.com/office/drawing/2014/main" id="{225DF1E6-7689-4377-A760-DA9BA0BAFB78}"/>
                </a:ext>
              </a:extLst>
            </p:cNvPr>
            <p:cNvSpPr/>
            <p:nvPr/>
          </p:nvSpPr>
          <p:spPr>
            <a:xfrm>
              <a:off x="4718219" y="5309487"/>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a:extLst>
                <a:ext uri="{FF2B5EF4-FFF2-40B4-BE49-F238E27FC236}">
                  <a16:creationId xmlns:a16="http://schemas.microsoft.com/office/drawing/2014/main" id="{7AF1D3F9-84CC-4C43-A652-796D18C222B2}"/>
                </a:ext>
              </a:extLst>
            </p:cNvPr>
            <p:cNvSpPr/>
            <p:nvPr/>
          </p:nvSpPr>
          <p:spPr>
            <a:xfrm>
              <a:off x="8243739" y="3309044"/>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a:extLst>
                <a:ext uri="{FF2B5EF4-FFF2-40B4-BE49-F238E27FC236}">
                  <a16:creationId xmlns:a16="http://schemas.microsoft.com/office/drawing/2014/main" id="{B86A0E8A-2209-4603-B5ED-2BFCA7A2AF40}"/>
                </a:ext>
              </a:extLst>
            </p:cNvPr>
            <p:cNvSpPr/>
            <p:nvPr/>
          </p:nvSpPr>
          <p:spPr>
            <a:xfrm>
              <a:off x="7146459" y="5465865"/>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a:extLst>
                <a:ext uri="{FF2B5EF4-FFF2-40B4-BE49-F238E27FC236}">
                  <a16:creationId xmlns:a16="http://schemas.microsoft.com/office/drawing/2014/main" id="{EB3F3161-6859-4204-B189-433B7B2CCD54}"/>
                </a:ext>
              </a:extLst>
            </p:cNvPr>
            <p:cNvSpPr/>
            <p:nvPr/>
          </p:nvSpPr>
          <p:spPr>
            <a:xfrm>
              <a:off x="8030379" y="4453843"/>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a:extLst>
                <a:ext uri="{FF2B5EF4-FFF2-40B4-BE49-F238E27FC236}">
                  <a16:creationId xmlns:a16="http://schemas.microsoft.com/office/drawing/2014/main" id="{655F9967-068F-4640-8E37-89664AD37AAA}"/>
                </a:ext>
              </a:extLst>
            </p:cNvPr>
            <p:cNvSpPr/>
            <p:nvPr/>
          </p:nvSpPr>
          <p:spPr>
            <a:xfrm>
              <a:off x="5891699" y="5557305"/>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1" name="直接连接符 320">
              <a:extLst>
                <a:ext uri="{FF2B5EF4-FFF2-40B4-BE49-F238E27FC236}">
                  <a16:creationId xmlns:a16="http://schemas.microsoft.com/office/drawing/2014/main" id="{016DDE96-6E08-4B39-9B8D-FC24DD04BDA8}"/>
                </a:ext>
              </a:extLst>
            </p:cNvPr>
            <p:cNvCxnSpPr>
              <a:cxnSpLocks/>
              <a:stCxn id="291" idx="3"/>
            </p:cNvCxnSpPr>
            <p:nvPr/>
          </p:nvCxnSpPr>
          <p:spPr>
            <a:xfrm flipH="1">
              <a:off x="2076707" y="3914812"/>
              <a:ext cx="372620" cy="534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F7873256-BFA9-49CC-A85A-CD569FADFEF7}"/>
                </a:ext>
              </a:extLst>
            </p:cNvPr>
            <p:cNvCxnSpPr>
              <a:cxnSpLocks/>
              <a:stCxn id="307" idx="4"/>
            </p:cNvCxnSpPr>
            <p:nvPr/>
          </p:nvCxnSpPr>
          <p:spPr>
            <a:xfrm flipH="1">
              <a:off x="2648756" y="4004549"/>
              <a:ext cx="264074" cy="9181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a:extLst>
                <a:ext uri="{FF2B5EF4-FFF2-40B4-BE49-F238E27FC236}">
                  <a16:creationId xmlns:a16="http://schemas.microsoft.com/office/drawing/2014/main" id="{B07DFD9C-98D1-438A-956B-890AA6E9E8D5}"/>
                </a:ext>
              </a:extLst>
            </p:cNvPr>
            <p:cNvCxnSpPr>
              <a:cxnSpLocks/>
              <a:stCxn id="309" idx="2"/>
            </p:cNvCxnSpPr>
            <p:nvPr/>
          </p:nvCxnSpPr>
          <p:spPr>
            <a:xfrm flipH="1">
              <a:off x="3253662" y="4235618"/>
              <a:ext cx="652860" cy="190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F8AC2570-C3D2-4EB5-999E-40B9A14AB538}"/>
                </a:ext>
              </a:extLst>
            </p:cNvPr>
            <p:cNvCxnSpPr>
              <a:cxnSpLocks/>
              <a:stCxn id="301" idx="2"/>
            </p:cNvCxnSpPr>
            <p:nvPr/>
          </p:nvCxnSpPr>
          <p:spPr>
            <a:xfrm flipH="1">
              <a:off x="3342851" y="5363378"/>
              <a:ext cx="599230" cy="4381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a:extLst>
                <a:ext uri="{FF2B5EF4-FFF2-40B4-BE49-F238E27FC236}">
                  <a16:creationId xmlns:a16="http://schemas.microsoft.com/office/drawing/2014/main" id="{8B8D70CD-C17C-4CC8-B6C1-C4463D766305}"/>
                </a:ext>
              </a:extLst>
            </p:cNvPr>
            <p:cNvCxnSpPr>
              <a:cxnSpLocks/>
              <a:endCxn id="311" idx="7"/>
            </p:cNvCxnSpPr>
            <p:nvPr/>
          </p:nvCxnSpPr>
          <p:spPr>
            <a:xfrm flipH="1">
              <a:off x="3325534" y="4288415"/>
              <a:ext cx="605286" cy="6132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直接连接符 325">
              <a:extLst>
                <a:ext uri="{FF2B5EF4-FFF2-40B4-BE49-F238E27FC236}">
                  <a16:creationId xmlns:a16="http://schemas.microsoft.com/office/drawing/2014/main" id="{446F2E26-8FCE-49B4-9066-12B0024FF255}"/>
                </a:ext>
              </a:extLst>
            </p:cNvPr>
            <p:cNvCxnSpPr>
              <a:cxnSpLocks/>
              <a:endCxn id="295" idx="7"/>
            </p:cNvCxnSpPr>
            <p:nvPr/>
          </p:nvCxnSpPr>
          <p:spPr>
            <a:xfrm flipH="1">
              <a:off x="3209795" y="3506646"/>
              <a:ext cx="813180" cy="8668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a:extLst>
                <a:ext uri="{FF2B5EF4-FFF2-40B4-BE49-F238E27FC236}">
                  <a16:creationId xmlns:a16="http://schemas.microsoft.com/office/drawing/2014/main" id="{A7403845-8813-4ED8-81F2-0B0077A23071}"/>
                </a:ext>
              </a:extLst>
            </p:cNvPr>
            <p:cNvCxnSpPr>
              <a:cxnSpLocks/>
              <a:endCxn id="299" idx="7"/>
            </p:cNvCxnSpPr>
            <p:nvPr/>
          </p:nvCxnSpPr>
          <p:spPr>
            <a:xfrm flipH="1">
              <a:off x="4617840" y="3692927"/>
              <a:ext cx="318718" cy="3428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直接连接符 327">
              <a:extLst>
                <a:ext uri="{FF2B5EF4-FFF2-40B4-BE49-F238E27FC236}">
                  <a16:creationId xmlns:a16="http://schemas.microsoft.com/office/drawing/2014/main" id="{C85B3502-3C66-4DC3-9C61-D7443CD3BD9D}"/>
                </a:ext>
              </a:extLst>
            </p:cNvPr>
            <p:cNvCxnSpPr>
              <a:cxnSpLocks/>
              <a:stCxn id="293" idx="3"/>
            </p:cNvCxnSpPr>
            <p:nvPr/>
          </p:nvCxnSpPr>
          <p:spPr>
            <a:xfrm flipH="1">
              <a:off x="4131294" y="4891465"/>
              <a:ext cx="637604" cy="4440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直接连接符 328">
              <a:extLst>
                <a:ext uri="{FF2B5EF4-FFF2-40B4-BE49-F238E27FC236}">
                  <a16:creationId xmlns:a16="http://schemas.microsoft.com/office/drawing/2014/main" id="{E056DC60-12F1-46E0-B32E-FB0DCB072CD6}"/>
                </a:ext>
              </a:extLst>
            </p:cNvPr>
            <p:cNvCxnSpPr>
              <a:cxnSpLocks/>
            </p:cNvCxnSpPr>
            <p:nvPr/>
          </p:nvCxnSpPr>
          <p:spPr>
            <a:xfrm flipH="1">
              <a:off x="5704668" y="4394395"/>
              <a:ext cx="236396" cy="298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F73C4880-BDDD-41FF-9664-7237173B92FE}"/>
                </a:ext>
              </a:extLst>
            </p:cNvPr>
            <p:cNvCxnSpPr>
              <a:cxnSpLocks/>
              <a:endCxn id="300" idx="7"/>
            </p:cNvCxnSpPr>
            <p:nvPr/>
          </p:nvCxnSpPr>
          <p:spPr>
            <a:xfrm flipH="1">
              <a:off x="7222995" y="3472339"/>
              <a:ext cx="1020744" cy="363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a:extLst>
                <a:ext uri="{FF2B5EF4-FFF2-40B4-BE49-F238E27FC236}">
                  <a16:creationId xmlns:a16="http://schemas.microsoft.com/office/drawing/2014/main" id="{73A0750C-C90E-472E-9223-19DB67A7AD65}"/>
                </a:ext>
              </a:extLst>
            </p:cNvPr>
            <p:cNvCxnSpPr>
              <a:cxnSpLocks/>
            </p:cNvCxnSpPr>
            <p:nvPr/>
          </p:nvCxnSpPr>
          <p:spPr>
            <a:xfrm flipH="1">
              <a:off x="4824899" y="5717876"/>
              <a:ext cx="364538" cy="420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a:extLst>
                <a:ext uri="{FF2B5EF4-FFF2-40B4-BE49-F238E27FC236}">
                  <a16:creationId xmlns:a16="http://schemas.microsoft.com/office/drawing/2014/main" id="{447D6752-20A4-4AF9-8F18-2B5D28F48757}"/>
                </a:ext>
              </a:extLst>
            </p:cNvPr>
            <p:cNvCxnSpPr>
              <a:cxnSpLocks/>
              <a:endCxn id="309" idx="6"/>
            </p:cNvCxnSpPr>
            <p:nvPr/>
          </p:nvCxnSpPr>
          <p:spPr>
            <a:xfrm flipH="1">
              <a:off x="4119882" y="4150489"/>
              <a:ext cx="315798" cy="851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直接连接符 332">
              <a:extLst>
                <a:ext uri="{FF2B5EF4-FFF2-40B4-BE49-F238E27FC236}">
                  <a16:creationId xmlns:a16="http://schemas.microsoft.com/office/drawing/2014/main" id="{08965963-7C9E-4AD9-9DCC-987AFF12DC9D}"/>
                </a:ext>
              </a:extLst>
            </p:cNvPr>
            <p:cNvCxnSpPr>
              <a:cxnSpLocks/>
              <a:endCxn id="297" idx="0"/>
            </p:cNvCxnSpPr>
            <p:nvPr/>
          </p:nvCxnSpPr>
          <p:spPr>
            <a:xfrm flipH="1">
              <a:off x="7838441" y="4632517"/>
              <a:ext cx="236396" cy="7156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a:extLst>
                <a:ext uri="{FF2B5EF4-FFF2-40B4-BE49-F238E27FC236}">
                  <a16:creationId xmlns:a16="http://schemas.microsoft.com/office/drawing/2014/main" id="{E3DC6FD2-415A-4252-B0B7-FE6688EC57F4}"/>
                </a:ext>
              </a:extLst>
            </p:cNvPr>
            <p:cNvCxnSpPr>
              <a:cxnSpLocks/>
              <a:endCxn id="303" idx="7"/>
            </p:cNvCxnSpPr>
            <p:nvPr/>
          </p:nvCxnSpPr>
          <p:spPr>
            <a:xfrm flipH="1">
              <a:off x="6552435" y="4603160"/>
              <a:ext cx="772206" cy="8411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14AD5452-8667-4E56-8F7B-EC32D062CE4F}"/>
                </a:ext>
              </a:extLst>
            </p:cNvPr>
            <p:cNvCxnSpPr>
              <a:cxnSpLocks/>
            </p:cNvCxnSpPr>
            <p:nvPr/>
          </p:nvCxnSpPr>
          <p:spPr>
            <a:xfrm flipH="1">
              <a:off x="6091932" y="3723288"/>
              <a:ext cx="431644" cy="5202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35">
              <a:extLst>
                <a:ext uri="{FF2B5EF4-FFF2-40B4-BE49-F238E27FC236}">
                  <a16:creationId xmlns:a16="http://schemas.microsoft.com/office/drawing/2014/main" id="{2F256F63-55C6-498E-BA96-C32C24F1F224}"/>
                </a:ext>
              </a:extLst>
            </p:cNvPr>
            <p:cNvCxnSpPr>
              <a:cxnSpLocks/>
              <a:endCxn id="318" idx="0"/>
            </p:cNvCxnSpPr>
            <p:nvPr/>
          </p:nvCxnSpPr>
          <p:spPr>
            <a:xfrm>
              <a:off x="7253139" y="5167376"/>
              <a:ext cx="0" cy="298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3AD3C97F-4F60-4DA5-A5D7-C36F7A8FB75A}"/>
                </a:ext>
              </a:extLst>
            </p:cNvPr>
            <p:cNvCxnSpPr>
              <a:cxnSpLocks/>
              <a:stCxn id="297" idx="3"/>
            </p:cNvCxnSpPr>
            <p:nvPr/>
          </p:nvCxnSpPr>
          <p:spPr>
            <a:xfrm flipH="1">
              <a:off x="7351187" y="5530252"/>
              <a:ext cx="411820" cy="707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a:extLst>
                <a:ext uri="{FF2B5EF4-FFF2-40B4-BE49-F238E27FC236}">
                  <a16:creationId xmlns:a16="http://schemas.microsoft.com/office/drawing/2014/main" id="{EBFEC619-BF79-4A0B-A642-A7DAB4C6D92F}"/>
                </a:ext>
              </a:extLst>
            </p:cNvPr>
            <p:cNvCxnSpPr>
              <a:cxnSpLocks/>
              <a:endCxn id="314" idx="7"/>
            </p:cNvCxnSpPr>
            <p:nvPr/>
          </p:nvCxnSpPr>
          <p:spPr>
            <a:xfrm flipH="1">
              <a:off x="4112934" y="5446797"/>
              <a:ext cx="615310" cy="377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04B89C1E-AD2A-4ED7-A117-5387CE2EBE42}"/>
                </a:ext>
              </a:extLst>
            </p:cNvPr>
            <p:cNvCxnSpPr>
              <a:cxnSpLocks/>
              <a:endCxn id="316" idx="0"/>
            </p:cNvCxnSpPr>
            <p:nvPr/>
          </p:nvCxnSpPr>
          <p:spPr>
            <a:xfrm flipH="1">
              <a:off x="4824899" y="4902383"/>
              <a:ext cx="31246" cy="4071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6ED1D1A1-7619-4AFE-8F21-F0D3A0590B0C}"/>
                </a:ext>
              </a:extLst>
            </p:cNvPr>
            <p:cNvCxnSpPr>
              <a:cxnSpLocks/>
            </p:cNvCxnSpPr>
            <p:nvPr/>
          </p:nvCxnSpPr>
          <p:spPr>
            <a:xfrm flipH="1" flipV="1">
              <a:off x="4049647" y="5446797"/>
              <a:ext cx="699818" cy="723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9EE9C2E4-361F-48F1-8E1D-11B3E6B1557E}"/>
                </a:ext>
              </a:extLst>
            </p:cNvPr>
            <p:cNvCxnSpPr>
              <a:cxnSpLocks/>
            </p:cNvCxnSpPr>
            <p:nvPr/>
          </p:nvCxnSpPr>
          <p:spPr>
            <a:xfrm flipH="1" flipV="1">
              <a:off x="4896970" y="4839511"/>
              <a:ext cx="684168" cy="34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41">
              <a:extLst>
                <a:ext uri="{FF2B5EF4-FFF2-40B4-BE49-F238E27FC236}">
                  <a16:creationId xmlns:a16="http://schemas.microsoft.com/office/drawing/2014/main" id="{EF9EB377-E705-43A1-B1A2-DB61A8FD8D0E}"/>
                </a:ext>
              </a:extLst>
            </p:cNvPr>
            <p:cNvCxnSpPr>
              <a:cxnSpLocks/>
              <a:endCxn id="293" idx="1"/>
            </p:cNvCxnSpPr>
            <p:nvPr/>
          </p:nvCxnSpPr>
          <p:spPr>
            <a:xfrm flipH="1">
              <a:off x="4768898" y="4482570"/>
              <a:ext cx="171384" cy="2580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42">
              <a:extLst>
                <a:ext uri="{FF2B5EF4-FFF2-40B4-BE49-F238E27FC236}">
                  <a16:creationId xmlns:a16="http://schemas.microsoft.com/office/drawing/2014/main" id="{E1F4BD2C-B50D-4057-A31C-7312BD681F28}"/>
                </a:ext>
              </a:extLst>
            </p:cNvPr>
            <p:cNvCxnSpPr>
              <a:cxnSpLocks/>
              <a:stCxn id="293" idx="2"/>
            </p:cNvCxnSpPr>
            <p:nvPr/>
          </p:nvCxnSpPr>
          <p:spPr>
            <a:xfrm flipH="1">
              <a:off x="3361444" y="4816031"/>
              <a:ext cx="1376208" cy="142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343">
              <a:extLst>
                <a:ext uri="{FF2B5EF4-FFF2-40B4-BE49-F238E27FC236}">
                  <a16:creationId xmlns:a16="http://schemas.microsoft.com/office/drawing/2014/main" id="{D1B9EFC8-94AD-4C29-8CB4-CF98BCBBC34B}"/>
                </a:ext>
              </a:extLst>
            </p:cNvPr>
            <p:cNvCxnSpPr>
              <a:cxnSpLocks/>
              <a:stCxn id="303" idx="3"/>
            </p:cNvCxnSpPr>
            <p:nvPr/>
          </p:nvCxnSpPr>
          <p:spPr>
            <a:xfrm flipH="1">
              <a:off x="6073275" y="5595190"/>
              <a:ext cx="328292" cy="405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直接连接符 344">
              <a:extLst>
                <a:ext uri="{FF2B5EF4-FFF2-40B4-BE49-F238E27FC236}">
                  <a16:creationId xmlns:a16="http://schemas.microsoft.com/office/drawing/2014/main" id="{ABF72D19-7F97-4B15-9F8D-737855942B60}"/>
                </a:ext>
              </a:extLst>
            </p:cNvPr>
            <p:cNvCxnSpPr>
              <a:cxnSpLocks/>
            </p:cNvCxnSpPr>
            <p:nvPr/>
          </p:nvCxnSpPr>
          <p:spPr>
            <a:xfrm flipH="1">
              <a:off x="6570015" y="5116106"/>
              <a:ext cx="615310" cy="377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直接连接符 345">
              <a:extLst>
                <a:ext uri="{FF2B5EF4-FFF2-40B4-BE49-F238E27FC236}">
                  <a16:creationId xmlns:a16="http://schemas.microsoft.com/office/drawing/2014/main" id="{7FAAC0D2-9D6E-4F85-8416-97A3849299E5}"/>
                </a:ext>
              </a:extLst>
            </p:cNvPr>
            <p:cNvCxnSpPr>
              <a:cxnSpLocks/>
              <a:stCxn id="313" idx="1"/>
            </p:cNvCxnSpPr>
            <p:nvPr/>
          </p:nvCxnSpPr>
          <p:spPr>
            <a:xfrm flipH="1" flipV="1">
              <a:off x="7930217" y="5417725"/>
              <a:ext cx="608928" cy="144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直接连接符 346">
              <a:extLst>
                <a:ext uri="{FF2B5EF4-FFF2-40B4-BE49-F238E27FC236}">
                  <a16:creationId xmlns:a16="http://schemas.microsoft.com/office/drawing/2014/main" id="{4DF8075A-7D2A-46DD-9AE0-3CEC60822563}"/>
                </a:ext>
              </a:extLst>
            </p:cNvPr>
            <p:cNvCxnSpPr>
              <a:cxnSpLocks/>
              <a:stCxn id="299" idx="1"/>
            </p:cNvCxnSpPr>
            <p:nvPr/>
          </p:nvCxnSpPr>
          <p:spPr>
            <a:xfrm flipH="1" flipV="1">
              <a:off x="3397028" y="3391933"/>
              <a:ext cx="1069944" cy="6438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直接连接符 347">
              <a:extLst>
                <a:ext uri="{FF2B5EF4-FFF2-40B4-BE49-F238E27FC236}">
                  <a16:creationId xmlns:a16="http://schemas.microsoft.com/office/drawing/2014/main" id="{53236605-3E16-4FF1-806D-F3FAF10ED2EA}"/>
                </a:ext>
              </a:extLst>
            </p:cNvPr>
            <p:cNvCxnSpPr>
              <a:cxnSpLocks/>
              <a:stCxn id="311" idx="1"/>
            </p:cNvCxnSpPr>
            <p:nvPr/>
          </p:nvCxnSpPr>
          <p:spPr>
            <a:xfrm flipH="1" flipV="1">
              <a:off x="2528110" y="3926203"/>
              <a:ext cx="646556" cy="975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直接连接符 348">
              <a:extLst>
                <a:ext uri="{FF2B5EF4-FFF2-40B4-BE49-F238E27FC236}">
                  <a16:creationId xmlns:a16="http://schemas.microsoft.com/office/drawing/2014/main" id="{1784AD8B-309D-4CE8-803B-2C006CFC1F90}"/>
                </a:ext>
              </a:extLst>
            </p:cNvPr>
            <p:cNvCxnSpPr>
              <a:cxnSpLocks/>
            </p:cNvCxnSpPr>
            <p:nvPr/>
          </p:nvCxnSpPr>
          <p:spPr>
            <a:xfrm flipH="1">
              <a:off x="2612963" y="3381069"/>
              <a:ext cx="615310" cy="377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49">
              <a:extLst>
                <a:ext uri="{FF2B5EF4-FFF2-40B4-BE49-F238E27FC236}">
                  <a16:creationId xmlns:a16="http://schemas.microsoft.com/office/drawing/2014/main" id="{EB40C1DA-1EC4-4333-AFA9-545605299169}"/>
                </a:ext>
              </a:extLst>
            </p:cNvPr>
            <p:cNvCxnSpPr>
              <a:cxnSpLocks/>
              <a:stCxn id="303" idx="2"/>
            </p:cNvCxnSpPr>
            <p:nvPr/>
          </p:nvCxnSpPr>
          <p:spPr>
            <a:xfrm flipH="1" flipV="1">
              <a:off x="5732006" y="4874354"/>
              <a:ext cx="638315" cy="6454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1" name="椭圆 350">
              <a:extLst>
                <a:ext uri="{FF2B5EF4-FFF2-40B4-BE49-F238E27FC236}">
                  <a16:creationId xmlns:a16="http://schemas.microsoft.com/office/drawing/2014/main" id="{A15C677C-2500-4558-9059-967E3286EA84}"/>
                </a:ext>
              </a:extLst>
            </p:cNvPr>
            <p:cNvSpPr/>
            <p:nvPr/>
          </p:nvSpPr>
          <p:spPr>
            <a:xfrm>
              <a:off x="5936033" y="4195063"/>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矩形 351">
              <a:extLst>
                <a:ext uri="{FF2B5EF4-FFF2-40B4-BE49-F238E27FC236}">
                  <a16:creationId xmlns:a16="http://schemas.microsoft.com/office/drawing/2014/main" id="{2769296B-7EB4-4DC4-AF70-2DB5CBF51C1C}"/>
                </a:ext>
              </a:extLst>
            </p:cNvPr>
            <p:cNvSpPr/>
            <p:nvPr/>
          </p:nvSpPr>
          <p:spPr>
            <a:xfrm>
              <a:off x="4687402" y="4128938"/>
              <a:ext cx="1921463" cy="166442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4" name="椭圆 353">
            <a:extLst>
              <a:ext uri="{FF2B5EF4-FFF2-40B4-BE49-F238E27FC236}">
                <a16:creationId xmlns:a16="http://schemas.microsoft.com/office/drawing/2014/main" id="{C6A16737-7013-491E-B23F-A919AF16D60B}"/>
              </a:ext>
            </a:extLst>
          </p:cNvPr>
          <p:cNvSpPr/>
          <p:nvPr/>
        </p:nvSpPr>
        <p:spPr>
          <a:xfrm>
            <a:off x="3775828" y="4572405"/>
            <a:ext cx="213360" cy="213360"/>
          </a:xfrm>
          <a:prstGeom prst="ellipse">
            <a:avLst/>
          </a:prstGeom>
          <a:solidFill>
            <a:schemeClr val="tx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5" name="直接连接符 354">
            <a:extLst>
              <a:ext uri="{FF2B5EF4-FFF2-40B4-BE49-F238E27FC236}">
                <a16:creationId xmlns:a16="http://schemas.microsoft.com/office/drawing/2014/main" id="{A876EC60-C559-47D7-8E65-3A15641ADFD3}"/>
              </a:ext>
            </a:extLst>
          </p:cNvPr>
          <p:cNvCxnSpPr>
            <a:cxnSpLocks/>
            <a:stCxn id="310" idx="2"/>
          </p:cNvCxnSpPr>
          <p:nvPr/>
        </p:nvCxnSpPr>
        <p:spPr>
          <a:xfrm flipH="1" flipV="1">
            <a:off x="3461278" y="3827427"/>
            <a:ext cx="986038" cy="34636"/>
          </a:xfrm>
          <a:prstGeom prst="line">
            <a:avLst/>
          </a:prstGeom>
          <a:ln w="28575">
            <a:solidFill>
              <a:srgbClr val="BFBFBF"/>
            </a:solidFill>
            <a:prstDash val="dash"/>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209AE7F7-A64B-4DB7-81D5-982B68956C9E}"/>
              </a:ext>
            </a:extLst>
          </p:cNvPr>
          <p:cNvGrpSpPr/>
          <p:nvPr/>
        </p:nvGrpSpPr>
        <p:grpSpPr>
          <a:xfrm>
            <a:off x="7616174" y="3154901"/>
            <a:ext cx="2373852" cy="2485384"/>
            <a:chOff x="7167167" y="2771221"/>
            <a:chExt cx="2910840" cy="3034412"/>
          </a:xfrm>
        </p:grpSpPr>
        <p:sp>
          <p:nvSpPr>
            <p:cNvPr id="356" name="椭圆 355">
              <a:extLst>
                <a:ext uri="{FF2B5EF4-FFF2-40B4-BE49-F238E27FC236}">
                  <a16:creationId xmlns:a16="http://schemas.microsoft.com/office/drawing/2014/main" id="{DD4DAAD0-A7AF-4799-AC9A-625A2AF39C2B}"/>
                </a:ext>
              </a:extLst>
            </p:cNvPr>
            <p:cNvSpPr/>
            <p:nvPr/>
          </p:nvSpPr>
          <p:spPr>
            <a:xfrm>
              <a:off x="7167167" y="3186272"/>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a:extLst>
                <a:ext uri="{FF2B5EF4-FFF2-40B4-BE49-F238E27FC236}">
                  <a16:creationId xmlns:a16="http://schemas.microsoft.com/office/drawing/2014/main" id="{E0E4FC47-8EB3-4FFC-A474-C5580EFD0B7C}"/>
                </a:ext>
              </a:extLst>
            </p:cNvPr>
            <p:cNvSpPr/>
            <p:nvPr/>
          </p:nvSpPr>
          <p:spPr>
            <a:xfrm>
              <a:off x="9486738" y="4162925"/>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a:extLst>
                <a:ext uri="{FF2B5EF4-FFF2-40B4-BE49-F238E27FC236}">
                  <a16:creationId xmlns:a16="http://schemas.microsoft.com/office/drawing/2014/main" id="{5C4204BC-EBA1-4598-A251-3AE16D9D3EC3}"/>
                </a:ext>
              </a:extLst>
            </p:cNvPr>
            <p:cNvSpPr/>
            <p:nvPr/>
          </p:nvSpPr>
          <p:spPr>
            <a:xfrm>
              <a:off x="9621910" y="2968478"/>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a:extLst>
                <a:ext uri="{FF2B5EF4-FFF2-40B4-BE49-F238E27FC236}">
                  <a16:creationId xmlns:a16="http://schemas.microsoft.com/office/drawing/2014/main" id="{B8607D4A-8CD8-40BE-8A24-92BE25634221}"/>
                </a:ext>
              </a:extLst>
            </p:cNvPr>
            <p:cNvSpPr/>
            <p:nvPr/>
          </p:nvSpPr>
          <p:spPr>
            <a:xfrm>
              <a:off x="7776767" y="3795872"/>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a:extLst>
                <a:ext uri="{FF2B5EF4-FFF2-40B4-BE49-F238E27FC236}">
                  <a16:creationId xmlns:a16="http://schemas.microsoft.com/office/drawing/2014/main" id="{9BC2278E-B860-44C6-8F50-9F41B3C2053B}"/>
                </a:ext>
              </a:extLst>
            </p:cNvPr>
            <p:cNvSpPr/>
            <p:nvPr/>
          </p:nvSpPr>
          <p:spPr>
            <a:xfrm>
              <a:off x="7276938" y="4389129"/>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a:extLst>
                <a:ext uri="{FF2B5EF4-FFF2-40B4-BE49-F238E27FC236}">
                  <a16:creationId xmlns:a16="http://schemas.microsoft.com/office/drawing/2014/main" id="{31748D3C-B8E4-48C6-BD4A-345CBE74369A}"/>
                </a:ext>
              </a:extLst>
            </p:cNvPr>
            <p:cNvSpPr/>
            <p:nvPr/>
          </p:nvSpPr>
          <p:spPr>
            <a:xfrm>
              <a:off x="7903768" y="5194146"/>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a:extLst>
                <a:ext uri="{FF2B5EF4-FFF2-40B4-BE49-F238E27FC236}">
                  <a16:creationId xmlns:a16="http://schemas.microsoft.com/office/drawing/2014/main" id="{4AA92843-B0C5-4348-B615-3C9EE0FBBBB3}"/>
                </a:ext>
              </a:extLst>
            </p:cNvPr>
            <p:cNvSpPr/>
            <p:nvPr/>
          </p:nvSpPr>
          <p:spPr>
            <a:xfrm>
              <a:off x="9184812" y="3458123"/>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a:extLst>
                <a:ext uri="{FF2B5EF4-FFF2-40B4-BE49-F238E27FC236}">
                  <a16:creationId xmlns:a16="http://schemas.microsoft.com/office/drawing/2014/main" id="{D7B32ED5-6B2B-4D47-87C7-32765189EE0E}"/>
                </a:ext>
              </a:extLst>
            </p:cNvPr>
            <p:cNvSpPr/>
            <p:nvPr/>
          </p:nvSpPr>
          <p:spPr>
            <a:xfrm>
              <a:off x="8691167" y="4710272"/>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a:extLst>
                <a:ext uri="{FF2B5EF4-FFF2-40B4-BE49-F238E27FC236}">
                  <a16:creationId xmlns:a16="http://schemas.microsoft.com/office/drawing/2014/main" id="{1408328E-6852-46F9-8B50-9C269900915F}"/>
                </a:ext>
              </a:extLst>
            </p:cNvPr>
            <p:cNvSpPr/>
            <p:nvPr/>
          </p:nvSpPr>
          <p:spPr>
            <a:xfrm>
              <a:off x="9864647" y="4958090"/>
              <a:ext cx="213360" cy="213360"/>
            </a:xfrm>
            <a:prstGeom prst="ellipse">
              <a:avLst/>
            </a:prstGeom>
            <a:solidFill>
              <a:srgbClr val="0000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a:extLst>
                <a:ext uri="{FF2B5EF4-FFF2-40B4-BE49-F238E27FC236}">
                  <a16:creationId xmlns:a16="http://schemas.microsoft.com/office/drawing/2014/main" id="{3B4427FE-697A-4CD2-8AA9-2991DE8988B9}"/>
                </a:ext>
              </a:extLst>
            </p:cNvPr>
            <p:cNvSpPr/>
            <p:nvPr/>
          </p:nvSpPr>
          <p:spPr>
            <a:xfrm>
              <a:off x="7555236" y="3244763"/>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a:extLst>
                <a:ext uri="{FF2B5EF4-FFF2-40B4-BE49-F238E27FC236}">
                  <a16:creationId xmlns:a16="http://schemas.microsoft.com/office/drawing/2014/main" id="{CA10F8A4-7580-484C-82DD-13DC79CFA5D5}"/>
                </a:ext>
              </a:extLst>
            </p:cNvPr>
            <p:cNvSpPr/>
            <p:nvPr/>
          </p:nvSpPr>
          <p:spPr>
            <a:xfrm>
              <a:off x="8766265" y="2771221"/>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a:extLst>
                <a:ext uri="{FF2B5EF4-FFF2-40B4-BE49-F238E27FC236}">
                  <a16:creationId xmlns:a16="http://schemas.microsoft.com/office/drawing/2014/main" id="{6C39476E-C768-4F5F-B74E-31C579072678}"/>
                </a:ext>
              </a:extLst>
            </p:cNvPr>
            <p:cNvSpPr/>
            <p:nvPr/>
          </p:nvSpPr>
          <p:spPr>
            <a:xfrm>
              <a:off x="8655608" y="3582512"/>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a:extLst>
                <a:ext uri="{FF2B5EF4-FFF2-40B4-BE49-F238E27FC236}">
                  <a16:creationId xmlns:a16="http://schemas.microsoft.com/office/drawing/2014/main" id="{5539F9CE-DB61-4BAB-8E53-AFBC5F37F203}"/>
                </a:ext>
              </a:extLst>
            </p:cNvPr>
            <p:cNvSpPr/>
            <p:nvPr/>
          </p:nvSpPr>
          <p:spPr>
            <a:xfrm>
              <a:off x="7892506" y="4323977"/>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a:extLst>
                <a:ext uri="{FF2B5EF4-FFF2-40B4-BE49-F238E27FC236}">
                  <a16:creationId xmlns:a16="http://schemas.microsoft.com/office/drawing/2014/main" id="{8A660C47-0025-4E78-BF14-4585EE32B991}"/>
                </a:ext>
              </a:extLst>
            </p:cNvPr>
            <p:cNvSpPr/>
            <p:nvPr/>
          </p:nvSpPr>
          <p:spPr>
            <a:xfrm>
              <a:off x="7961221" y="4805150"/>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椭圆 369">
              <a:extLst>
                <a:ext uri="{FF2B5EF4-FFF2-40B4-BE49-F238E27FC236}">
                  <a16:creationId xmlns:a16="http://schemas.microsoft.com/office/drawing/2014/main" id="{0C48F8CE-4E6F-4AFB-8517-6E6D0F3B622A}"/>
                </a:ext>
              </a:extLst>
            </p:cNvPr>
            <p:cNvSpPr/>
            <p:nvPr/>
          </p:nvSpPr>
          <p:spPr>
            <a:xfrm>
              <a:off x="8679906" y="5246935"/>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椭圆 370">
              <a:extLst>
                <a:ext uri="{FF2B5EF4-FFF2-40B4-BE49-F238E27FC236}">
                  <a16:creationId xmlns:a16="http://schemas.microsoft.com/office/drawing/2014/main" id="{07B66CD8-AFC6-471A-9582-F85DD55B9B75}"/>
                </a:ext>
              </a:extLst>
            </p:cNvPr>
            <p:cNvSpPr/>
            <p:nvPr/>
          </p:nvSpPr>
          <p:spPr>
            <a:xfrm>
              <a:off x="9467305" y="4763061"/>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a:extLst>
                <a:ext uri="{FF2B5EF4-FFF2-40B4-BE49-F238E27FC236}">
                  <a16:creationId xmlns:a16="http://schemas.microsoft.com/office/drawing/2014/main" id="{A4A0711B-F400-459A-8312-CE14539B0E89}"/>
                </a:ext>
              </a:extLst>
            </p:cNvPr>
            <p:cNvSpPr/>
            <p:nvPr/>
          </p:nvSpPr>
          <p:spPr>
            <a:xfrm>
              <a:off x="9467305" y="5592273"/>
              <a:ext cx="213360" cy="21336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3" name="直接连接符 372">
              <a:extLst>
                <a:ext uri="{FF2B5EF4-FFF2-40B4-BE49-F238E27FC236}">
                  <a16:creationId xmlns:a16="http://schemas.microsoft.com/office/drawing/2014/main" id="{EEA2F7DD-DF39-49DB-8541-5E30790660FC}"/>
                </a:ext>
              </a:extLst>
            </p:cNvPr>
            <p:cNvCxnSpPr>
              <a:cxnSpLocks/>
              <a:stCxn id="369" idx="4"/>
            </p:cNvCxnSpPr>
            <p:nvPr/>
          </p:nvCxnSpPr>
          <p:spPr>
            <a:xfrm flipH="1">
              <a:off x="7969955" y="5018510"/>
              <a:ext cx="97946" cy="2308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直接连接符 373">
              <a:extLst>
                <a:ext uri="{FF2B5EF4-FFF2-40B4-BE49-F238E27FC236}">
                  <a16:creationId xmlns:a16="http://schemas.microsoft.com/office/drawing/2014/main" id="{757A059B-8BEF-4D14-ABF5-8F76C80B08C4}"/>
                </a:ext>
              </a:extLst>
            </p:cNvPr>
            <p:cNvCxnSpPr>
              <a:cxnSpLocks/>
              <a:stCxn id="365" idx="4"/>
            </p:cNvCxnSpPr>
            <p:nvPr/>
          </p:nvCxnSpPr>
          <p:spPr>
            <a:xfrm flipH="1">
              <a:off x="7397842" y="3458123"/>
              <a:ext cx="264074" cy="9181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直接连接符 374">
              <a:extLst>
                <a:ext uri="{FF2B5EF4-FFF2-40B4-BE49-F238E27FC236}">
                  <a16:creationId xmlns:a16="http://schemas.microsoft.com/office/drawing/2014/main" id="{68CD7ADE-1751-44BE-B0C4-BAC8E7BCCA88}"/>
                </a:ext>
              </a:extLst>
            </p:cNvPr>
            <p:cNvCxnSpPr>
              <a:cxnSpLocks/>
              <a:stCxn id="367" idx="2"/>
            </p:cNvCxnSpPr>
            <p:nvPr/>
          </p:nvCxnSpPr>
          <p:spPr>
            <a:xfrm flipH="1">
              <a:off x="8002748" y="3689192"/>
              <a:ext cx="652860" cy="190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接连接符 375">
              <a:extLst>
                <a:ext uri="{FF2B5EF4-FFF2-40B4-BE49-F238E27FC236}">
                  <a16:creationId xmlns:a16="http://schemas.microsoft.com/office/drawing/2014/main" id="{6FCA3054-3DE5-4946-8806-00B815DD40E1}"/>
                </a:ext>
              </a:extLst>
            </p:cNvPr>
            <p:cNvCxnSpPr>
              <a:cxnSpLocks/>
              <a:stCxn id="363" idx="2"/>
            </p:cNvCxnSpPr>
            <p:nvPr/>
          </p:nvCxnSpPr>
          <p:spPr>
            <a:xfrm flipH="1">
              <a:off x="8091937" y="4816952"/>
              <a:ext cx="599230" cy="4381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直接连接符 376">
              <a:extLst>
                <a:ext uri="{FF2B5EF4-FFF2-40B4-BE49-F238E27FC236}">
                  <a16:creationId xmlns:a16="http://schemas.microsoft.com/office/drawing/2014/main" id="{6F85BD29-ED8C-4A10-9EDC-3796017C60A7}"/>
                </a:ext>
              </a:extLst>
            </p:cNvPr>
            <p:cNvCxnSpPr>
              <a:cxnSpLocks/>
              <a:endCxn id="359" idx="7"/>
            </p:cNvCxnSpPr>
            <p:nvPr/>
          </p:nvCxnSpPr>
          <p:spPr>
            <a:xfrm flipH="1">
              <a:off x="7958881" y="2960220"/>
              <a:ext cx="813180" cy="8668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6600E614-2D53-48E9-A748-79E4ED9A0A99}"/>
                </a:ext>
              </a:extLst>
            </p:cNvPr>
            <p:cNvCxnSpPr>
              <a:cxnSpLocks/>
              <a:endCxn id="362" idx="7"/>
            </p:cNvCxnSpPr>
            <p:nvPr/>
          </p:nvCxnSpPr>
          <p:spPr>
            <a:xfrm flipH="1">
              <a:off x="9366926" y="3146501"/>
              <a:ext cx="318718" cy="3428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直接连接符 378">
              <a:extLst>
                <a:ext uri="{FF2B5EF4-FFF2-40B4-BE49-F238E27FC236}">
                  <a16:creationId xmlns:a16="http://schemas.microsoft.com/office/drawing/2014/main" id="{CE97B2C8-6B4D-49DF-AAF6-A1B4478A2B54}"/>
                </a:ext>
              </a:extLst>
            </p:cNvPr>
            <p:cNvCxnSpPr>
              <a:cxnSpLocks/>
              <a:stCxn id="357" idx="3"/>
            </p:cNvCxnSpPr>
            <p:nvPr/>
          </p:nvCxnSpPr>
          <p:spPr>
            <a:xfrm flipH="1">
              <a:off x="8880380" y="4345039"/>
              <a:ext cx="637604" cy="4440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直接连接符 379">
              <a:extLst>
                <a:ext uri="{FF2B5EF4-FFF2-40B4-BE49-F238E27FC236}">
                  <a16:creationId xmlns:a16="http://schemas.microsoft.com/office/drawing/2014/main" id="{90ECFA2F-6994-4279-A16D-9E0E8D2EDFF6}"/>
                </a:ext>
              </a:extLst>
            </p:cNvPr>
            <p:cNvCxnSpPr>
              <a:cxnSpLocks/>
              <a:endCxn id="372" idx="0"/>
            </p:cNvCxnSpPr>
            <p:nvPr/>
          </p:nvCxnSpPr>
          <p:spPr>
            <a:xfrm flipH="1">
              <a:off x="9573985" y="5171450"/>
              <a:ext cx="364538" cy="420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直接连接符 380">
              <a:extLst>
                <a:ext uri="{FF2B5EF4-FFF2-40B4-BE49-F238E27FC236}">
                  <a16:creationId xmlns:a16="http://schemas.microsoft.com/office/drawing/2014/main" id="{1848DEAE-0141-4D48-9FFE-ED85A0FF2B36}"/>
                </a:ext>
              </a:extLst>
            </p:cNvPr>
            <p:cNvCxnSpPr>
              <a:cxnSpLocks/>
              <a:endCxn id="370" idx="7"/>
            </p:cNvCxnSpPr>
            <p:nvPr/>
          </p:nvCxnSpPr>
          <p:spPr>
            <a:xfrm flipH="1">
              <a:off x="8862020" y="4900371"/>
              <a:ext cx="615310" cy="377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直接连接符 381">
              <a:extLst>
                <a:ext uri="{FF2B5EF4-FFF2-40B4-BE49-F238E27FC236}">
                  <a16:creationId xmlns:a16="http://schemas.microsoft.com/office/drawing/2014/main" id="{DF051CE7-A5A3-4374-8DBE-BE585E6DFC2C}"/>
                </a:ext>
              </a:extLst>
            </p:cNvPr>
            <p:cNvCxnSpPr>
              <a:cxnSpLocks/>
              <a:endCxn id="371" idx="0"/>
            </p:cNvCxnSpPr>
            <p:nvPr/>
          </p:nvCxnSpPr>
          <p:spPr>
            <a:xfrm flipH="1">
              <a:off x="9573985" y="4355957"/>
              <a:ext cx="31246" cy="4071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3206C3A9-27B3-41D6-91A8-7FBE92A0DEC6}"/>
                </a:ext>
              </a:extLst>
            </p:cNvPr>
            <p:cNvCxnSpPr>
              <a:cxnSpLocks/>
              <a:stCxn id="372" idx="1"/>
            </p:cNvCxnSpPr>
            <p:nvPr/>
          </p:nvCxnSpPr>
          <p:spPr>
            <a:xfrm flipH="1" flipV="1">
              <a:off x="8798733" y="4900371"/>
              <a:ext cx="699818" cy="723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直接连接符 383">
              <a:extLst>
                <a:ext uri="{FF2B5EF4-FFF2-40B4-BE49-F238E27FC236}">
                  <a16:creationId xmlns:a16="http://schemas.microsoft.com/office/drawing/2014/main" id="{A76622EE-B0FD-4C55-899D-DEF20E520EDF}"/>
                </a:ext>
              </a:extLst>
            </p:cNvPr>
            <p:cNvCxnSpPr>
              <a:cxnSpLocks/>
              <a:stCxn id="362" idx="5"/>
            </p:cNvCxnSpPr>
            <p:nvPr/>
          </p:nvCxnSpPr>
          <p:spPr>
            <a:xfrm>
              <a:off x="9366926" y="3640237"/>
              <a:ext cx="214920" cy="553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直接连接符 384">
              <a:extLst>
                <a:ext uri="{FF2B5EF4-FFF2-40B4-BE49-F238E27FC236}">
                  <a16:creationId xmlns:a16="http://schemas.microsoft.com/office/drawing/2014/main" id="{CE164CD8-65E3-41DD-AA6D-2F3B3F20E160}"/>
                </a:ext>
              </a:extLst>
            </p:cNvPr>
            <p:cNvCxnSpPr>
              <a:cxnSpLocks/>
              <a:stCxn id="357" idx="2"/>
            </p:cNvCxnSpPr>
            <p:nvPr/>
          </p:nvCxnSpPr>
          <p:spPr>
            <a:xfrm flipH="1">
              <a:off x="8110530" y="4269605"/>
              <a:ext cx="1376208" cy="1427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接连接符 385">
              <a:extLst>
                <a:ext uri="{FF2B5EF4-FFF2-40B4-BE49-F238E27FC236}">
                  <a16:creationId xmlns:a16="http://schemas.microsoft.com/office/drawing/2014/main" id="{67C3F968-E704-483A-A85D-D47E663F3A42}"/>
                </a:ext>
              </a:extLst>
            </p:cNvPr>
            <p:cNvCxnSpPr>
              <a:cxnSpLocks/>
              <a:stCxn id="358" idx="2"/>
              <a:endCxn id="367" idx="6"/>
            </p:cNvCxnSpPr>
            <p:nvPr/>
          </p:nvCxnSpPr>
          <p:spPr>
            <a:xfrm flipH="1">
              <a:off x="8868968" y="3075158"/>
              <a:ext cx="752942" cy="6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接连接符 386">
              <a:extLst>
                <a:ext uri="{FF2B5EF4-FFF2-40B4-BE49-F238E27FC236}">
                  <a16:creationId xmlns:a16="http://schemas.microsoft.com/office/drawing/2014/main" id="{DEBEF241-5423-4A5E-BE7B-B87156A63991}"/>
                </a:ext>
              </a:extLst>
            </p:cNvPr>
            <p:cNvCxnSpPr>
              <a:cxnSpLocks/>
              <a:stCxn id="368" idx="1"/>
            </p:cNvCxnSpPr>
            <p:nvPr/>
          </p:nvCxnSpPr>
          <p:spPr>
            <a:xfrm flipH="1" flipV="1">
              <a:off x="7277196" y="3379777"/>
              <a:ext cx="646556" cy="975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接连接符 387">
              <a:extLst>
                <a:ext uri="{FF2B5EF4-FFF2-40B4-BE49-F238E27FC236}">
                  <a16:creationId xmlns:a16="http://schemas.microsoft.com/office/drawing/2014/main" id="{3116750B-11D3-4FA6-AD04-F22F5DB9B08E}"/>
                </a:ext>
              </a:extLst>
            </p:cNvPr>
            <p:cNvCxnSpPr>
              <a:cxnSpLocks/>
              <a:stCxn id="366" idx="3"/>
            </p:cNvCxnSpPr>
            <p:nvPr/>
          </p:nvCxnSpPr>
          <p:spPr>
            <a:xfrm flipH="1">
              <a:off x="7740263" y="2953335"/>
              <a:ext cx="1057248" cy="366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直接连接符 388">
              <a:extLst>
                <a:ext uri="{FF2B5EF4-FFF2-40B4-BE49-F238E27FC236}">
                  <a16:creationId xmlns:a16="http://schemas.microsoft.com/office/drawing/2014/main" id="{CA5D1AC7-F0C6-44D1-8AD7-C3B02B79B5D4}"/>
                </a:ext>
              </a:extLst>
            </p:cNvPr>
            <p:cNvCxnSpPr>
              <a:cxnSpLocks/>
              <a:stCxn id="361" idx="1"/>
            </p:cNvCxnSpPr>
            <p:nvPr/>
          </p:nvCxnSpPr>
          <p:spPr>
            <a:xfrm flipH="1" flipV="1">
              <a:off x="7442978" y="4555034"/>
              <a:ext cx="492036" cy="670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2E308502-1C51-43BB-926E-E4592C827A10}"/>
              </a:ext>
            </a:extLst>
          </p:cNvPr>
          <p:cNvSpPr txBox="1"/>
          <p:nvPr/>
        </p:nvSpPr>
        <p:spPr>
          <a:xfrm>
            <a:off x="3197549" y="5893944"/>
            <a:ext cx="278573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A</a:t>
            </a:r>
            <a:endParaRPr lang="zh-CN" altLang="en-US" sz="32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9EB8F14-308B-46A5-AD88-EC8927D656CA}"/>
              </a:ext>
            </a:extLst>
          </p:cNvPr>
          <p:cNvSpPr txBox="1"/>
          <p:nvPr/>
        </p:nvSpPr>
        <p:spPr>
          <a:xfrm>
            <a:off x="8510161" y="5846311"/>
            <a:ext cx="278573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B</a:t>
            </a:r>
            <a:endParaRPr lang="zh-CN" altLang="en-US" sz="32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47F5D36B-47CD-4C5A-8FBF-285006CD5893}"/>
              </a:ext>
            </a:extLst>
          </p:cNvPr>
          <p:cNvSpPr txBox="1"/>
          <p:nvPr/>
        </p:nvSpPr>
        <p:spPr>
          <a:xfrm>
            <a:off x="4620929" y="6034534"/>
            <a:ext cx="331172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A</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B</a:t>
            </a:r>
            <a:r>
              <a:rPr lang="zh-CN" altLang="en-US" sz="3200" dirty="0">
                <a:latin typeface="Times New Roman" panose="02020603050405020304" pitchFamily="18" charset="0"/>
                <a:cs typeface="Times New Roman" panose="02020603050405020304" pitchFamily="18" charset="0"/>
              </a:rPr>
              <a:t>是否是一类？</a:t>
            </a:r>
          </a:p>
        </p:txBody>
      </p:sp>
      <p:cxnSp>
        <p:nvCxnSpPr>
          <p:cNvPr id="109" name="直接连接符 108">
            <a:extLst>
              <a:ext uri="{FF2B5EF4-FFF2-40B4-BE49-F238E27FC236}">
                <a16:creationId xmlns:a16="http://schemas.microsoft.com/office/drawing/2014/main" id="{B5021227-7F7B-494C-AC3F-36BB2B415BD6}"/>
              </a:ext>
            </a:extLst>
          </p:cNvPr>
          <p:cNvCxnSpPr>
            <a:cxnSpLocks/>
          </p:cNvCxnSpPr>
          <p:nvPr/>
        </p:nvCxnSpPr>
        <p:spPr>
          <a:xfrm flipH="1" flipV="1">
            <a:off x="3446954" y="3827427"/>
            <a:ext cx="986038" cy="34636"/>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73129250"/>
      </p:ext>
    </p:extLst>
  </p:cSld>
  <p:clrMapOvr>
    <a:masterClrMapping/>
  </p:clrMapOvr>
  <mc:AlternateContent xmlns:mc="http://schemas.openxmlformats.org/markup-compatibility/2006" xmlns:p14="http://schemas.microsoft.com/office/powerpoint/2010/main">
    <mc:Choice Requires="p14">
      <p:transition spd="slow" p14:dur="2000" advTm="76024"/>
    </mc:Choice>
    <mc:Fallback xmlns="">
      <p:transition spd="slow" advTm="76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54"/>
                                        </p:tgtEl>
                                        <p:attrNameLst>
                                          <p:attrName>style.color</p:attrName>
                                        </p:attrNameLst>
                                      </p:cBhvr>
                                      <p:to>
                                        <a:srgbClr val="0000FF"/>
                                      </p:to>
                                    </p:animClr>
                                    <p:animClr clrSpc="rgb" dir="cw">
                                      <p:cBhvr>
                                        <p:cTn id="7" dur="500" fill="hold"/>
                                        <p:tgtEl>
                                          <p:spTgt spid="354"/>
                                        </p:tgtEl>
                                        <p:attrNameLst>
                                          <p:attrName>fillcolor</p:attrName>
                                        </p:attrNameLst>
                                      </p:cBhvr>
                                      <p:to>
                                        <a:srgbClr val="0000FF"/>
                                      </p:to>
                                    </p:animClr>
                                    <p:set>
                                      <p:cBhvr>
                                        <p:cTn id="8" dur="500" fill="hold"/>
                                        <p:tgtEl>
                                          <p:spTgt spid="354"/>
                                        </p:tgtEl>
                                        <p:attrNameLst>
                                          <p:attrName>fill.type</p:attrName>
                                        </p:attrNameLst>
                                      </p:cBhvr>
                                      <p:to>
                                        <p:strVal val="solid"/>
                                      </p:to>
                                    </p:set>
                                    <p:set>
                                      <p:cBhvr>
                                        <p:cTn id="9" dur="500" fill="hold"/>
                                        <p:tgtEl>
                                          <p:spTgt spid="35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animBg="1"/>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dirty="0"/>
              <a:t>小样本学习</a:t>
            </a:r>
            <a:endParaRPr lang="en-AU" sz="5400" dirty="0"/>
          </a:p>
        </p:txBody>
      </p:sp>
      <p:sp>
        <p:nvSpPr>
          <p:cNvPr id="4" name="Slide Number Placeholder 3"/>
          <p:cNvSpPr>
            <a:spLocks noGrp="1"/>
          </p:cNvSpPr>
          <p:nvPr>
            <p:ph type="sldNum" sz="quarter" idx="12"/>
          </p:nvPr>
        </p:nvSpPr>
        <p:spPr>
          <a:xfrm>
            <a:off x="10558300" y="5956137"/>
            <a:ext cx="1052508" cy="365125"/>
          </a:xfrm>
        </p:spPr>
        <p:txBody>
          <a:bodyPr/>
          <a:lstStyle/>
          <a:p>
            <a:fld id="{D57F1E4F-1CFF-5643-939E-217C01CDF565}" type="slidenum">
              <a:rPr lang="en-US" smtClean="0"/>
              <a:pPr/>
              <a:t>6</a:t>
            </a:fld>
            <a:endParaRPr lang="en-US" dirty="0"/>
          </a:p>
        </p:txBody>
      </p:sp>
      <p:sp>
        <p:nvSpPr>
          <p:cNvPr id="5" name="文本框 4">
            <a:extLst>
              <a:ext uri="{FF2B5EF4-FFF2-40B4-BE49-F238E27FC236}">
                <a16:creationId xmlns:a16="http://schemas.microsoft.com/office/drawing/2014/main" id="{F4C8CF86-23A4-450A-B04C-AC05C5FF49C6}"/>
              </a:ext>
            </a:extLst>
          </p:cNvPr>
          <p:cNvSpPr txBox="1"/>
          <p:nvPr/>
        </p:nvSpPr>
        <p:spPr>
          <a:xfrm>
            <a:off x="581192" y="2077375"/>
            <a:ext cx="9977108"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小样本学习的主要思想是可以让模型用少量的数据就学习到任务中非常重要的模式。</a:t>
            </a:r>
            <a:r>
              <a:rPr lang="en-US" altLang="zh-CN" sz="2400" dirty="0"/>
              <a:t>[3]</a:t>
            </a:r>
          </a:p>
        </p:txBody>
      </p:sp>
      <p:grpSp>
        <p:nvGrpSpPr>
          <p:cNvPr id="65" name="组合 64">
            <a:extLst>
              <a:ext uri="{FF2B5EF4-FFF2-40B4-BE49-F238E27FC236}">
                <a16:creationId xmlns:a16="http://schemas.microsoft.com/office/drawing/2014/main" id="{FBCB7025-F551-497F-858B-DC66BCE6D8E0}"/>
              </a:ext>
            </a:extLst>
          </p:cNvPr>
          <p:cNvGrpSpPr/>
          <p:nvPr/>
        </p:nvGrpSpPr>
        <p:grpSpPr>
          <a:xfrm>
            <a:off x="1757779" y="5504223"/>
            <a:ext cx="7802156" cy="1312394"/>
            <a:chOff x="1746923" y="5532437"/>
            <a:chExt cx="7977004" cy="1325563"/>
          </a:xfrm>
        </p:grpSpPr>
        <p:sp>
          <p:nvSpPr>
            <p:cNvPr id="8" name="矩形 7">
              <a:extLst>
                <a:ext uri="{FF2B5EF4-FFF2-40B4-BE49-F238E27FC236}">
                  <a16:creationId xmlns:a16="http://schemas.microsoft.com/office/drawing/2014/main" id="{BAF13C46-929D-4D0A-B768-46C44F80C245}"/>
                </a:ext>
              </a:extLst>
            </p:cNvPr>
            <p:cNvSpPr/>
            <p:nvPr/>
          </p:nvSpPr>
          <p:spPr>
            <a:xfrm>
              <a:off x="4123227" y="5532437"/>
              <a:ext cx="5600700" cy="13255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35" name="群組 70">
              <a:extLst>
                <a:ext uri="{FF2B5EF4-FFF2-40B4-BE49-F238E27FC236}">
                  <a16:creationId xmlns:a16="http://schemas.microsoft.com/office/drawing/2014/main" id="{52F4CCAF-3415-4EBC-83F4-65BE5C4C2AAA}"/>
                </a:ext>
              </a:extLst>
            </p:cNvPr>
            <p:cNvGrpSpPr/>
            <p:nvPr/>
          </p:nvGrpSpPr>
          <p:grpSpPr>
            <a:xfrm>
              <a:off x="5082397" y="5645294"/>
              <a:ext cx="1740593" cy="1099596"/>
              <a:chOff x="4955889" y="4803469"/>
              <a:chExt cx="1740593" cy="1099596"/>
            </a:xfrm>
          </p:grpSpPr>
          <p:grpSp>
            <p:nvGrpSpPr>
              <p:cNvPr id="36" name="群組 71">
                <a:extLst>
                  <a:ext uri="{FF2B5EF4-FFF2-40B4-BE49-F238E27FC236}">
                    <a16:creationId xmlns:a16="http://schemas.microsoft.com/office/drawing/2014/main" id="{62AD1F0F-C9C4-425A-A4A7-75B22118C0C6}"/>
                  </a:ext>
                </a:extLst>
              </p:cNvPr>
              <p:cNvGrpSpPr/>
              <p:nvPr/>
            </p:nvGrpSpPr>
            <p:grpSpPr>
              <a:xfrm>
                <a:off x="4955889" y="4803469"/>
                <a:ext cx="1740593" cy="1099596"/>
                <a:chOff x="-1042093" y="5506078"/>
                <a:chExt cx="1740593" cy="1099596"/>
              </a:xfrm>
            </p:grpSpPr>
            <p:sp>
              <p:nvSpPr>
                <p:cNvPr id="39" name="矩形 38">
                  <a:extLst>
                    <a:ext uri="{FF2B5EF4-FFF2-40B4-BE49-F238E27FC236}">
                      <a16:creationId xmlns:a16="http://schemas.microsoft.com/office/drawing/2014/main" id="{31133248-C78E-4EB3-9E52-997AE6004179}"/>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0" name="文字方塊 75">
                  <a:extLst>
                    <a:ext uri="{FF2B5EF4-FFF2-40B4-BE49-F238E27FC236}">
                      <a16:creationId xmlns:a16="http://schemas.microsoft.com/office/drawing/2014/main" id="{B71459A6-E579-4B37-9C10-501091A56431}"/>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bike</a:t>
                  </a:r>
                  <a:endParaRPr lang="zh-TW" altLang="en-US" dirty="0"/>
                </a:p>
              </p:txBody>
            </p:sp>
            <p:sp>
              <p:nvSpPr>
                <p:cNvPr id="41" name="文字方塊 76">
                  <a:extLst>
                    <a:ext uri="{FF2B5EF4-FFF2-40B4-BE49-F238E27FC236}">
                      <a16:creationId xmlns:a16="http://schemas.microsoft.com/office/drawing/2014/main" id="{7C8E5746-38F0-4001-8420-9FDA79E8C5DA}"/>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car</a:t>
                  </a:r>
                  <a:endParaRPr lang="zh-TW" altLang="en-US" dirty="0"/>
                </a:p>
              </p:txBody>
            </p:sp>
          </p:grpSp>
          <p:pic>
            <p:nvPicPr>
              <p:cNvPr id="37" name="Picture 4" descr="ãbikeãçåçæå°çµæ">
                <a:extLst>
                  <a:ext uri="{FF2B5EF4-FFF2-40B4-BE49-F238E27FC236}">
                    <a16:creationId xmlns:a16="http://schemas.microsoft.com/office/drawing/2014/main" id="{C69D8618-C36F-4943-8A21-43B88A186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766" y="48892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ãcarãçåçæå°çµæ">
                <a:extLst>
                  <a:ext uri="{FF2B5EF4-FFF2-40B4-BE49-F238E27FC236}">
                    <a16:creationId xmlns:a16="http://schemas.microsoft.com/office/drawing/2014/main" id="{0200F60C-1B1C-4621-9DF5-37D4D0B34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4251" y="4876589"/>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群組 77">
              <a:extLst>
                <a:ext uri="{FF2B5EF4-FFF2-40B4-BE49-F238E27FC236}">
                  <a16:creationId xmlns:a16="http://schemas.microsoft.com/office/drawing/2014/main" id="{080C9ACD-44D1-4173-A5A5-64EE9A6F36A5}"/>
                </a:ext>
              </a:extLst>
            </p:cNvPr>
            <p:cNvGrpSpPr/>
            <p:nvPr/>
          </p:nvGrpSpPr>
          <p:grpSpPr>
            <a:xfrm>
              <a:off x="7720618" y="5655972"/>
              <a:ext cx="1799886" cy="1090941"/>
              <a:chOff x="6931389" y="2474832"/>
              <a:chExt cx="1799886" cy="1090941"/>
            </a:xfrm>
          </p:grpSpPr>
          <p:sp>
            <p:nvSpPr>
              <p:cNvPr id="43" name="矩形 42">
                <a:extLst>
                  <a:ext uri="{FF2B5EF4-FFF2-40B4-BE49-F238E27FC236}">
                    <a16:creationId xmlns:a16="http://schemas.microsoft.com/office/drawing/2014/main" id="{08CD78EE-CED4-49D2-9B59-CD6FF1679173}"/>
                  </a:ext>
                </a:extLst>
              </p:cNvPr>
              <p:cNvSpPr/>
              <p:nvPr/>
            </p:nvSpPr>
            <p:spPr>
              <a:xfrm>
                <a:off x="6931389" y="247483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4" name="文字方塊 79">
                <a:extLst>
                  <a:ext uri="{FF2B5EF4-FFF2-40B4-BE49-F238E27FC236}">
                    <a16:creationId xmlns:a16="http://schemas.microsoft.com/office/drawing/2014/main" id="{18326190-D269-40D6-AC88-A1B915C41249}"/>
                  </a:ext>
                </a:extLst>
              </p:cNvPr>
              <p:cNvSpPr txBox="1"/>
              <p:nvPr/>
            </p:nvSpPr>
            <p:spPr>
              <a:xfrm>
                <a:off x="7103591" y="3196441"/>
                <a:ext cx="584200" cy="369332"/>
              </a:xfrm>
              <a:prstGeom prst="rect">
                <a:avLst/>
              </a:prstGeom>
              <a:noFill/>
            </p:spPr>
            <p:txBody>
              <a:bodyPr wrap="square" rtlCol="0">
                <a:spAutoFit/>
              </a:bodyPr>
              <a:lstStyle/>
              <a:p>
                <a:pPr algn="ctr"/>
                <a:r>
                  <a:rPr lang="en-US" altLang="zh-TW" dirty="0"/>
                  <a:t>bike</a:t>
                </a:r>
                <a:endParaRPr lang="zh-TW" altLang="en-US" dirty="0"/>
              </a:p>
            </p:txBody>
          </p:sp>
          <p:sp>
            <p:nvSpPr>
              <p:cNvPr id="45" name="文字方塊 80">
                <a:extLst>
                  <a:ext uri="{FF2B5EF4-FFF2-40B4-BE49-F238E27FC236}">
                    <a16:creationId xmlns:a16="http://schemas.microsoft.com/office/drawing/2014/main" id="{CB5ADAFF-9349-4360-B0E8-6899053C478E}"/>
                  </a:ext>
                </a:extLst>
              </p:cNvPr>
              <p:cNvSpPr txBox="1"/>
              <p:nvPr/>
            </p:nvSpPr>
            <p:spPr>
              <a:xfrm>
                <a:off x="7951491" y="3196441"/>
                <a:ext cx="584200" cy="369332"/>
              </a:xfrm>
              <a:prstGeom prst="rect">
                <a:avLst/>
              </a:prstGeom>
              <a:noFill/>
            </p:spPr>
            <p:txBody>
              <a:bodyPr wrap="square" rtlCol="0">
                <a:spAutoFit/>
              </a:bodyPr>
              <a:lstStyle/>
              <a:p>
                <a:pPr algn="ctr"/>
                <a:r>
                  <a:rPr lang="en-US" altLang="zh-TW" dirty="0"/>
                  <a:t>car</a:t>
                </a:r>
                <a:endParaRPr lang="zh-TW" altLang="en-US" dirty="0"/>
              </a:p>
            </p:txBody>
          </p:sp>
          <p:pic>
            <p:nvPicPr>
              <p:cNvPr id="46" name="Picture 2" descr="ãbikeãçåçæå°çµæ">
                <a:extLst>
                  <a:ext uri="{FF2B5EF4-FFF2-40B4-BE49-F238E27FC236}">
                    <a16:creationId xmlns:a16="http://schemas.microsoft.com/office/drawing/2014/main" id="{0A29E2DF-59D5-4012-B353-BE4B952B0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5907" y="258119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ç¸éåç">
                <a:extLst>
                  <a:ext uri="{FF2B5EF4-FFF2-40B4-BE49-F238E27FC236}">
                    <a16:creationId xmlns:a16="http://schemas.microsoft.com/office/drawing/2014/main" id="{5FA3209D-2522-4EFE-A15E-B77F5FE52D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3591" y="2581190"/>
                <a:ext cx="720000"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矩形 47">
              <a:extLst>
                <a:ext uri="{FF2B5EF4-FFF2-40B4-BE49-F238E27FC236}">
                  <a16:creationId xmlns:a16="http://schemas.microsoft.com/office/drawing/2014/main" id="{9786151D-2FF1-4CA8-8FFC-E9A202E58AD3}"/>
                </a:ext>
              </a:extLst>
            </p:cNvPr>
            <p:cNvSpPr/>
            <p:nvPr/>
          </p:nvSpPr>
          <p:spPr>
            <a:xfrm>
              <a:off x="1746923" y="5971417"/>
              <a:ext cx="2366623" cy="461665"/>
            </a:xfrm>
            <a:prstGeom prst="rect">
              <a:avLst/>
            </a:prstGeom>
          </p:spPr>
          <p:txBody>
            <a:bodyPr wrap="square">
              <a:spAutoFit/>
            </a:bodyPr>
            <a:lstStyle/>
            <a:p>
              <a:pPr algn="ctr"/>
              <a:r>
                <a:rPr lang="en-US" altLang="zh-TW" sz="2400" b="1" u="sng" dirty="0">
                  <a:latin typeface="微軟正黑體" panose="020B0604030504040204" pitchFamily="34" charset="-120"/>
                  <a:ea typeface="微軟正黑體" panose="020B0604030504040204" pitchFamily="34" charset="-120"/>
                </a:rPr>
                <a:t>Testing Tasks</a:t>
              </a:r>
              <a:endParaRPr lang="zh-TW" altLang="en-US" sz="2400" b="1" u="sng" dirty="0"/>
            </a:p>
          </p:txBody>
        </p:sp>
        <p:sp>
          <p:nvSpPr>
            <p:cNvPr id="53" name="文字方塊 89">
              <a:extLst>
                <a:ext uri="{FF2B5EF4-FFF2-40B4-BE49-F238E27FC236}">
                  <a16:creationId xmlns:a16="http://schemas.microsoft.com/office/drawing/2014/main" id="{7EBE6505-C784-44CA-ACAE-461D735D29FC}"/>
                </a:ext>
              </a:extLst>
            </p:cNvPr>
            <p:cNvSpPr txBox="1"/>
            <p:nvPr/>
          </p:nvSpPr>
          <p:spPr>
            <a:xfrm>
              <a:off x="4156687" y="594488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54" name="文字方塊 90">
              <a:extLst>
                <a:ext uri="{FF2B5EF4-FFF2-40B4-BE49-F238E27FC236}">
                  <a16:creationId xmlns:a16="http://schemas.microsoft.com/office/drawing/2014/main" id="{631613E2-17CC-4071-82D9-B3F4BF99DE54}"/>
                </a:ext>
              </a:extLst>
            </p:cNvPr>
            <p:cNvSpPr txBox="1"/>
            <p:nvPr/>
          </p:nvSpPr>
          <p:spPr>
            <a:xfrm>
              <a:off x="6903281" y="5955958"/>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grpSp>
      <p:grpSp>
        <p:nvGrpSpPr>
          <p:cNvPr id="64" name="组合 63">
            <a:extLst>
              <a:ext uri="{FF2B5EF4-FFF2-40B4-BE49-F238E27FC236}">
                <a16:creationId xmlns:a16="http://schemas.microsoft.com/office/drawing/2014/main" id="{087738AF-C0F0-4D0C-8ED7-352AF62DD75B}"/>
              </a:ext>
            </a:extLst>
          </p:cNvPr>
          <p:cNvGrpSpPr/>
          <p:nvPr/>
        </p:nvGrpSpPr>
        <p:grpSpPr>
          <a:xfrm>
            <a:off x="1305351" y="2520558"/>
            <a:ext cx="8254584" cy="2906390"/>
            <a:chOff x="1273759" y="2365922"/>
            <a:chExt cx="8450168" cy="2975254"/>
          </a:xfrm>
        </p:grpSpPr>
        <p:sp>
          <p:nvSpPr>
            <p:cNvPr id="6" name="矩形 5">
              <a:extLst>
                <a:ext uri="{FF2B5EF4-FFF2-40B4-BE49-F238E27FC236}">
                  <a16:creationId xmlns:a16="http://schemas.microsoft.com/office/drawing/2014/main" id="{2427F02B-FBBB-4C4D-887A-34FE2B97AFC3}"/>
                </a:ext>
              </a:extLst>
            </p:cNvPr>
            <p:cNvSpPr/>
            <p:nvPr/>
          </p:nvSpPr>
          <p:spPr>
            <a:xfrm>
              <a:off x="4123227" y="4015613"/>
              <a:ext cx="5600700" cy="1325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3" name="组合 2">
              <a:extLst>
                <a:ext uri="{FF2B5EF4-FFF2-40B4-BE49-F238E27FC236}">
                  <a16:creationId xmlns:a16="http://schemas.microsoft.com/office/drawing/2014/main" id="{35133843-47D4-4FC9-8B05-3F48F0B59942}"/>
                </a:ext>
              </a:extLst>
            </p:cNvPr>
            <p:cNvGrpSpPr/>
            <p:nvPr/>
          </p:nvGrpSpPr>
          <p:grpSpPr>
            <a:xfrm>
              <a:off x="1273759" y="2365922"/>
              <a:ext cx="8450168" cy="2842240"/>
              <a:chOff x="1291386" y="2419077"/>
              <a:chExt cx="8450168" cy="2842240"/>
            </a:xfrm>
          </p:grpSpPr>
          <p:sp>
            <p:nvSpPr>
              <p:cNvPr id="7" name="矩形 6">
                <a:extLst>
                  <a:ext uri="{FF2B5EF4-FFF2-40B4-BE49-F238E27FC236}">
                    <a16:creationId xmlns:a16="http://schemas.microsoft.com/office/drawing/2014/main" id="{A46AAF10-E4E0-4B24-8675-9BC68B52319A}"/>
                  </a:ext>
                </a:extLst>
              </p:cNvPr>
              <p:cNvSpPr/>
              <p:nvPr/>
            </p:nvSpPr>
            <p:spPr>
              <a:xfrm>
                <a:off x="4140854" y="2580598"/>
                <a:ext cx="5600700" cy="1325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07629878-B6F2-41A2-9346-07BCE16B0D84}"/>
                  </a:ext>
                </a:extLst>
              </p:cNvPr>
              <p:cNvSpPr/>
              <p:nvPr/>
            </p:nvSpPr>
            <p:spPr>
              <a:xfrm>
                <a:off x="1291386" y="3490662"/>
                <a:ext cx="1553397" cy="830997"/>
              </a:xfrm>
              <a:prstGeom prst="rect">
                <a:avLst/>
              </a:prstGeom>
            </p:spPr>
            <p:txBody>
              <a:bodyPr wrap="square">
                <a:spAutoFit/>
              </a:bodyPr>
              <a:lstStyle/>
              <a:p>
                <a:pPr algn="ctr"/>
                <a:r>
                  <a:rPr lang="en-US" altLang="zh-TW" sz="2400" b="1" u="sng" dirty="0">
                    <a:latin typeface="微軟正黑體" panose="020B0604030504040204" pitchFamily="34" charset="-120"/>
                    <a:ea typeface="微軟正黑體" panose="020B0604030504040204" pitchFamily="34" charset="-120"/>
                  </a:rPr>
                  <a:t>Training </a:t>
                </a:r>
              </a:p>
              <a:p>
                <a:pPr algn="ctr"/>
                <a:r>
                  <a:rPr lang="en-US" altLang="zh-TW" sz="2400" b="1" u="sng" dirty="0">
                    <a:latin typeface="微軟正黑體" panose="020B0604030504040204" pitchFamily="34" charset="-120"/>
                    <a:ea typeface="微軟正黑體" panose="020B0604030504040204" pitchFamily="34" charset="-120"/>
                  </a:rPr>
                  <a:t>Tasks</a:t>
                </a:r>
                <a:endParaRPr lang="zh-TW" altLang="en-US" sz="2400" b="1" u="sng" dirty="0"/>
              </a:p>
            </p:txBody>
          </p:sp>
          <p:grpSp>
            <p:nvGrpSpPr>
              <p:cNvPr id="10" name="群組 35">
                <a:extLst>
                  <a:ext uri="{FF2B5EF4-FFF2-40B4-BE49-F238E27FC236}">
                    <a16:creationId xmlns:a16="http://schemas.microsoft.com/office/drawing/2014/main" id="{ABE3CD49-348C-4639-A2B5-03278A0A6A1A}"/>
                  </a:ext>
                </a:extLst>
              </p:cNvPr>
              <p:cNvGrpSpPr/>
              <p:nvPr/>
            </p:nvGrpSpPr>
            <p:grpSpPr>
              <a:xfrm>
                <a:off x="5052985" y="4147874"/>
                <a:ext cx="1850583" cy="1113443"/>
                <a:chOff x="6773871" y="2519462"/>
                <a:chExt cx="1799886" cy="1113443"/>
              </a:xfrm>
            </p:grpSpPr>
            <p:sp>
              <p:nvSpPr>
                <p:cNvPr id="11" name="矩形 10">
                  <a:extLst>
                    <a:ext uri="{FF2B5EF4-FFF2-40B4-BE49-F238E27FC236}">
                      <a16:creationId xmlns:a16="http://schemas.microsoft.com/office/drawing/2014/main" id="{93F55A1D-4DB1-45D9-B3A4-4341E06EF0F6}"/>
                    </a:ext>
                  </a:extLst>
                </p:cNvPr>
                <p:cNvSpPr/>
                <p:nvPr/>
              </p:nvSpPr>
              <p:spPr>
                <a:xfrm>
                  <a:off x="6773871"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2" name="文字方塊 37">
                  <a:extLst>
                    <a:ext uri="{FF2B5EF4-FFF2-40B4-BE49-F238E27FC236}">
                      <a16:creationId xmlns:a16="http://schemas.microsoft.com/office/drawing/2014/main" id="{DE36DC4E-C306-40DD-9BCB-8A42EE1B64BD}"/>
                    </a:ext>
                  </a:extLst>
                </p:cNvPr>
                <p:cNvSpPr txBox="1"/>
                <p:nvPr/>
              </p:nvSpPr>
              <p:spPr>
                <a:xfrm>
                  <a:off x="6842943" y="3241071"/>
                  <a:ext cx="712730" cy="369332"/>
                </a:xfrm>
                <a:prstGeom prst="rect">
                  <a:avLst/>
                </a:prstGeom>
                <a:noFill/>
              </p:spPr>
              <p:txBody>
                <a:bodyPr wrap="square" rtlCol="0">
                  <a:spAutoFit/>
                </a:bodyPr>
                <a:lstStyle/>
                <a:p>
                  <a:pPr algn="ctr"/>
                  <a:r>
                    <a:rPr lang="en-US" altLang="zh-TW" dirty="0"/>
                    <a:t>apple</a:t>
                  </a:r>
                  <a:endParaRPr lang="zh-TW" altLang="en-US" dirty="0"/>
                </a:p>
              </p:txBody>
            </p:sp>
            <p:sp>
              <p:nvSpPr>
                <p:cNvPr id="13" name="文字方塊 38">
                  <a:extLst>
                    <a:ext uri="{FF2B5EF4-FFF2-40B4-BE49-F238E27FC236}">
                      <a16:creationId xmlns:a16="http://schemas.microsoft.com/office/drawing/2014/main" id="{F34187EB-03E8-445B-9960-F324D40D4277}"/>
                    </a:ext>
                  </a:extLst>
                </p:cNvPr>
                <p:cNvSpPr txBox="1"/>
                <p:nvPr/>
              </p:nvSpPr>
              <p:spPr>
                <a:xfrm>
                  <a:off x="7624745" y="3263573"/>
                  <a:ext cx="879857" cy="369332"/>
                </a:xfrm>
                <a:prstGeom prst="rect">
                  <a:avLst/>
                </a:prstGeom>
                <a:noFill/>
              </p:spPr>
              <p:txBody>
                <a:bodyPr wrap="square" rtlCol="0">
                  <a:spAutoFit/>
                </a:bodyPr>
                <a:lstStyle/>
                <a:p>
                  <a:pPr algn="ctr"/>
                  <a:r>
                    <a:rPr lang="en-US" altLang="zh-TW" dirty="0"/>
                    <a:t>orange</a:t>
                  </a:r>
                  <a:endParaRPr lang="zh-TW" altLang="en-US" dirty="0"/>
                </a:p>
              </p:txBody>
            </p:sp>
            <p:pic>
              <p:nvPicPr>
                <p:cNvPr id="14" name="Picture 6" descr="ç¸éåç">
                  <a:extLst>
                    <a:ext uri="{FF2B5EF4-FFF2-40B4-BE49-F238E27FC236}">
                      <a16:creationId xmlns:a16="http://schemas.microsoft.com/office/drawing/2014/main" id="{6E833EC1-9215-4982-A871-EDFC7ED245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5149" y="2579063"/>
                  <a:ext cx="7152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ãorangeãçåçæå°çµæ">
                  <a:extLst>
                    <a:ext uri="{FF2B5EF4-FFF2-40B4-BE49-F238E27FC236}">
                      <a16:creationId xmlns:a16="http://schemas.microsoft.com/office/drawing/2014/main" id="{956FCEA6-A588-4D7F-B1BC-1AEDCB33F9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3048" y="2589631"/>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群組 41">
                <a:extLst>
                  <a:ext uri="{FF2B5EF4-FFF2-40B4-BE49-F238E27FC236}">
                    <a16:creationId xmlns:a16="http://schemas.microsoft.com/office/drawing/2014/main" id="{9C3F4529-6E03-46FC-BDD8-D47BF5C4CE1E}"/>
                  </a:ext>
                </a:extLst>
              </p:cNvPr>
              <p:cNvGrpSpPr/>
              <p:nvPr/>
            </p:nvGrpSpPr>
            <p:grpSpPr>
              <a:xfrm>
                <a:off x="7729272" y="4150810"/>
                <a:ext cx="1749247" cy="1073011"/>
                <a:chOff x="4798371" y="4848099"/>
                <a:chExt cx="1749247" cy="1073011"/>
              </a:xfrm>
            </p:grpSpPr>
            <p:grpSp>
              <p:nvGrpSpPr>
                <p:cNvPr id="17" name="群組 42">
                  <a:extLst>
                    <a:ext uri="{FF2B5EF4-FFF2-40B4-BE49-F238E27FC236}">
                      <a16:creationId xmlns:a16="http://schemas.microsoft.com/office/drawing/2014/main" id="{3101D03F-DB65-44A0-9E12-AAC8954B8F9D}"/>
                    </a:ext>
                  </a:extLst>
                </p:cNvPr>
                <p:cNvGrpSpPr/>
                <p:nvPr/>
              </p:nvGrpSpPr>
              <p:grpSpPr>
                <a:xfrm>
                  <a:off x="4798371" y="4848099"/>
                  <a:ext cx="1749247" cy="1073011"/>
                  <a:chOff x="-1042093" y="5506078"/>
                  <a:chExt cx="1749247" cy="1073011"/>
                </a:xfrm>
              </p:grpSpPr>
              <p:sp>
                <p:nvSpPr>
                  <p:cNvPr id="20" name="矩形 19">
                    <a:extLst>
                      <a:ext uri="{FF2B5EF4-FFF2-40B4-BE49-F238E27FC236}">
                        <a16:creationId xmlns:a16="http://schemas.microsoft.com/office/drawing/2014/main" id="{7A197222-B158-427B-AD86-387BB31395B4}"/>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21" name="文字方塊 46">
                    <a:extLst>
                      <a:ext uri="{FF2B5EF4-FFF2-40B4-BE49-F238E27FC236}">
                        <a16:creationId xmlns:a16="http://schemas.microsoft.com/office/drawing/2014/main" id="{01D50FE0-8DED-41DC-A5B0-F76E68A83C1B}"/>
                      </a:ext>
                    </a:extLst>
                  </p:cNvPr>
                  <p:cNvSpPr txBox="1"/>
                  <p:nvPr/>
                </p:nvSpPr>
                <p:spPr>
                  <a:xfrm>
                    <a:off x="-962967" y="6209757"/>
                    <a:ext cx="768021" cy="369332"/>
                  </a:xfrm>
                  <a:prstGeom prst="rect">
                    <a:avLst/>
                  </a:prstGeom>
                  <a:noFill/>
                </p:spPr>
                <p:txBody>
                  <a:bodyPr wrap="square" rtlCol="0">
                    <a:spAutoFit/>
                  </a:bodyPr>
                  <a:lstStyle/>
                  <a:p>
                    <a:pPr algn="ctr"/>
                    <a:r>
                      <a:rPr lang="en-US" altLang="zh-TW" dirty="0"/>
                      <a:t>apple</a:t>
                    </a:r>
                    <a:endParaRPr lang="zh-TW" altLang="en-US" dirty="0"/>
                  </a:p>
                </p:txBody>
              </p:sp>
              <p:sp>
                <p:nvSpPr>
                  <p:cNvPr id="22" name="文字方塊 47">
                    <a:extLst>
                      <a:ext uri="{FF2B5EF4-FFF2-40B4-BE49-F238E27FC236}">
                        <a16:creationId xmlns:a16="http://schemas.microsoft.com/office/drawing/2014/main" id="{0F17DA85-DB83-45D6-A910-9A2C8B7B1F8C}"/>
                      </a:ext>
                    </a:extLst>
                  </p:cNvPr>
                  <p:cNvSpPr txBox="1"/>
                  <p:nvPr/>
                </p:nvSpPr>
                <p:spPr>
                  <a:xfrm>
                    <a:off x="-172703" y="6197599"/>
                    <a:ext cx="879857" cy="369332"/>
                  </a:xfrm>
                  <a:prstGeom prst="rect">
                    <a:avLst/>
                  </a:prstGeom>
                  <a:noFill/>
                </p:spPr>
                <p:txBody>
                  <a:bodyPr wrap="square" rtlCol="0">
                    <a:spAutoFit/>
                  </a:bodyPr>
                  <a:lstStyle/>
                  <a:p>
                    <a:pPr algn="ctr"/>
                    <a:r>
                      <a:rPr lang="en-US" altLang="zh-TW" dirty="0"/>
                      <a:t>orange</a:t>
                    </a:r>
                    <a:endParaRPr lang="zh-TW" altLang="en-US" dirty="0"/>
                  </a:p>
                </p:txBody>
              </p:sp>
            </p:grpSp>
            <p:pic>
              <p:nvPicPr>
                <p:cNvPr id="18" name="Picture 4" descr="ãappleãçåçæå°çµæ">
                  <a:extLst>
                    <a:ext uri="{FF2B5EF4-FFF2-40B4-BE49-F238E27FC236}">
                      <a16:creationId xmlns:a16="http://schemas.microsoft.com/office/drawing/2014/main" id="{CA6F78D4-8A13-451E-9E39-1832A4B76C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2960" y="491388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ãorangeãçåçæå°çµæ">
                  <a:extLst>
                    <a:ext uri="{FF2B5EF4-FFF2-40B4-BE49-F238E27FC236}">
                      <a16:creationId xmlns:a16="http://schemas.microsoft.com/office/drawing/2014/main" id="{F4EB32B3-646D-4B5B-A44E-D7C337B51B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7348" y="4930835"/>
                  <a:ext cx="711765"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群組 48">
                <a:extLst>
                  <a:ext uri="{FF2B5EF4-FFF2-40B4-BE49-F238E27FC236}">
                    <a16:creationId xmlns:a16="http://schemas.microsoft.com/office/drawing/2014/main" id="{77C20061-FB50-415D-9070-66C8656E45DA}"/>
                  </a:ext>
                </a:extLst>
              </p:cNvPr>
              <p:cNvGrpSpPr/>
              <p:nvPr/>
            </p:nvGrpSpPr>
            <p:grpSpPr>
              <a:xfrm>
                <a:off x="5103120" y="2689915"/>
                <a:ext cx="1799886" cy="1090941"/>
                <a:chOff x="2607005" y="2519462"/>
                <a:chExt cx="1799886" cy="1090941"/>
              </a:xfrm>
            </p:grpSpPr>
            <p:sp>
              <p:nvSpPr>
                <p:cNvPr id="24" name="矩形 23">
                  <a:extLst>
                    <a:ext uri="{FF2B5EF4-FFF2-40B4-BE49-F238E27FC236}">
                      <a16:creationId xmlns:a16="http://schemas.microsoft.com/office/drawing/2014/main" id="{8A8737D4-B9E8-461B-98AB-D9EB88964698}"/>
                    </a:ext>
                  </a:extLst>
                </p:cNvPr>
                <p:cNvSpPr/>
                <p:nvPr/>
              </p:nvSpPr>
              <p:spPr>
                <a:xfrm>
                  <a:off x="2607005"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25" name="Picture 2" descr="ãcatãçåçæå°çµæ">
                  <a:extLst>
                    <a:ext uri="{FF2B5EF4-FFF2-40B4-BE49-F238E27FC236}">
                      <a16:creationId xmlns:a16="http://schemas.microsoft.com/office/drawing/2014/main" id="{972B0154-52F7-4BC6-B088-7CE89CD7BC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9220" y="2623335"/>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ãdogãçåçæå°çµæ">
                  <a:extLst>
                    <a:ext uri="{FF2B5EF4-FFF2-40B4-BE49-F238E27FC236}">
                      <a16:creationId xmlns:a16="http://schemas.microsoft.com/office/drawing/2014/main" id="{C5790965-2045-4BE9-94C2-2C2E0576AC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6694" y="262333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7" name="文字方塊 52">
                  <a:extLst>
                    <a:ext uri="{FF2B5EF4-FFF2-40B4-BE49-F238E27FC236}">
                      <a16:creationId xmlns:a16="http://schemas.microsoft.com/office/drawing/2014/main" id="{CE85308F-A0DB-4951-BB8E-285B41F28EF2}"/>
                    </a:ext>
                  </a:extLst>
                </p:cNvPr>
                <p:cNvSpPr txBox="1"/>
                <p:nvPr/>
              </p:nvSpPr>
              <p:spPr>
                <a:xfrm>
                  <a:off x="2779207" y="3241071"/>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28" name="文字方塊 53">
                  <a:extLst>
                    <a:ext uri="{FF2B5EF4-FFF2-40B4-BE49-F238E27FC236}">
                      <a16:creationId xmlns:a16="http://schemas.microsoft.com/office/drawing/2014/main" id="{8532FA38-EF92-4090-A669-8FD444E6DE31}"/>
                    </a:ext>
                  </a:extLst>
                </p:cNvPr>
                <p:cNvSpPr txBox="1"/>
                <p:nvPr/>
              </p:nvSpPr>
              <p:spPr>
                <a:xfrm>
                  <a:off x="3627107" y="3241071"/>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29" name="群組 54">
                <a:extLst>
                  <a:ext uri="{FF2B5EF4-FFF2-40B4-BE49-F238E27FC236}">
                    <a16:creationId xmlns:a16="http://schemas.microsoft.com/office/drawing/2014/main" id="{11468C84-AE05-4DFB-A9D7-D2B49D65A61A}"/>
                  </a:ext>
                </a:extLst>
              </p:cNvPr>
              <p:cNvGrpSpPr/>
              <p:nvPr/>
            </p:nvGrpSpPr>
            <p:grpSpPr>
              <a:xfrm>
                <a:off x="7737926" y="2733987"/>
                <a:ext cx="1740593" cy="1099596"/>
                <a:chOff x="-1042093" y="5506078"/>
                <a:chExt cx="1740593" cy="1099596"/>
              </a:xfrm>
            </p:grpSpPr>
            <p:sp>
              <p:nvSpPr>
                <p:cNvPr id="30" name="矩形 29">
                  <a:extLst>
                    <a:ext uri="{FF2B5EF4-FFF2-40B4-BE49-F238E27FC236}">
                      <a16:creationId xmlns:a16="http://schemas.microsoft.com/office/drawing/2014/main" id="{7BC8844C-2787-4B56-82A8-F1107DBCF740}"/>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31" name="Picture 4" descr="ãcatãçåçæå°çµæ">
                  <a:extLst>
                    <a:ext uri="{FF2B5EF4-FFF2-40B4-BE49-F238E27FC236}">
                      <a16:creationId xmlns:a16="http://schemas.microsoft.com/office/drawing/2014/main" id="{4E816235-E069-4A3C-B1F3-C881E491D3E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ãdogãçåçæå°çµæ">
                  <a:extLst>
                    <a:ext uri="{FF2B5EF4-FFF2-40B4-BE49-F238E27FC236}">
                      <a16:creationId xmlns:a16="http://schemas.microsoft.com/office/drawing/2014/main" id="{80271004-DCA7-4275-BD89-AC6C3759158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3" name="文字方塊 58">
                  <a:extLst>
                    <a:ext uri="{FF2B5EF4-FFF2-40B4-BE49-F238E27FC236}">
                      <a16:creationId xmlns:a16="http://schemas.microsoft.com/office/drawing/2014/main" id="{317D3368-5180-4C2C-8A04-39CEE6F95228}"/>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34" name="文字方塊 59">
                  <a:extLst>
                    <a:ext uri="{FF2B5EF4-FFF2-40B4-BE49-F238E27FC236}">
                      <a16:creationId xmlns:a16="http://schemas.microsoft.com/office/drawing/2014/main" id="{AF955037-7CEC-4E4E-8888-FD68B1C8BC31}"/>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49" name="文字方塊 85">
                <a:extLst>
                  <a:ext uri="{FF2B5EF4-FFF2-40B4-BE49-F238E27FC236}">
                    <a16:creationId xmlns:a16="http://schemas.microsoft.com/office/drawing/2014/main" id="{F689D030-3934-4486-9086-C38381B17854}"/>
                  </a:ext>
                </a:extLst>
              </p:cNvPr>
              <p:cNvSpPr txBox="1"/>
              <p:nvPr/>
            </p:nvSpPr>
            <p:spPr>
              <a:xfrm>
                <a:off x="4222860" y="3009142"/>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50" name="文字方塊 86">
                <a:extLst>
                  <a:ext uri="{FF2B5EF4-FFF2-40B4-BE49-F238E27FC236}">
                    <a16:creationId xmlns:a16="http://schemas.microsoft.com/office/drawing/2014/main" id="{CD516FFE-7C9F-42D6-88E6-95674816E4B0}"/>
                  </a:ext>
                </a:extLst>
              </p:cNvPr>
              <p:cNvSpPr txBox="1"/>
              <p:nvPr/>
            </p:nvSpPr>
            <p:spPr>
              <a:xfrm>
                <a:off x="6911749" y="302854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sp>
            <p:nvSpPr>
              <p:cNvPr id="51" name="文字方塊 87">
                <a:extLst>
                  <a:ext uri="{FF2B5EF4-FFF2-40B4-BE49-F238E27FC236}">
                    <a16:creationId xmlns:a16="http://schemas.microsoft.com/office/drawing/2014/main" id="{49F87FF5-F5B7-4C81-8E3F-4DAD8589C59E}"/>
                  </a:ext>
                </a:extLst>
              </p:cNvPr>
              <p:cNvSpPr txBox="1"/>
              <p:nvPr/>
            </p:nvSpPr>
            <p:spPr>
              <a:xfrm>
                <a:off x="4192877" y="4470928"/>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52" name="文字方塊 88">
                <a:extLst>
                  <a:ext uri="{FF2B5EF4-FFF2-40B4-BE49-F238E27FC236}">
                    <a16:creationId xmlns:a16="http://schemas.microsoft.com/office/drawing/2014/main" id="{55B56E6C-D212-438B-9A1C-F75A48033D51}"/>
                  </a:ext>
                </a:extLst>
              </p:cNvPr>
              <p:cNvSpPr txBox="1"/>
              <p:nvPr/>
            </p:nvSpPr>
            <p:spPr>
              <a:xfrm>
                <a:off x="6901444" y="4438063"/>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sp>
            <p:nvSpPr>
              <p:cNvPr id="55" name="文字方塊 94">
                <a:extLst>
                  <a:ext uri="{FF2B5EF4-FFF2-40B4-BE49-F238E27FC236}">
                    <a16:creationId xmlns:a16="http://schemas.microsoft.com/office/drawing/2014/main" id="{1EF8982F-C6D8-40C1-A438-0ADAF224C6B7}"/>
                  </a:ext>
                </a:extLst>
              </p:cNvPr>
              <p:cNvSpPr txBox="1"/>
              <p:nvPr/>
            </p:nvSpPr>
            <p:spPr>
              <a:xfrm>
                <a:off x="3171718" y="2994942"/>
                <a:ext cx="1051142" cy="461665"/>
              </a:xfrm>
              <a:prstGeom prst="rect">
                <a:avLst/>
              </a:prstGeom>
              <a:noFill/>
            </p:spPr>
            <p:txBody>
              <a:bodyPr wrap="square" rtlCol="0">
                <a:spAutoFit/>
              </a:bodyPr>
              <a:lstStyle/>
              <a:p>
                <a:r>
                  <a:rPr lang="en-US" altLang="zh-TW" sz="2400" dirty="0"/>
                  <a:t>Task 1</a:t>
                </a:r>
                <a:endParaRPr lang="zh-TW" altLang="en-US" sz="2400" dirty="0"/>
              </a:p>
            </p:txBody>
          </p:sp>
          <p:sp>
            <p:nvSpPr>
              <p:cNvPr id="56" name="文字方塊 95">
                <a:extLst>
                  <a:ext uri="{FF2B5EF4-FFF2-40B4-BE49-F238E27FC236}">
                    <a16:creationId xmlns:a16="http://schemas.microsoft.com/office/drawing/2014/main" id="{C0CB708C-417A-4C44-9140-CF0525B3B958}"/>
                  </a:ext>
                </a:extLst>
              </p:cNvPr>
              <p:cNvSpPr txBox="1"/>
              <p:nvPr/>
            </p:nvSpPr>
            <p:spPr>
              <a:xfrm>
                <a:off x="3185238" y="4456161"/>
                <a:ext cx="1051142" cy="461665"/>
              </a:xfrm>
              <a:prstGeom prst="rect">
                <a:avLst/>
              </a:prstGeom>
              <a:noFill/>
            </p:spPr>
            <p:txBody>
              <a:bodyPr wrap="square" rtlCol="0">
                <a:spAutoFit/>
              </a:bodyPr>
              <a:lstStyle/>
              <a:p>
                <a:r>
                  <a:rPr lang="en-US" altLang="zh-TW" sz="2400" dirty="0"/>
                  <a:t>Task 2</a:t>
                </a:r>
                <a:endParaRPr lang="zh-TW" altLang="en-US" sz="2400" dirty="0"/>
              </a:p>
            </p:txBody>
          </p:sp>
          <p:sp>
            <p:nvSpPr>
              <p:cNvPr id="57" name="左大括弧 96">
                <a:extLst>
                  <a:ext uri="{FF2B5EF4-FFF2-40B4-BE49-F238E27FC236}">
                    <a16:creationId xmlns:a16="http://schemas.microsoft.com/office/drawing/2014/main" id="{2ED2674E-8220-4A7E-8894-339139BE6EB4}"/>
                  </a:ext>
                </a:extLst>
              </p:cNvPr>
              <p:cNvSpPr/>
              <p:nvPr/>
            </p:nvSpPr>
            <p:spPr>
              <a:xfrm>
                <a:off x="2864728" y="2838468"/>
                <a:ext cx="336924" cy="2188529"/>
              </a:xfrm>
              <a:prstGeom prst="leftBrace">
                <a:avLst>
                  <a:gd name="adj1" fmla="val 49796"/>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58" name="群組 19">
                <a:extLst>
                  <a:ext uri="{FF2B5EF4-FFF2-40B4-BE49-F238E27FC236}">
                    <a16:creationId xmlns:a16="http://schemas.microsoft.com/office/drawing/2014/main" id="{048BCFA3-32BD-4B13-B81B-D04636B6E32F}"/>
                  </a:ext>
                </a:extLst>
              </p:cNvPr>
              <p:cNvGrpSpPr/>
              <p:nvPr/>
            </p:nvGrpSpPr>
            <p:grpSpPr>
              <a:xfrm>
                <a:off x="4671657" y="2419077"/>
                <a:ext cx="1706262" cy="683579"/>
                <a:chOff x="3592929" y="2051608"/>
                <a:chExt cx="1706262" cy="683579"/>
              </a:xfrm>
            </p:grpSpPr>
            <p:sp>
              <p:nvSpPr>
                <p:cNvPr id="59" name="文字方塊 97">
                  <a:extLst>
                    <a:ext uri="{FF2B5EF4-FFF2-40B4-BE49-F238E27FC236}">
                      <a16:creationId xmlns:a16="http://schemas.microsoft.com/office/drawing/2014/main" id="{8E0F2BCE-F885-4054-B839-92070BB8689C}"/>
                    </a:ext>
                  </a:extLst>
                </p:cNvPr>
                <p:cNvSpPr txBox="1"/>
                <p:nvPr/>
              </p:nvSpPr>
              <p:spPr>
                <a:xfrm>
                  <a:off x="3615851" y="2051608"/>
                  <a:ext cx="168334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TW" sz="2400" dirty="0">
                      <a:solidFill>
                        <a:srgbClr val="0000FF"/>
                      </a:solidFill>
                    </a:rPr>
                    <a:t>Support set</a:t>
                  </a:r>
                </a:p>
              </p:txBody>
            </p:sp>
            <p:cxnSp>
              <p:nvCxnSpPr>
                <p:cNvPr id="60" name="直線單箭頭接點 18">
                  <a:extLst>
                    <a:ext uri="{FF2B5EF4-FFF2-40B4-BE49-F238E27FC236}">
                      <a16:creationId xmlns:a16="http://schemas.microsoft.com/office/drawing/2014/main" id="{6B128F2C-ABBB-4A68-9F1B-9F3BBA2C6A3C}"/>
                    </a:ext>
                  </a:extLst>
                </p:cNvPr>
                <p:cNvCxnSpPr/>
                <p:nvPr/>
              </p:nvCxnSpPr>
              <p:spPr>
                <a:xfrm flipV="1">
                  <a:off x="3592929" y="2470662"/>
                  <a:ext cx="284137" cy="264525"/>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群組 2">
                <a:extLst>
                  <a:ext uri="{FF2B5EF4-FFF2-40B4-BE49-F238E27FC236}">
                    <a16:creationId xmlns:a16="http://schemas.microsoft.com/office/drawing/2014/main" id="{89A6AC56-BE29-4297-BB23-654A203CAB80}"/>
                  </a:ext>
                </a:extLst>
              </p:cNvPr>
              <p:cNvGrpSpPr/>
              <p:nvPr/>
            </p:nvGrpSpPr>
            <p:grpSpPr>
              <a:xfrm>
                <a:off x="7358055" y="2426653"/>
                <a:ext cx="1780505" cy="682844"/>
                <a:chOff x="6308077" y="2036789"/>
                <a:chExt cx="1780505" cy="682844"/>
              </a:xfrm>
            </p:grpSpPr>
            <p:sp>
              <p:nvSpPr>
                <p:cNvPr id="62" name="文字方塊 98">
                  <a:extLst>
                    <a:ext uri="{FF2B5EF4-FFF2-40B4-BE49-F238E27FC236}">
                      <a16:creationId xmlns:a16="http://schemas.microsoft.com/office/drawing/2014/main" id="{59000C2F-AA74-4C1D-89EB-7C0832282BAE}"/>
                    </a:ext>
                  </a:extLst>
                </p:cNvPr>
                <p:cNvSpPr txBox="1"/>
                <p:nvPr/>
              </p:nvSpPr>
              <p:spPr>
                <a:xfrm>
                  <a:off x="6405242" y="2036789"/>
                  <a:ext cx="168334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solidFill>
                        <a:srgbClr val="0000FF"/>
                      </a:solidFill>
                    </a:rPr>
                    <a:t>Query set</a:t>
                  </a:r>
                  <a:endParaRPr lang="zh-TW" altLang="en-US" sz="2400" dirty="0">
                    <a:solidFill>
                      <a:srgbClr val="0000FF"/>
                    </a:solidFill>
                  </a:endParaRPr>
                </a:p>
              </p:txBody>
            </p:sp>
            <p:cxnSp>
              <p:nvCxnSpPr>
                <p:cNvPr id="63" name="直線單箭頭接點 99">
                  <a:extLst>
                    <a:ext uri="{FF2B5EF4-FFF2-40B4-BE49-F238E27FC236}">
                      <a16:creationId xmlns:a16="http://schemas.microsoft.com/office/drawing/2014/main" id="{97BB05B1-1729-4A09-A541-CE74F71FAF67}"/>
                    </a:ext>
                  </a:extLst>
                </p:cNvPr>
                <p:cNvCxnSpPr/>
                <p:nvPr/>
              </p:nvCxnSpPr>
              <p:spPr>
                <a:xfrm flipV="1">
                  <a:off x="6308077" y="2455108"/>
                  <a:ext cx="284137" cy="264525"/>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grpSp>
    </p:spTree>
    <p:custDataLst>
      <p:tags r:id="rId1"/>
    </p:custDataLst>
    <p:extLst>
      <p:ext uri="{BB962C8B-B14F-4D97-AF65-F5344CB8AC3E}">
        <p14:creationId xmlns:p14="http://schemas.microsoft.com/office/powerpoint/2010/main" val="1248017169"/>
      </p:ext>
    </p:extLst>
  </p:cSld>
  <p:clrMapOvr>
    <a:masterClrMapping/>
  </p:clrMapOvr>
  <mc:AlternateContent xmlns:mc="http://schemas.openxmlformats.org/markup-compatibility/2006" xmlns:p14="http://schemas.microsoft.com/office/powerpoint/2010/main">
    <mc:Choice Requires="p14">
      <p:transition spd="slow" p14:dur="2000" advTm="76024"/>
    </mc:Choice>
    <mc:Fallback xmlns="">
      <p:transition spd="slow" advTm="76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7FCEE0-464C-43E9-AC2E-F7078783193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3" name="Title 1">
            <a:extLst>
              <a:ext uri="{FF2B5EF4-FFF2-40B4-BE49-F238E27FC236}">
                <a16:creationId xmlns:a16="http://schemas.microsoft.com/office/drawing/2014/main" id="{28ACFB10-29D2-4CFE-B424-8BEF3BEB4E5B}"/>
              </a:ext>
            </a:extLst>
          </p:cNvPr>
          <p:cNvSpPr txBox="1">
            <a:spLocks/>
          </p:cNvSpPr>
          <p:nvPr/>
        </p:nvSpPr>
        <p:spPr>
          <a:xfrm>
            <a:off x="4812583" y="2234406"/>
            <a:ext cx="11029616" cy="1013800"/>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5400" dirty="0">
                <a:solidFill>
                  <a:schemeClr val="tx1"/>
                </a:solidFill>
              </a:rPr>
              <a:t>工作一</a:t>
            </a:r>
            <a:endParaRPr lang="en-AU" sz="5400" dirty="0">
              <a:solidFill>
                <a:schemeClr val="tx1"/>
              </a:solidFill>
            </a:endParaRPr>
          </a:p>
        </p:txBody>
      </p:sp>
      <p:sp>
        <p:nvSpPr>
          <p:cNvPr id="5" name="Title 1">
            <a:extLst>
              <a:ext uri="{FF2B5EF4-FFF2-40B4-BE49-F238E27FC236}">
                <a16:creationId xmlns:a16="http://schemas.microsoft.com/office/drawing/2014/main" id="{F1F6B282-F86C-486A-8175-039EBAD9D4C7}"/>
              </a:ext>
            </a:extLst>
          </p:cNvPr>
          <p:cNvSpPr txBox="1">
            <a:spLocks/>
          </p:cNvSpPr>
          <p:nvPr/>
        </p:nvSpPr>
        <p:spPr>
          <a:xfrm>
            <a:off x="2101022" y="3429000"/>
            <a:ext cx="11029616" cy="1013800"/>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400" dirty="0">
                <a:solidFill>
                  <a:schemeClr val="tx1"/>
                </a:solidFill>
              </a:rPr>
              <a:t>基于子图结构信息的图神经网络</a:t>
            </a:r>
            <a:endParaRPr lang="en-AU" sz="4400" dirty="0">
              <a:solidFill>
                <a:schemeClr val="tx1"/>
              </a:solidFill>
            </a:endParaRPr>
          </a:p>
        </p:txBody>
      </p:sp>
    </p:spTree>
    <p:extLst>
      <p:ext uri="{BB962C8B-B14F-4D97-AF65-F5344CB8AC3E}">
        <p14:creationId xmlns:p14="http://schemas.microsoft.com/office/powerpoint/2010/main" val="31372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dirty="0"/>
              <a:t>图神经网络存在的问题</a:t>
            </a:r>
            <a:endParaRPr lang="en-AU" sz="5400" dirty="0"/>
          </a:p>
        </p:txBody>
      </p:sp>
      <p:sp>
        <p:nvSpPr>
          <p:cNvPr id="4" name="Slide Number Placeholder 3"/>
          <p:cNvSpPr>
            <a:spLocks noGrp="1"/>
          </p:cNvSpPr>
          <p:nvPr>
            <p:ph type="sldNum" sz="quarter" idx="12"/>
          </p:nvPr>
        </p:nvSpPr>
        <p:spPr>
          <a:xfrm>
            <a:off x="10558300" y="5956137"/>
            <a:ext cx="1052508" cy="365125"/>
          </a:xfrm>
        </p:spPr>
        <p:txBody>
          <a:bodyPr/>
          <a:lstStyle/>
          <a:p>
            <a:fld id="{D57F1E4F-1CFF-5643-939E-217C01CDF565}" type="slidenum">
              <a:rPr lang="en-US" smtClean="0"/>
              <a:pPr/>
              <a:t>8</a:t>
            </a:fld>
            <a:endParaRPr lang="en-US" dirty="0"/>
          </a:p>
        </p:txBody>
      </p:sp>
      <p:sp>
        <p:nvSpPr>
          <p:cNvPr id="5" name="文本框 4">
            <a:extLst>
              <a:ext uri="{FF2B5EF4-FFF2-40B4-BE49-F238E27FC236}">
                <a16:creationId xmlns:a16="http://schemas.microsoft.com/office/drawing/2014/main" id="{F4C8CF86-23A4-450A-B04C-AC05C5FF49C6}"/>
              </a:ext>
            </a:extLst>
          </p:cNvPr>
          <p:cNvSpPr txBox="1"/>
          <p:nvPr/>
        </p:nvSpPr>
        <p:spPr>
          <a:xfrm>
            <a:off x="581192" y="2077375"/>
            <a:ext cx="1071120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对于节点分类问题：图神经网络对图上的节点属性利用卷积来进行聚合。</a:t>
            </a:r>
            <a:r>
              <a:rPr lang="en-US" altLang="zh-CN" sz="2400" dirty="0"/>
              <a:t>[1]</a:t>
            </a:r>
          </a:p>
        </p:txBody>
      </p:sp>
      <p:pic>
        <p:nvPicPr>
          <p:cNvPr id="6" name="图片 5" descr="地图上有字&#10;&#10;描述已自动生成">
            <a:extLst>
              <a:ext uri="{FF2B5EF4-FFF2-40B4-BE49-F238E27FC236}">
                <a16:creationId xmlns:a16="http://schemas.microsoft.com/office/drawing/2014/main" id="{29E93C78-A9C6-4359-AFFB-585760A1F89E}"/>
              </a:ext>
            </a:extLst>
          </p:cNvPr>
          <p:cNvPicPr>
            <a:picLocks noChangeAspect="1"/>
          </p:cNvPicPr>
          <p:nvPr/>
        </p:nvPicPr>
        <p:blipFill>
          <a:blip r:embed="rId3"/>
          <a:stretch>
            <a:fillRect/>
          </a:stretch>
        </p:blipFill>
        <p:spPr>
          <a:xfrm>
            <a:off x="98003" y="2963124"/>
            <a:ext cx="5293789" cy="3046004"/>
          </a:xfrm>
          <a:prstGeom prst="rect">
            <a:avLst/>
          </a:prstGeom>
        </p:spPr>
      </p:pic>
      <p:graphicFrame>
        <p:nvGraphicFramePr>
          <p:cNvPr id="8" name="表格 7">
            <a:extLst>
              <a:ext uri="{FF2B5EF4-FFF2-40B4-BE49-F238E27FC236}">
                <a16:creationId xmlns:a16="http://schemas.microsoft.com/office/drawing/2014/main" id="{1DE653E0-A909-4A4A-8147-60679EECB4BF}"/>
              </a:ext>
            </a:extLst>
          </p:cNvPr>
          <p:cNvGraphicFramePr>
            <a:graphicFrameLocks noGrp="1"/>
          </p:cNvGraphicFramePr>
          <p:nvPr>
            <p:extLst>
              <p:ext uri="{D42A27DB-BD31-4B8C-83A1-F6EECF244321}">
                <p14:modId xmlns:p14="http://schemas.microsoft.com/office/powerpoint/2010/main" val="959024972"/>
              </p:ext>
            </p:extLst>
          </p:nvPr>
        </p:nvGraphicFramePr>
        <p:xfrm>
          <a:off x="5394402" y="3174329"/>
          <a:ext cx="2320290" cy="2560320"/>
        </p:xfrm>
        <a:graphic>
          <a:graphicData uri="http://schemas.openxmlformats.org/drawingml/2006/table">
            <a:tbl>
              <a:tblPr firstRow="1" bandRow="1">
                <a:tableStyleId>{5C22544A-7EE6-4342-B048-85BDC9FD1C3A}</a:tableStyleId>
              </a:tblPr>
              <a:tblGrid>
                <a:gridCol w="331470">
                  <a:extLst>
                    <a:ext uri="{9D8B030D-6E8A-4147-A177-3AD203B41FA5}">
                      <a16:colId xmlns:a16="http://schemas.microsoft.com/office/drawing/2014/main" val="2379818244"/>
                    </a:ext>
                  </a:extLst>
                </a:gridCol>
                <a:gridCol w="331470">
                  <a:extLst>
                    <a:ext uri="{9D8B030D-6E8A-4147-A177-3AD203B41FA5}">
                      <a16:colId xmlns:a16="http://schemas.microsoft.com/office/drawing/2014/main" val="4241202444"/>
                    </a:ext>
                  </a:extLst>
                </a:gridCol>
                <a:gridCol w="331470">
                  <a:extLst>
                    <a:ext uri="{9D8B030D-6E8A-4147-A177-3AD203B41FA5}">
                      <a16:colId xmlns:a16="http://schemas.microsoft.com/office/drawing/2014/main" val="875014050"/>
                    </a:ext>
                  </a:extLst>
                </a:gridCol>
                <a:gridCol w="331470">
                  <a:extLst>
                    <a:ext uri="{9D8B030D-6E8A-4147-A177-3AD203B41FA5}">
                      <a16:colId xmlns:a16="http://schemas.microsoft.com/office/drawing/2014/main" val="2322728740"/>
                    </a:ext>
                  </a:extLst>
                </a:gridCol>
                <a:gridCol w="331470">
                  <a:extLst>
                    <a:ext uri="{9D8B030D-6E8A-4147-A177-3AD203B41FA5}">
                      <a16:colId xmlns:a16="http://schemas.microsoft.com/office/drawing/2014/main" val="3776721855"/>
                    </a:ext>
                  </a:extLst>
                </a:gridCol>
                <a:gridCol w="331470">
                  <a:extLst>
                    <a:ext uri="{9D8B030D-6E8A-4147-A177-3AD203B41FA5}">
                      <a16:colId xmlns:a16="http://schemas.microsoft.com/office/drawing/2014/main" val="318764877"/>
                    </a:ext>
                  </a:extLst>
                </a:gridCol>
                <a:gridCol w="331470">
                  <a:extLst>
                    <a:ext uri="{9D8B030D-6E8A-4147-A177-3AD203B41FA5}">
                      <a16:colId xmlns:a16="http://schemas.microsoft.com/office/drawing/2014/main" val="3056660588"/>
                    </a:ext>
                  </a:extLst>
                </a:gridCol>
              </a:tblGrid>
              <a:tr h="318882">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448068"/>
                  </a:ext>
                </a:extLst>
              </a:tr>
              <a:tr h="318882">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868966"/>
                  </a:ext>
                </a:extLst>
              </a:tr>
              <a:tr h="318882">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8532849"/>
                  </a:ext>
                </a:extLst>
              </a:tr>
              <a:tr h="318882">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5121875"/>
                  </a:ext>
                </a:extLst>
              </a:tr>
              <a:tr h="318882">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790013"/>
                  </a:ext>
                </a:extLst>
              </a:tr>
              <a:tr h="318882">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982213"/>
                  </a:ext>
                </a:extLst>
              </a:tr>
              <a:tr h="318882">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567116"/>
                  </a:ext>
                </a:extLst>
              </a:tr>
            </a:tbl>
          </a:graphicData>
        </a:graphic>
      </p:graphicFrame>
      <p:graphicFrame>
        <p:nvGraphicFramePr>
          <p:cNvPr id="10" name="表格 9">
            <a:extLst>
              <a:ext uri="{FF2B5EF4-FFF2-40B4-BE49-F238E27FC236}">
                <a16:creationId xmlns:a16="http://schemas.microsoft.com/office/drawing/2014/main" id="{F0DE30DF-7624-44F6-A970-B9CF11A4B3A0}"/>
              </a:ext>
            </a:extLst>
          </p:cNvPr>
          <p:cNvGraphicFramePr>
            <a:graphicFrameLocks noGrp="1"/>
          </p:cNvGraphicFramePr>
          <p:nvPr>
            <p:extLst>
              <p:ext uri="{D42A27DB-BD31-4B8C-83A1-F6EECF244321}">
                <p14:modId xmlns:p14="http://schemas.microsoft.com/office/powerpoint/2010/main" val="95198525"/>
              </p:ext>
            </p:extLst>
          </p:nvPr>
        </p:nvGraphicFramePr>
        <p:xfrm>
          <a:off x="8372300" y="3171520"/>
          <a:ext cx="1132167" cy="2598689"/>
        </p:xfrm>
        <a:graphic>
          <a:graphicData uri="http://schemas.openxmlformats.org/drawingml/2006/table">
            <a:tbl>
              <a:tblPr firstRow="1" bandRow="1">
                <a:tableStyleId>{5C22544A-7EE6-4342-B048-85BDC9FD1C3A}</a:tableStyleId>
              </a:tblPr>
              <a:tblGrid>
                <a:gridCol w="377389">
                  <a:extLst>
                    <a:ext uri="{9D8B030D-6E8A-4147-A177-3AD203B41FA5}">
                      <a16:colId xmlns:a16="http://schemas.microsoft.com/office/drawing/2014/main" val="2379818244"/>
                    </a:ext>
                  </a:extLst>
                </a:gridCol>
                <a:gridCol w="377389">
                  <a:extLst>
                    <a:ext uri="{9D8B030D-6E8A-4147-A177-3AD203B41FA5}">
                      <a16:colId xmlns:a16="http://schemas.microsoft.com/office/drawing/2014/main" val="4241202444"/>
                    </a:ext>
                  </a:extLst>
                </a:gridCol>
                <a:gridCol w="377389">
                  <a:extLst>
                    <a:ext uri="{9D8B030D-6E8A-4147-A177-3AD203B41FA5}">
                      <a16:colId xmlns:a16="http://schemas.microsoft.com/office/drawing/2014/main" val="875014050"/>
                    </a:ext>
                  </a:extLst>
                </a:gridCol>
              </a:tblGrid>
              <a:tr h="373649">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448068"/>
                  </a:ext>
                </a:extLst>
              </a:tr>
              <a:tr h="370840">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868966"/>
                  </a:ext>
                </a:extLst>
              </a:tr>
              <a:tr h="370840">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8532849"/>
                  </a:ext>
                </a:extLst>
              </a:tr>
              <a:tr h="370840">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5121875"/>
                  </a:ext>
                </a:extLst>
              </a:tr>
              <a:tr h="370840">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790013"/>
                  </a:ext>
                </a:extLst>
              </a:tr>
              <a:tr h="370840">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982213"/>
                  </a:ext>
                </a:extLst>
              </a:tr>
              <a:tr h="370840">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567116"/>
                  </a:ext>
                </a:extLst>
              </a:tr>
            </a:tbl>
          </a:graphicData>
        </a:graphic>
      </p:graphicFrame>
      <p:graphicFrame>
        <p:nvGraphicFramePr>
          <p:cNvPr id="12" name="表格 11">
            <a:extLst>
              <a:ext uri="{FF2B5EF4-FFF2-40B4-BE49-F238E27FC236}">
                <a16:creationId xmlns:a16="http://schemas.microsoft.com/office/drawing/2014/main" id="{DE0B1D4A-03E8-49AE-BE99-248D1040AB6A}"/>
              </a:ext>
            </a:extLst>
          </p:cNvPr>
          <p:cNvGraphicFramePr>
            <a:graphicFrameLocks noGrp="1"/>
          </p:cNvGraphicFramePr>
          <p:nvPr>
            <p:extLst>
              <p:ext uri="{D42A27DB-BD31-4B8C-83A1-F6EECF244321}">
                <p14:modId xmlns:p14="http://schemas.microsoft.com/office/powerpoint/2010/main" val="599083562"/>
              </p:ext>
            </p:extLst>
          </p:nvPr>
        </p:nvGraphicFramePr>
        <p:xfrm>
          <a:off x="10171694" y="3171520"/>
          <a:ext cx="1132167" cy="2598689"/>
        </p:xfrm>
        <a:graphic>
          <a:graphicData uri="http://schemas.openxmlformats.org/drawingml/2006/table">
            <a:tbl>
              <a:tblPr firstRow="1" bandRow="1">
                <a:tableStyleId>{5C22544A-7EE6-4342-B048-85BDC9FD1C3A}</a:tableStyleId>
              </a:tblPr>
              <a:tblGrid>
                <a:gridCol w="377389">
                  <a:extLst>
                    <a:ext uri="{9D8B030D-6E8A-4147-A177-3AD203B41FA5}">
                      <a16:colId xmlns:a16="http://schemas.microsoft.com/office/drawing/2014/main" val="2379818244"/>
                    </a:ext>
                  </a:extLst>
                </a:gridCol>
                <a:gridCol w="377389">
                  <a:extLst>
                    <a:ext uri="{9D8B030D-6E8A-4147-A177-3AD203B41FA5}">
                      <a16:colId xmlns:a16="http://schemas.microsoft.com/office/drawing/2014/main" val="4241202444"/>
                    </a:ext>
                  </a:extLst>
                </a:gridCol>
                <a:gridCol w="377389">
                  <a:extLst>
                    <a:ext uri="{9D8B030D-6E8A-4147-A177-3AD203B41FA5}">
                      <a16:colId xmlns:a16="http://schemas.microsoft.com/office/drawing/2014/main" val="875014050"/>
                    </a:ext>
                  </a:extLst>
                </a:gridCol>
              </a:tblGrid>
              <a:tr h="373649">
                <a:tc>
                  <a:txBody>
                    <a:bodyPr/>
                    <a:lstStyle/>
                    <a:p>
                      <a:pPr algn="ctr"/>
                      <a:r>
                        <a:rPr lang="en-US" altLang="zh-CN" sz="1800" dirty="0">
                          <a:solidFill>
                            <a:schemeClr val="tx1"/>
                          </a:solidFill>
                        </a:rPr>
                        <a:t>2</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448068"/>
                  </a:ext>
                </a:extLst>
              </a:tr>
              <a:tr h="37084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868966"/>
                  </a:ext>
                </a:extLst>
              </a:tr>
              <a:tr h="37084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8532849"/>
                  </a:ext>
                </a:extLst>
              </a:tr>
              <a:tr h="37084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5121875"/>
                  </a:ext>
                </a:extLst>
              </a:tr>
              <a:tr h="37084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790013"/>
                  </a:ext>
                </a:extLst>
              </a:tr>
              <a:tr h="37084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982213"/>
                  </a:ext>
                </a:extLst>
              </a:tr>
              <a:tr h="37084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567116"/>
                  </a:ext>
                </a:extLst>
              </a:tr>
            </a:tbl>
          </a:graphicData>
        </a:graphic>
      </p:graphicFrame>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41FD5388-0D94-4608-96AF-425A19DB884D}"/>
                  </a:ext>
                </a:extLst>
              </p:cNvPr>
              <p:cNvSpPr/>
              <p:nvPr/>
            </p:nvSpPr>
            <p:spPr>
              <a:xfrm>
                <a:off x="7798878" y="4240030"/>
                <a:ext cx="48923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m:t>
                      </m:r>
                    </m:oMath>
                  </m:oMathPara>
                </a14:m>
                <a:endParaRPr lang="zh-CN" altLang="en-US" sz="2400" dirty="0"/>
              </a:p>
            </p:txBody>
          </p:sp>
        </mc:Choice>
        <mc:Fallback xmlns="">
          <p:sp>
            <p:nvSpPr>
              <p:cNvPr id="14" name="矩形 13">
                <a:extLst>
                  <a:ext uri="{FF2B5EF4-FFF2-40B4-BE49-F238E27FC236}">
                    <a16:creationId xmlns:a16="http://schemas.microsoft.com/office/drawing/2014/main" id="{41FD5388-0D94-4608-96AF-425A19DB884D}"/>
                  </a:ext>
                </a:extLst>
              </p:cNvPr>
              <p:cNvSpPr>
                <a:spLocks noRot="1" noChangeAspect="1" noMove="1" noResize="1" noEditPoints="1" noAdjustHandles="1" noChangeArrowheads="1" noChangeShapeType="1" noTextEdit="1"/>
              </p:cNvSpPr>
              <p:nvPr/>
            </p:nvSpPr>
            <p:spPr>
              <a:xfrm>
                <a:off x="7798878" y="4240030"/>
                <a:ext cx="489236"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5A1CB63D-F21C-41B0-A16D-40D9420B5362}"/>
                  </a:ext>
                </a:extLst>
              </p:cNvPr>
              <p:cNvSpPr/>
              <p:nvPr/>
            </p:nvSpPr>
            <p:spPr>
              <a:xfrm>
                <a:off x="9588653" y="4240030"/>
                <a:ext cx="49885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m:t>
                      </m:r>
                    </m:oMath>
                  </m:oMathPara>
                </a14:m>
                <a:endParaRPr lang="zh-CN" altLang="en-US" sz="2400" dirty="0"/>
              </a:p>
            </p:txBody>
          </p:sp>
        </mc:Choice>
        <mc:Fallback xmlns="">
          <p:sp>
            <p:nvSpPr>
              <p:cNvPr id="16" name="矩形 15">
                <a:extLst>
                  <a:ext uri="{FF2B5EF4-FFF2-40B4-BE49-F238E27FC236}">
                    <a16:creationId xmlns:a16="http://schemas.microsoft.com/office/drawing/2014/main" id="{5A1CB63D-F21C-41B0-A16D-40D9420B5362}"/>
                  </a:ext>
                </a:extLst>
              </p:cNvPr>
              <p:cNvSpPr>
                <a:spLocks noRot="1" noChangeAspect="1" noMove="1" noResize="1" noEditPoints="1" noAdjustHandles="1" noChangeArrowheads="1" noChangeShapeType="1" noTextEdit="1"/>
              </p:cNvSpPr>
              <p:nvPr/>
            </p:nvSpPr>
            <p:spPr>
              <a:xfrm>
                <a:off x="9588653" y="4240030"/>
                <a:ext cx="498855" cy="461665"/>
              </a:xfrm>
              <a:prstGeom prst="rect">
                <a:avLst/>
              </a:prstGeom>
              <a:blipFill>
                <a:blip r:embed="rId5"/>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556EA89C-C04C-4F4A-83C2-592DF7C59A7E}"/>
              </a:ext>
            </a:extLst>
          </p:cNvPr>
          <p:cNvSpPr txBox="1"/>
          <p:nvPr/>
        </p:nvSpPr>
        <p:spPr>
          <a:xfrm>
            <a:off x="6576366" y="5967419"/>
            <a:ext cx="1459759"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7D8B59D-9771-4B23-BE97-F15DA671D39C}"/>
                  </a:ext>
                </a:extLst>
              </p:cNvPr>
              <p:cNvSpPr/>
              <p:nvPr/>
            </p:nvSpPr>
            <p:spPr>
              <a:xfrm>
                <a:off x="8530681" y="5967419"/>
                <a:ext cx="895438" cy="4735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𝐻</m:t>
                          </m:r>
                        </m:e>
                        <m:sup>
                          <m:r>
                            <a:rPr lang="zh-CN" altLang="en-US" sz="2400" i="1">
                              <a:latin typeface="Cambria Math" panose="02040503050406030204" pitchFamily="18" charset="0"/>
                            </a:rPr>
                            <m:t>𝑖</m:t>
                          </m:r>
                          <m:r>
                            <a:rPr lang="zh-CN" altLang="en-US" sz="2400" i="0">
                              <a:latin typeface="Cambria Math" panose="02040503050406030204" pitchFamily="18" charset="0"/>
                            </a:rPr>
                            <m:t>−1</m:t>
                          </m:r>
                        </m:sup>
                      </m:sSup>
                    </m:oMath>
                  </m:oMathPara>
                </a14:m>
                <a:endParaRPr lang="zh-CN" altLang="en-US" sz="2400" dirty="0"/>
              </a:p>
            </p:txBody>
          </p:sp>
        </mc:Choice>
        <mc:Fallback xmlns="">
          <p:sp>
            <p:nvSpPr>
              <p:cNvPr id="20" name="矩形 19">
                <a:extLst>
                  <a:ext uri="{FF2B5EF4-FFF2-40B4-BE49-F238E27FC236}">
                    <a16:creationId xmlns:a16="http://schemas.microsoft.com/office/drawing/2014/main" id="{37D8B59D-9771-4B23-BE97-F15DA671D39C}"/>
                  </a:ext>
                </a:extLst>
              </p:cNvPr>
              <p:cNvSpPr>
                <a:spLocks noRot="1" noChangeAspect="1" noMove="1" noResize="1" noEditPoints="1" noAdjustHandles="1" noChangeArrowheads="1" noChangeShapeType="1" noTextEdit="1"/>
              </p:cNvSpPr>
              <p:nvPr/>
            </p:nvSpPr>
            <p:spPr>
              <a:xfrm>
                <a:off x="8530681" y="5967419"/>
                <a:ext cx="895438" cy="47359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4C08F708-03A0-49E6-B412-A1815934D272}"/>
                  </a:ext>
                </a:extLst>
              </p:cNvPr>
              <p:cNvSpPr/>
              <p:nvPr/>
            </p:nvSpPr>
            <p:spPr>
              <a:xfrm>
                <a:off x="10816113" y="6009128"/>
                <a:ext cx="602088" cy="4735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𝐻</m:t>
                          </m:r>
                        </m:e>
                        <m:sup>
                          <m:r>
                            <a:rPr lang="zh-CN" altLang="en-US" sz="2400" i="1">
                              <a:latin typeface="Cambria Math" panose="02040503050406030204" pitchFamily="18" charset="0"/>
                            </a:rPr>
                            <m:t>𝑖</m:t>
                          </m:r>
                        </m:sup>
                      </m:sSup>
                    </m:oMath>
                  </m:oMathPara>
                </a14:m>
                <a:endParaRPr lang="zh-CN" altLang="en-US" sz="2400" dirty="0"/>
              </a:p>
            </p:txBody>
          </p:sp>
        </mc:Choice>
        <mc:Fallback xmlns="">
          <p:sp>
            <p:nvSpPr>
              <p:cNvPr id="22" name="矩形 21">
                <a:extLst>
                  <a:ext uri="{FF2B5EF4-FFF2-40B4-BE49-F238E27FC236}">
                    <a16:creationId xmlns:a16="http://schemas.microsoft.com/office/drawing/2014/main" id="{4C08F708-03A0-49E6-B412-A1815934D272}"/>
                  </a:ext>
                </a:extLst>
              </p:cNvPr>
              <p:cNvSpPr>
                <a:spLocks noRot="1" noChangeAspect="1" noMove="1" noResize="1" noEditPoints="1" noAdjustHandles="1" noChangeArrowheads="1" noChangeShapeType="1" noTextEdit="1"/>
              </p:cNvSpPr>
              <p:nvPr/>
            </p:nvSpPr>
            <p:spPr>
              <a:xfrm>
                <a:off x="10816113" y="6009128"/>
                <a:ext cx="602088" cy="473591"/>
              </a:xfrm>
              <a:prstGeom prst="rect">
                <a:avLst/>
              </a:prstGeom>
              <a:blipFill>
                <a:blip r:embed="rId7"/>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3275673"/>
      </p:ext>
    </p:extLst>
  </p:cSld>
  <p:clrMapOvr>
    <a:masterClrMapping/>
  </p:clrMapOvr>
  <mc:AlternateContent xmlns:mc="http://schemas.openxmlformats.org/markup-compatibility/2006" xmlns:p14="http://schemas.microsoft.com/office/powerpoint/2010/main">
    <mc:Choice Requires="p14">
      <p:transition spd="slow" p14:dur="2000" advTm="76024"/>
    </mc:Choice>
    <mc:Fallback xmlns="">
      <p:transition spd="slow" advTm="76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5400" dirty="0"/>
              <a:t>我们的工作</a:t>
            </a:r>
            <a:endParaRPr lang="en-AU" sz="5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文本框 4">
            <a:extLst>
              <a:ext uri="{FF2B5EF4-FFF2-40B4-BE49-F238E27FC236}">
                <a16:creationId xmlns:a16="http://schemas.microsoft.com/office/drawing/2014/main" id="{F4C8CF86-23A4-450A-B04C-AC05C5FF49C6}"/>
              </a:ext>
            </a:extLst>
          </p:cNvPr>
          <p:cNvSpPr txBox="1"/>
          <p:nvPr/>
        </p:nvSpPr>
        <p:spPr>
          <a:xfrm>
            <a:off x="581192" y="2077375"/>
            <a:ext cx="9977108"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图卷积网络只用到了相邻节点的信息，而没有利用结构信息。</a:t>
            </a:r>
            <a:endParaRPr lang="en-US" altLang="zh-CN" sz="2400" dirty="0"/>
          </a:p>
          <a:p>
            <a:pPr marL="342900" indent="-342900">
              <a:buFont typeface="Wingdings" panose="05000000000000000000" pitchFamily="2" charset="2"/>
              <a:buChar char="Ø"/>
            </a:pPr>
            <a:r>
              <a:rPr lang="zh-CN" altLang="en-US" sz="2400" dirty="0"/>
              <a:t>我们希望从邻接矩阵得到结构信息</a:t>
            </a:r>
            <a:r>
              <a:rPr lang="en-US" altLang="zh-CN" sz="2400" dirty="0"/>
              <a:t>[2]</a:t>
            </a:r>
            <a:r>
              <a:rPr lang="zh-CN" altLang="en-US" sz="2400" dirty="0"/>
              <a:t>矩阵</a:t>
            </a:r>
            <a:r>
              <a:rPr lang="en-US" altLang="zh-CN" sz="2400" dirty="0"/>
              <a:t>S</a:t>
            </a:r>
            <a:r>
              <a:rPr lang="zh-CN" altLang="en-US" sz="2400" dirty="0"/>
              <a:t>，添加到属性信息矩阵之中。</a:t>
            </a:r>
            <a:endParaRPr lang="en-US" altLang="zh-CN" sz="2400" dirty="0"/>
          </a:p>
        </p:txBody>
      </p:sp>
      <p:pic>
        <p:nvPicPr>
          <p:cNvPr id="7" name="图片 6">
            <a:extLst>
              <a:ext uri="{FF2B5EF4-FFF2-40B4-BE49-F238E27FC236}">
                <a16:creationId xmlns:a16="http://schemas.microsoft.com/office/drawing/2014/main" id="{C43B9E80-53B1-4807-9E0F-37D3FF103CA7}"/>
              </a:ext>
            </a:extLst>
          </p:cNvPr>
          <p:cNvPicPr>
            <a:picLocks noChangeAspect="1"/>
          </p:cNvPicPr>
          <p:nvPr/>
        </p:nvPicPr>
        <p:blipFill>
          <a:blip r:embed="rId3"/>
          <a:stretch>
            <a:fillRect/>
          </a:stretch>
        </p:blipFill>
        <p:spPr>
          <a:xfrm>
            <a:off x="581192" y="2974562"/>
            <a:ext cx="6780297" cy="3883438"/>
          </a:xfrm>
          <a:prstGeom prst="rect">
            <a:avLst/>
          </a:prstGeom>
        </p:spPr>
      </p:pic>
      <p:sp>
        <p:nvSpPr>
          <p:cNvPr id="3" name="文本框 2">
            <a:extLst>
              <a:ext uri="{FF2B5EF4-FFF2-40B4-BE49-F238E27FC236}">
                <a16:creationId xmlns:a16="http://schemas.microsoft.com/office/drawing/2014/main" id="{3353E864-DD9B-40CA-BC85-FA9A81801FD0}"/>
              </a:ext>
            </a:extLst>
          </p:cNvPr>
          <p:cNvSpPr txBox="1"/>
          <p:nvPr/>
        </p:nvSpPr>
        <p:spPr>
          <a:xfrm>
            <a:off x="9409664" y="6321262"/>
            <a:ext cx="612559" cy="369332"/>
          </a:xfrm>
          <a:prstGeom prst="rect">
            <a:avLst/>
          </a:prstGeom>
          <a:noFill/>
        </p:spPr>
        <p:txBody>
          <a:bodyPr wrap="square" rtlCol="0">
            <a:spAutoFit/>
          </a:bodyPr>
          <a:lstStyle/>
          <a:p>
            <a:r>
              <a:rPr lang="en-US" altLang="zh-CN" dirty="0"/>
              <a:t>[2]</a:t>
            </a:r>
            <a:endParaRPr lang="zh-CN" altLang="en-US" dirty="0"/>
          </a:p>
        </p:txBody>
      </p:sp>
      <p:pic>
        <p:nvPicPr>
          <p:cNvPr id="9" name="图片 8">
            <a:extLst>
              <a:ext uri="{FF2B5EF4-FFF2-40B4-BE49-F238E27FC236}">
                <a16:creationId xmlns:a16="http://schemas.microsoft.com/office/drawing/2014/main" id="{115422C8-2EE8-4D11-9079-DC4295923D5E}"/>
              </a:ext>
            </a:extLst>
          </p:cNvPr>
          <p:cNvPicPr>
            <a:picLocks noChangeAspect="1"/>
          </p:cNvPicPr>
          <p:nvPr/>
        </p:nvPicPr>
        <p:blipFill>
          <a:blip r:embed="rId4"/>
          <a:stretch>
            <a:fillRect/>
          </a:stretch>
        </p:blipFill>
        <p:spPr>
          <a:xfrm>
            <a:off x="7361489" y="2974562"/>
            <a:ext cx="4073535" cy="2925462"/>
          </a:xfrm>
          <a:prstGeom prst="rect">
            <a:avLst/>
          </a:prstGeom>
        </p:spPr>
      </p:pic>
    </p:spTree>
    <p:custDataLst>
      <p:tags r:id="rId1"/>
    </p:custDataLst>
    <p:extLst>
      <p:ext uri="{BB962C8B-B14F-4D97-AF65-F5344CB8AC3E}">
        <p14:creationId xmlns:p14="http://schemas.microsoft.com/office/powerpoint/2010/main" val="658826368"/>
      </p:ext>
    </p:extLst>
  </p:cSld>
  <p:clrMapOvr>
    <a:masterClrMapping/>
  </p:clrMapOvr>
  <mc:AlternateContent xmlns:mc="http://schemas.openxmlformats.org/markup-compatibility/2006" xmlns:p14="http://schemas.microsoft.com/office/powerpoint/2010/main">
    <mc:Choice Requires="p14">
      <p:transition spd="slow" p14:dur="2000" advTm="64978"/>
    </mc:Choice>
    <mc:Fallback xmlns="">
      <p:transition spd="slow" advTm="649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8|2.1|14.1|21.4|12.4"/>
</p:tagLst>
</file>

<file path=ppt/tags/tag2.xml><?xml version="1.0" encoding="utf-8"?>
<p:tagLst xmlns:a="http://schemas.openxmlformats.org/drawingml/2006/main" xmlns:r="http://schemas.openxmlformats.org/officeDocument/2006/relationships" xmlns:p="http://schemas.openxmlformats.org/presentationml/2006/main">
  <p:tag name="TIMING" val="|18.8|2.1|14.1|21.4|12.4"/>
</p:tagLst>
</file>

<file path=ppt/tags/tag3.xml><?xml version="1.0" encoding="utf-8"?>
<p:tagLst xmlns:a="http://schemas.openxmlformats.org/drawingml/2006/main" xmlns:r="http://schemas.openxmlformats.org/officeDocument/2006/relationships" xmlns:p="http://schemas.openxmlformats.org/presentationml/2006/main">
  <p:tag name="TIMING" val="|18.8|2.1|14.1|21.4|12.4"/>
</p:tagLst>
</file>

<file path=ppt/tags/tag4.xml><?xml version="1.0" encoding="utf-8"?>
<p:tagLst xmlns:a="http://schemas.openxmlformats.org/drawingml/2006/main" xmlns:r="http://schemas.openxmlformats.org/officeDocument/2006/relationships" xmlns:p="http://schemas.openxmlformats.org/presentationml/2006/main">
  <p:tag name="TIMING" val="|18.8|2.1|14.1|21.4|12.4"/>
</p:tagLst>
</file>

<file path=ppt/tags/tag5.xml><?xml version="1.0" encoding="utf-8"?>
<p:tagLst xmlns:a="http://schemas.openxmlformats.org/drawingml/2006/main" xmlns:r="http://schemas.openxmlformats.org/officeDocument/2006/relationships" xmlns:p="http://schemas.openxmlformats.org/presentationml/2006/main">
  <p:tag name="TIMING" val="|1|23.3"/>
</p:tagLst>
</file>

<file path=ppt/tags/tag6.xml><?xml version="1.0" encoding="utf-8"?>
<p:tagLst xmlns:a="http://schemas.openxmlformats.org/drawingml/2006/main" xmlns:r="http://schemas.openxmlformats.org/officeDocument/2006/relationships" xmlns:p="http://schemas.openxmlformats.org/presentationml/2006/main">
  <p:tag name="TIMING" val="|52.1"/>
</p:tagLst>
</file>

<file path=ppt/tags/tag7.xml><?xml version="1.0" encoding="utf-8"?>
<p:tagLst xmlns:a="http://schemas.openxmlformats.org/drawingml/2006/main" xmlns:r="http://schemas.openxmlformats.org/officeDocument/2006/relationships" xmlns:p="http://schemas.openxmlformats.org/presentationml/2006/main">
  <p:tag name="TIMING" val="|21.2"/>
</p:tagLst>
</file>

<file path=ppt/tags/tag8.xml><?xml version="1.0" encoding="utf-8"?>
<p:tagLst xmlns:a="http://schemas.openxmlformats.org/drawingml/2006/main" xmlns:r="http://schemas.openxmlformats.org/officeDocument/2006/relationships" xmlns:p="http://schemas.openxmlformats.org/presentationml/2006/main">
  <p:tag name="TIMING" val="|18.8|2.1|14.1|21.4|12.4"/>
</p:tagLst>
</file>

<file path=ppt/tags/tag9.xml><?xml version="1.0" encoding="utf-8"?>
<p:tagLst xmlns:a="http://schemas.openxmlformats.org/drawingml/2006/main" xmlns:r="http://schemas.openxmlformats.org/officeDocument/2006/relationships" xmlns:p="http://schemas.openxmlformats.org/presentationml/2006/main">
  <p:tag name="TIMING" val="|5.1|7.7|13.4"/>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10678</TotalTime>
  <Words>808</Words>
  <Application>Microsoft Office PowerPoint</Application>
  <PresentationFormat>宽屏</PresentationFormat>
  <Paragraphs>152</Paragraphs>
  <Slides>21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微軟正黑體</vt:lpstr>
      <vt:lpstr>宋体</vt:lpstr>
      <vt:lpstr>Calibri</vt:lpstr>
      <vt:lpstr>Cambria Math</vt:lpstr>
      <vt:lpstr>Gill Sans MT</vt:lpstr>
      <vt:lpstr>Times New Roman</vt:lpstr>
      <vt:lpstr>Wingdings</vt:lpstr>
      <vt:lpstr>Wingdings 2</vt:lpstr>
      <vt:lpstr>Dividend</vt:lpstr>
      <vt:lpstr>图神经网络与小样本学习</vt:lpstr>
      <vt:lpstr>目录</vt:lpstr>
      <vt:lpstr>PowerPoint 演示文稿</vt:lpstr>
      <vt:lpstr>图的表现能力</vt:lpstr>
      <vt:lpstr>图上的任务</vt:lpstr>
      <vt:lpstr>小样本学习</vt:lpstr>
      <vt:lpstr>PowerPoint 演示文稿</vt:lpstr>
      <vt:lpstr>图神经网络存在的问题</vt:lpstr>
      <vt:lpstr>我们的工作</vt:lpstr>
      <vt:lpstr>结果分析</vt:lpstr>
      <vt:lpstr>PowerPoint 演示文稿</vt:lpstr>
      <vt:lpstr>现实的描述</vt:lpstr>
      <vt:lpstr>我们的工作</vt:lpstr>
      <vt:lpstr>PowerPoint 演示文稿</vt:lpstr>
      <vt:lpstr>应用场景</vt:lpstr>
      <vt:lpstr>小样本学习的方法</vt:lpstr>
      <vt:lpstr>分类效果</vt:lpstr>
      <vt:lpstr>PowerPoint 演示文稿</vt:lpstr>
      <vt:lpstr>总结</vt:lpstr>
      <vt:lpstr>参考文献</vt:lpstr>
      <vt:lpstr>PowerPoint 演示文稿</vt:lpstr>
    </vt:vector>
  </TitlesOfParts>
  <Company>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Depth estimation</dc:title>
  <dc:creator>Ziwei Wang</dc:creator>
  <cp:lastModifiedBy>Guo Zhimeng</cp:lastModifiedBy>
  <cp:revision>424</cp:revision>
  <dcterms:created xsi:type="dcterms:W3CDTF">2018-02-08T02:26:34Z</dcterms:created>
  <dcterms:modified xsi:type="dcterms:W3CDTF">2020-09-23T12:16:56Z</dcterms:modified>
</cp:coreProperties>
</file>