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0" r:id="rId3"/>
    <p:sldId id="261" r:id="rId4"/>
    <p:sldId id="285" r:id="rId5"/>
    <p:sldId id="301" r:id="rId6"/>
    <p:sldId id="264" r:id="rId7"/>
    <p:sldId id="265" r:id="rId8"/>
    <p:sldId id="286" r:id="rId9"/>
    <p:sldId id="287" r:id="rId10"/>
    <p:sldId id="270" r:id="rId11"/>
    <p:sldId id="276" r:id="rId12"/>
    <p:sldId id="292" r:id="rId13"/>
    <p:sldId id="302" r:id="rId14"/>
    <p:sldId id="306" r:id="rId15"/>
    <p:sldId id="303" r:id="rId16"/>
    <p:sldId id="280" r:id="rId17"/>
    <p:sldId id="295" r:id="rId18"/>
    <p:sldId id="296" r:id="rId19"/>
    <p:sldId id="282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B1D8"/>
    <a:srgbClr val="3F6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4" autoAdjust="0"/>
    <p:restoredTop sz="94660"/>
  </p:normalViewPr>
  <p:slideViewPr>
    <p:cSldViewPr snapToGrid="0">
      <p:cViewPr varScale="1">
        <p:scale>
          <a:sx n="76" d="100"/>
          <a:sy n="76" d="100"/>
        </p:scale>
        <p:origin x="3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49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C1FBA-CF23-45CA-A289-03E32D160964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B0C5-C56D-47E9-BCFE-D990A940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700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6BD8-0FC1-456F-BDC6-7D0CA8E36566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C841-E2E1-4802-8701-94EA307E9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59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11402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4896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35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4232158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024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4756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3060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0609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95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16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4" y="3608990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7896" y="1371600"/>
            <a:ext cx="8410492" cy="926932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372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501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974537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83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74895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4989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556">
          <p15:clr>
            <a:srgbClr val="FBAE40"/>
          </p15:clr>
        </p15:guide>
        <p15:guide id="2" pos="204">
          <p15:clr>
            <a:srgbClr val="FBAE40"/>
          </p15:clr>
        </p15:guide>
        <p15:guide id="5" pos="3125">
          <p15:clr>
            <a:srgbClr val="FBAE40"/>
          </p15:clr>
        </p15:guide>
        <p15:guide id="6" pos="115">
          <p15:clr>
            <a:srgbClr val="FBAE40"/>
          </p15:clr>
        </p15:guide>
        <p15:guide id="7" pos="4167" userDrawn="1">
          <p15:clr>
            <a:srgbClr val="FBAE40"/>
          </p15:clr>
        </p15:guide>
        <p15:guide id="8" pos="15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665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261993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330335"/>
      </p:ext>
    </p:extLst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1673352"/>
            <a:ext cx="834042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413468" y="863020"/>
            <a:ext cx="8410492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3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</p:sldLayoutIdLst>
  <p:transition spd="med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/>
              <a:t>技术原型迭代评估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2800" dirty="0"/>
              <a:t>20</a:t>
            </a:r>
            <a:r>
              <a:rPr lang="zh-CN" altLang="en-US" sz="2800" dirty="0"/>
              <a:t>组</a:t>
            </a:r>
            <a:r>
              <a:rPr lang="en-US" altLang="zh-CN" sz="2800" dirty="0"/>
              <a:t>-</a:t>
            </a:r>
            <a:r>
              <a:rPr lang="zh-CN" altLang="en-US" sz="2800" dirty="0"/>
              <a:t>时间管理</a:t>
            </a:r>
            <a:r>
              <a:rPr lang="en-US" altLang="zh-CN" sz="2800" dirty="0"/>
              <a:t>APP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9182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Freeform 10"/>
          <p:cNvSpPr>
            <a:spLocks/>
          </p:cNvSpPr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技术迭代原型演示</a:t>
            </a:r>
          </a:p>
        </p:txBody>
      </p:sp>
    </p:spTree>
    <p:extLst>
      <p:ext uri="{BB962C8B-B14F-4D97-AF65-F5344CB8AC3E}">
        <p14:creationId xmlns:p14="http://schemas.microsoft.com/office/powerpoint/2010/main" val="2473960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Freeform 10"/>
          <p:cNvSpPr>
            <a:spLocks noChangeAspect="1"/>
          </p:cNvSpPr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迭代评估成果</a:t>
            </a:r>
          </a:p>
        </p:txBody>
      </p:sp>
    </p:spTree>
    <p:extLst>
      <p:ext uri="{BB962C8B-B14F-4D97-AF65-F5344CB8AC3E}">
        <p14:creationId xmlns:p14="http://schemas.microsoft.com/office/powerpoint/2010/main" val="3578238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高优先级核心功能的实现和部分中低优先级功能的实现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迭代评估成果</a:t>
            </a:r>
          </a:p>
        </p:txBody>
      </p:sp>
    </p:spTree>
    <p:extLst>
      <p:ext uri="{BB962C8B-B14F-4D97-AF65-F5344CB8AC3E}">
        <p14:creationId xmlns:p14="http://schemas.microsoft.com/office/powerpoint/2010/main" val="2492961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软件架构文档的撰写和完善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迭代评估成果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A88A258-0BD6-4FA4-BABD-BE82EE838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802" y="2327415"/>
            <a:ext cx="7468583" cy="415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941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编程规范的制定、学习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迭代评估成果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0AE8188-B35F-4343-9B9C-5FB0E62C7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885" y="2265697"/>
            <a:ext cx="7630229" cy="420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528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运用设计模式的</a:t>
            </a:r>
            <a:r>
              <a:rPr lang="en-US" altLang="zh-CN" dirty="0"/>
              <a:t>UML</a:t>
            </a:r>
            <a:r>
              <a:rPr lang="zh-CN" altLang="en-US" dirty="0"/>
              <a:t>建模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迭代评估成果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C378345-EF12-4DB7-ACFF-AB1F430B1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554" y="2161460"/>
            <a:ext cx="6284359" cy="458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731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Freeform 10"/>
          <p:cNvSpPr>
            <a:spLocks/>
          </p:cNvSpPr>
          <p:nvPr userDrawn="1"/>
        </p:nvSpPr>
        <p:spPr bwMode="auto">
          <a:xfrm>
            <a:off x="1841535" y="5047251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34" name="文本框 33"/>
          <p:cNvSpPr txBox="1"/>
          <p:nvPr userDrawn="1"/>
        </p:nvSpPr>
        <p:spPr>
          <a:xfrm>
            <a:off x="2071646" y="498344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3" y="4954628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迭代问题和反思</a:t>
            </a:r>
          </a:p>
        </p:txBody>
      </p:sp>
    </p:spTree>
    <p:extLst>
      <p:ext uri="{BB962C8B-B14F-4D97-AF65-F5344CB8AC3E}">
        <p14:creationId xmlns:p14="http://schemas.microsoft.com/office/powerpoint/2010/main" val="2085259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问题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1.	</a:t>
            </a:r>
            <a:r>
              <a:rPr lang="zh-CN" altLang="en-US" dirty="0"/>
              <a:t>项目进度管理不佳：成员没能每周按时完成迭代计划内容，导致迭代计划不能如期执行，被迫修改迭代计划的安排，导致后期迭代计划较为繁重，被迫暂缓了部分中等优先级任务的实现，一定程度上影响了软件质量</a:t>
            </a:r>
          </a:p>
          <a:p>
            <a:pPr lvl="1"/>
            <a:r>
              <a:rPr lang="en-US" altLang="zh-CN" dirty="0"/>
              <a:t>2.	</a:t>
            </a:r>
            <a:r>
              <a:rPr lang="zh-CN" altLang="en-US" dirty="0"/>
              <a:t>涉及多人业务交互部分沟通不及时，没有对接好，导致多次修改代码以及重复代码和返工</a:t>
            </a:r>
          </a:p>
          <a:p>
            <a:pPr lvl="1"/>
            <a:r>
              <a:rPr lang="en-US" altLang="zh-CN" dirty="0"/>
              <a:t>3.	</a:t>
            </a:r>
            <a:r>
              <a:rPr lang="zh-CN" altLang="en-US" dirty="0"/>
              <a:t>架构、技术问题解决速度较慢，效率较低，一定程度上影响了进度和质量，有时甚至需要更换技术选型</a:t>
            </a:r>
          </a:p>
          <a:p>
            <a:pPr lvl="1"/>
            <a:r>
              <a:rPr lang="en-US" altLang="zh-CN" dirty="0"/>
              <a:t>4.	</a:t>
            </a:r>
            <a:r>
              <a:rPr lang="zh-CN" altLang="en-US" dirty="0"/>
              <a:t>制定编码规范前文件结构管理混乱，后来经过重新组织才较为合理</a:t>
            </a:r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迭代问题和反思</a:t>
            </a:r>
          </a:p>
        </p:txBody>
      </p:sp>
    </p:spTree>
    <p:extLst>
      <p:ext uri="{BB962C8B-B14F-4D97-AF65-F5344CB8AC3E}">
        <p14:creationId xmlns:p14="http://schemas.microsoft.com/office/powerpoint/2010/main" val="2786583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反思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lvl="1"/>
            <a:r>
              <a:rPr lang="en-US" altLang="zh-CN" dirty="0"/>
              <a:t>1.	</a:t>
            </a:r>
            <a:r>
              <a:rPr lang="zh-CN" altLang="en-US" dirty="0"/>
              <a:t>以后要注重进度管理，制定更细粒度的更符合实际的迭代计划，同时全体成员相互督促按照迭代计划进度完成任务。</a:t>
            </a:r>
            <a:endParaRPr lang="en-US" altLang="zh-CN" dirty="0"/>
          </a:p>
          <a:p>
            <a:pPr lvl="1"/>
            <a:endParaRPr lang="zh-CN" altLang="en-US" dirty="0"/>
          </a:p>
          <a:p>
            <a:pPr lvl="1"/>
            <a:r>
              <a:rPr lang="en-US" altLang="zh-CN" dirty="0"/>
              <a:t>2.	</a:t>
            </a:r>
            <a:r>
              <a:rPr lang="zh-CN" altLang="en-US" dirty="0"/>
              <a:t>成员间要加强沟通，尤其是涉及到业务交叉部分，一定要及时对接相关负责人，协调有关业务逻辑的设计和完善</a:t>
            </a:r>
            <a:endParaRPr lang="en-US" altLang="zh-CN" dirty="0"/>
          </a:p>
          <a:p>
            <a:pPr lvl="1"/>
            <a:endParaRPr lang="zh-CN" altLang="en-US" dirty="0"/>
          </a:p>
          <a:p>
            <a:pPr lvl="1"/>
            <a:r>
              <a:rPr lang="en-US" altLang="zh-CN" dirty="0"/>
              <a:t>3.	</a:t>
            </a:r>
            <a:r>
              <a:rPr lang="zh-CN" altLang="en-US" dirty="0"/>
              <a:t>技术架构做好前期评估和调研，遇到无法独立解决的技术问题多和有经验的老师同学交流沟通，避免闭门造车。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迭代问题和反思</a:t>
            </a:r>
          </a:p>
        </p:txBody>
      </p:sp>
    </p:spTree>
    <p:extLst>
      <p:ext uri="{BB962C8B-B14F-4D97-AF65-F5344CB8AC3E}">
        <p14:creationId xmlns:p14="http://schemas.microsoft.com/office/powerpoint/2010/main" val="2319029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1362973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41535" y="1303550"/>
            <a:ext cx="843427" cy="443226"/>
            <a:chOff x="666810" y="2586037"/>
            <a:chExt cx="468000" cy="245937"/>
          </a:xfrm>
        </p:grpSpPr>
        <p:sp>
          <p:nvSpPr>
            <p:cNvPr id="4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5" name="文本框 4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简介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841535" y="2223523"/>
            <a:ext cx="843427" cy="443226"/>
            <a:chOff x="666810" y="2586037"/>
            <a:chExt cx="468000" cy="245937"/>
          </a:xfrm>
        </p:grpSpPr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4" name="文本框 1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软件架构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841535" y="3143496"/>
            <a:ext cx="843427" cy="443226"/>
            <a:chOff x="666810" y="2586037"/>
            <a:chExt cx="468000" cy="245937"/>
          </a:xfrm>
        </p:grpSpPr>
        <p:sp>
          <p:nvSpPr>
            <p:cNvPr id="18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9" name="文本框 18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技术迭代原型演示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1841535" y="4063469"/>
            <a:ext cx="843427" cy="443226"/>
            <a:chOff x="666810" y="2586037"/>
            <a:chExt cx="468000" cy="245937"/>
          </a:xfrm>
        </p:grpSpPr>
        <p:sp>
          <p:nvSpPr>
            <p:cNvPr id="2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24" name="文本框 2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迭代评估成果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1841535" y="4983444"/>
            <a:ext cx="843427" cy="443226"/>
            <a:chOff x="666810" y="2586037"/>
            <a:chExt cx="468000" cy="245937"/>
          </a:xfrm>
        </p:grpSpPr>
        <p:sp>
          <p:nvSpPr>
            <p:cNvPr id="3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34" name="文本框 3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3" y="4954628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迭代问题和反思</a:t>
            </a:r>
          </a:p>
        </p:txBody>
      </p:sp>
    </p:spTree>
    <p:extLst>
      <p:ext uri="{BB962C8B-B14F-4D97-AF65-F5344CB8AC3E}">
        <p14:creationId xmlns:p14="http://schemas.microsoft.com/office/powerpoint/2010/main" val="3155251148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/>
          </p:cNvSpPr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简介</a:t>
            </a:r>
          </a:p>
        </p:txBody>
      </p:sp>
    </p:spTree>
    <p:extLst>
      <p:ext uri="{BB962C8B-B14F-4D97-AF65-F5344CB8AC3E}">
        <p14:creationId xmlns:p14="http://schemas.microsoft.com/office/powerpoint/2010/main" val="184620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项目背景：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z="1800" kern="100" dirty="0">
                <a:solidFill>
                  <a:srgbClr val="191919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“低头族”和“起床困难户”这两个词语已经成为了当代很多年轻人的标签。手机占据了我们太多时间，既影响了我们的工作效率，又降低了我们的工作质量。如何减少对手机的使用，从手机依赖症中解脱出来？如何摆脱因为起床困难的标签，按时开启美好的一天？高效的时间管理已经成为了大多数人渴望而不可及的目标。本项目旨在开发一款移动</a:t>
            </a:r>
            <a:r>
              <a:rPr lang="en-US" altLang="zh-CN" sz="1800" kern="100" dirty="0">
                <a:solidFill>
                  <a:srgbClr val="191919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APP</a:t>
            </a:r>
            <a:r>
              <a:rPr lang="zh-CN" altLang="zh-CN" sz="1800" kern="100" dirty="0">
                <a:solidFill>
                  <a:srgbClr val="191919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让用户拜托“低头族”和“起床困难户</a:t>
            </a:r>
            <a:r>
              <a:rPr lang="en-US" altLang="zh-CN" sz="1800" kern="100" dirty="0">
                <a:solidFill>
                  <a:srgbClr val="191919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1800" kern="100" dirty="0">
                <a:solidFill>
                  <a:srgbClr val="191919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的标签，减少用户时候使用手机的时间，达到提高工作、学习效率的目的。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B9ED781-D5B7-48EF-918E-323CC3067D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008" y="4756749"/>
            <a:ext cx="1987645" cy="198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440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核心功能</a:t>
            </a:r>
            <a:endParaRPr lang="en-US" altLang="zh-CN" dirty="0"/>
          </a:p>
          <a:p>
            <a:pPr lvl="1"/>
            <a:r>
              <a:rPr lang="zh-CN" altLang="en-US" dirty="0"/>
              <a:t>任务闹钟：改变“起床困难户”传统的闹钟响起</a:t>
            </a:r>
            <a:r>
              <a:rPr lang="en-US" altLang="zh-CN" dirty="0"/>
              <a:t>2s</a:t>
            </a:r>
            <a:r>
              <a:rPr lang="zh-CN" altLang="en-US" dirty="0"/>
              <a:t>即被盲关，再过</a:t>
            </a:r>
            <a:r>
              <a:rPr lang="en-US" altLang="zh-CN" dirty="0"/>
              <a:t>2s</a:t>
            </a:r>
            <a:r>
              <a:rPr lang="zh-CN" altLang="en-US" dirty="0"/>
              <a:t>立马入睡的现状，采用更复杂更高难度的完成某些任务才能关闭闹钟的模式，帮助用户从深度入眠状态清醒过来（否则就是无尽的闹钟响声和室友扔来的水果刀）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专注模式：开启后会持续计时，直到用户切换到任意其他</a:t>
            </a:r>
            <a:r>
              <a:rPr lang="en-US" altLang="zh-CN" dirty="0"/>
              <a:t>app</a:t>
            </a:r>
            <a:r>
              <a:rPr lang="zh-CN" altLang="en-US" dirty="0"/>
              <a:t>为止；通过记录连续不使用手机时间这一指标，并通过成就系统、好友分享等方式诱导用户摆脱手机，长时间专注于工作学习生活。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简介</a:t>
            </a:r>
          </a:p>
        </p:txBody>
      </p:sp>
    </p:spTree>
    <p:extLst>
      <p:ext uri="{BB962C8B-B14F-4D97-AF65-F5344CB8AC3E}">
        <p14:creationId xmlns:p14="http://schemas.microsoft.com/office/powerpoint/2010/main" val="156139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软件架构</a:t>
            </a:r>
          </a:p>
        </p:txBody>
      </p:sp>
    </p:spTree>
    <p:extLst>
      <p:ext uri="{BB962C8B-B14F-4D97-AF65-F5344CB8AC3E}">
        <p14:creationId xmlns:p14="http://schemas.microsoft.com/office/powerpoint/2010/main" val="3595279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总体架构：</a:t>
            </a:r>
            <a:r>
              <a:rPr lang="en-US" altLang="zh-CN" dirty="0"/>
              <a:t>C/S</a:t>
            </a:r>
            <a:r>
              <a:rPr lang="zh-CN" altLang="en-US" dirty="0"/>
              <a:t>架构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软件架构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D2157BA-3610-43DF-A6AB-BB9C8D48A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626" y="2517218"/>
            <a:ext cx="7197830" cy="345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666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Client</a:t>
            </a:r>
            <a:r>
              <a:rPr lang="zh-CN" altLang="en-US" dirty="0"/>
              <a:t>端为</a:t>
            </a:r>
            <a:r>
              <a:rPr lang="en-US" altLang="zh-CN" dirty="0" err="1"/>
              <a:t>kotlin</a:t>
            </a:r>
            <a:r>
              <a:rPr lang="zh-CN" altLang="en-US" dirty="0"/>
              <a:t>开发的安卓</a:t>
            </a:r>
            <a:r>
              <a:rPr lang="en-US" altLang="zh-CN" dirty="0"/>
              <a:t>APP</a:t>
            </a:r>
          </a:p>
          <a:p>
            <a:r>
              <a:rPr lang="en-US" altLang="zh-CN" dirty="0"/>
              <a:t>Server</a:t>
            </a:r>
            <a:r>
              <a:rPr lang="zh-CN" altLang="en-US" dirty="0"/>
              <a:t>端为</a:t>
            </a:r>
            <a:r>
              <a:rPr lang="en-US" altLang="zh-CN" dirty="0"/>
              <a:t>Spring</a:t>
            </a:r>
            <a:r>
              <a:rPr lang="zh-CN" altLang="en-US" dirty="0"/>
              <a:t>框架开发的</a:t>
            </a:r>
            <a:r>
              <a:rPr lang="en-US" altLang="zh-CN" dirty="0"/>
              <a:t>web</a:t>
            </a:r>
            <a:r>
              <a:rPr lang="zh-CN" altLang="en-US" dirty="0"/>
              <a:t>服务器</a:t>
            </a:r>
            <a:endParaRPr lang="en-US" altLang="zh-CN" dirty="0"/>
          </a:p>
          <a:p>
            <a:r>
              <a:rPr lang="zh-CN" altLang="en-US" dirty="0"/>
              <a:t>数据库主要采用开源关系型数据库</a:t>
            </a:r>
            <a:r>
              <a:rPr lang="en-US" altLang="zh-CN" dirty="0"/>
              <a:t>MySQL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软件架构</a:t>
            </a:r>
          </a:p>
        </p:txBody>
      </p:sp>
      <p:pic>
        <p:nvPicPr>
          <p:cNvPr id="4" name="Picture 3" descr="逻辑架构">
            <a:extLst>
              <a:ext uri="{FF2B5EF4-FFF2-40B4-BE49-F238E27FC236}">
                <a16:creationId xmlns:a16="http://schemas.microsoft.com/office/drawing/2014/main" id="{A93E5B22-2D03-4C13-B4E5-16DEA1A1ED5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54665" y="3355194"/>
            <a:ext cx="5676788" cy="315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806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部署架构</a:t>
            </a:r>
            <a:endParaRPr lang="en-US" altLang="zh-CN" dirty="0"/>
          </a:p>
          <a:p>
            <a:pPr lvl="1"/>
            <a:r>
              <a:rPr lang="zh-CN" altLang="en-US" dirty="0"/>
              <a:t>为了简化应用部署</a:t>
            </a:r>
          </a:p>
          <a:p>
            <a:pPr lvl="1"/>
            <a:r>
              <a:rPr lang="zh-CN" altLang="en-US" dirty="0"/>
              <a:t>提高硬件资源利用率</a:t>
            </a:r>
          </a:p>
          <a:p>
            <a:pPr lvl="1"/>
            <a:r>
              <a:rPr lang="zh-CN" altLang="en-US" dirty="0"/>
              <a:t>健康检查和自修复</a:t>
            </a:r>
          </a:p>
          <a:p>
            <a:pPr lvl="1"/>
            <a:r>
              <a:rPr lang="zh-CN" altLang="en-US" dirty="0"/>
              <a:t>自动扩容缩容</a:t>
            </a:r>
          </a:p>
          <a:p>
            <a:pPr lvl="1"/>
            <a:r>
              <a:rPr lang="zh-CN" altLang="en-US" dirty="0"/>
              <a:t>服务发现和负载均衡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涉及服务运行在</a:t>
            </a:r>
            <a:r>
              <a:rPr lang="en-US" altLang="zh-CN" dirty="0"/>
              <a:t>Docker</a:t>
            </a:r>
            <a:r>
              <a:rPr lang="zh-CN" altLang="en-US" dirty="0"/>
              <a:t>上，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Kubernetes</a:t>
            </a:r>
          </a:p>
          <a:p>
            <a:pPr marL="457200" lvl="1" indent="0">
              <a:buNone/>
            </a:pPr>
            <a:r>
              <a:rPr lang="zh-CN" altLang="en-US" dirty="0"/>
              <a:t>进行容器集群管理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软件架构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ECB95CB-E98A-4F77-A80D-29DA89350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620" y="2091601"/>
            <a:ext cx="4799355" cy="357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390209"/>
      </p:ext>
    </p:extLst>
  </p:cSld>
  <p:clrMapOvr>
    <a:masterClrMapping/>
  </p:clrMapOvr>
</p:sld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-VI主题-蓝" id="{1B918C6D-2D61-4306-88BA-3CA31BAAF13F}" vid="{A734D909-B61D-48C4-8B37-4CE49734400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2016-VI主题-蓝</Template>
  <TotalTime>1001</TotalTime>
  <Words>645</Words>
  <Application>Microsoft Office PowerPoint</Application>
  <PresentationFormat>全屏显示(4:3)</PresentationFormat>
  <Paragraphs>84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等线</vt:lpstr>
      <vt:lpstr>等线 Light</vt:lpstr>
      <vt:lpstr>宋体</vt:lpstr>
      <vt:lpstr>微软雅黑</vt:lpstr>
      <vt:lpstr>Arial</vt:lpstr>
      <vt:lpstr>Calibri</vt:lpstr>
      <vt:lpstr>Times New Roman</vt:lpstr>
      <vt:lpstr>2016-VI主题-蓝</vt:lpstr>
      <vt:lpstr>技术原型迭代评估</vt:lpstr>
      <vt:lpstr>目录 Contents</vt:lpstr>
      <vt:lpstr>目录 Contents</vt:lpstr>
      <vt:lpstr>简介</vt:lpstr>
      <vt:lpstr>简介</vt:lpstr>
      <vt:lpstr>目录 Contents</vt:lpstr>
      <vt:lpstr>软件架构</vt:lpstr>
      <vt:lpstr>软件架构</vt:lpstr>
      <vt:lpstr>软件架构</vt:lpstr>
      <vt:lpstr>目录 Contents</vt:lpstr>
      <vt:lpstr>目录 Contents</vt:lpstr>
      <vt:lpstr>迭代评估成果</vt:lpstr>
      <vt:lpstr>迭代评估成果</vt:lpstr>
      <vt:lpstr>迭代评估成果</vt:lpstr>
      <vt:lpstr>迭代评估成果</vt:lpstr>
      <vt:lpstr>目录 Contents</vt:lpstr>
      <vt:lpstr>迭代问题和反思</vt:lpstr>
      <vt:lpstr>迭代问题和反思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沈小丹</dc:creator>
  <cp:lastModifiedBy>赵阳</cp:lastModifiedBy>
  <cp:revision>58</cp:revision>
  <dcterms:created xsi:type="dcterms:W3CDTF">2016-04-20T02:59:17Z</dcterms:created>
  <dcterms:modified xsi:type="dcterms:W3CDTF">2020-11-17T14:41:59Z</dcterms:modified>
</cp:coreProperties>
</file>