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1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d3a47fe2-b632-7438-6083-4fea739e1f1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Location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</c:dPt>
          <c:dPt>
            <c:idx val="1"/>
            <c:bubble3D val="0"/>
            <c:spPr>
              <a:solidFill>
                <a:srgbClr val="FAA43A"/>
              </a:solidFill>
              <a:effectLst/>
            </c:spPr>
          </c:dPt>
          <c:dPt>
            <c:idx val="2"/>
            <c:bubble3D val="0"/>
            <c:spPr>
              <a:solidFill>
                <a:srgbClr val="60BD68"/>
              </a:solidFill>
              <a:effectLst/>
            </c:spPr>
          </c:dPt>
          <c:dPt>
            <c:idx val="3"/>
            <c:bubble3D val="0"/>
            <c:spPr>
              <a:solidFill>
                <a:srgbClr val="F17CB0"/>
              </a:solidFill>
              <a:effectLst/>
            </c:spPr>
          </c:dPt>
          <c:dPt>
            <c:idx val="4"/>
            <c:bubble3D val="0"/>
            <c:spPr>
              <a:solidFill>
                <a:srgbClr val="B2912F"/>
              </a:solidFill>
              <a:effectLst/>
            </c:spPr>
          </c:dPt>
          <c:dPt>
            <c:idx val="5"/>
            <c:bubble3D val="0"/>
            <c:spPr>
              <a:solidFill>
                <a:srgbClr val="B276B2"/>
              </a:solidFill>
              <a:effectLst/>
            </c:spPr>
          </c:dPt>
          <c:dPt>
            <c:idx val="6"/>
            <c:bubble3D val="0"/>
            <c:spPr>
              <a:solidFill>
                <a:srgbClr val="DECF3F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CN</c:v>
                </c:pt>
                <c:pt idx="1">
                  <c:v>DE</c:v>
                </c:pt>
                <c:pt idx="2">
                  <c:v>GB</c:v>
                </c:pt>
                <c:pt idx="3">
                  <c:v>MX</c:v>
                </c:pt>
                <c:pt idx="4">
                  <c:v>JP</c:v>
                </c:pt>
                <c:pt idx="5">
                  <c:v>IN</c:v>
                </c:pt>
                <c:pt idx="6">
                  <c:v>US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69</c:v>
                </c:pt>
                <c:pt idx="1">
                  <c:v>35</c:v>
                </c:pt>
                <c:pt idx="2">
                  <c:v>40</c:v>
                </c:pt>
                <c:pt idx="3">
                  <c:v>85</c:v>
                </c:pt>
                <c:pt idx="4">
                  <c:v>38</c:v>
                </c:pt>
                <c:pt idx="5">
                  <c:v>99</c:v>
                </c:pt>
                <c:pt idx="6">
                  <c:v>101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`TITLE_SLIDE`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`THANKS_SLIDE`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ctr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Object2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sz="1200" dirty="0"/>
          </a:p>
        </p:txBody>
      </p:sp>
      <p:sp>
        <p:nvSpPr>
          <p:cNvPr id="4" name="Object3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Object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800" dirty="0"/>
            </a:lvl1pPr>
          </a:lstStyle>
          <a:p>
            <a:pPr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(supports custom placeholder text!)</a:t>
            </a:r>
            <a:endParaRPr lang="en-US" sz="2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Object 2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Object3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Object4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ctr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4" name="Object3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sz="2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Text Placeholder</a:t>
            </a:r>
            <a:endParaRPr lang="en-US" dirty="0"/>
          </a:p>
        </p:txBody>
      </p:sp>
      <p:sp>
        <p:nvSpPr>
          <p:cNvPr id="4" name="Object3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Pre-filled placeholder bullets</a:t>
            </a:r>
            <a:endParaRPr lang="en-US" sz="2800" dirty="0"/>
          </a:p>
          <a:p>
            <a:pPr lvl="1" marL="685800" indent="-342900">
              <a:buSzPct val="100000"/>
              <a:buChar char="•"/>
            </a:pPr>
            <a:r>
              <a:rPr lang="en-US" sz="2800" dirty="0">
                <a:solidFill>
                  <a:srgbClr val="0000AB"/>
                </a:solidFill>
              </a:rPr>
              <a:t>Add any text, charts, whatever</a:t>
            </a:r>
            <a:endParaRPr lang="en-US" sz="2800" dirty="0"/>
          </a:p>
          <a:p>
            <a:pPr lvl="2" marL="1028700" indent="-342900">
              <a:buSzPct val="100000"/>
              <a:buChar char="•"/>
            </a:pPr>
            <a:r>
              <a:rPr lang="en-US" sz="2800" dirty="0">
                <a:solidFill>
                  <a:srgbClr val="0000AB"/>
                </a:solidFill>
              </a:rPr>
              <a:t>Check out the online API docs for more</a:t>
            </a:r>
            <a:endParaRPr lang="en-US" sz="28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Image Placeholder</a:t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bkgd.jpg">    </p:cNvPr>
          <p:cNvPicPr>
            <a:picLocks noChangeAspect="1"/>
          </p:cNvPicPr>
          <p:nvPr>
            <p:ph idx="103" type="body" hasCustomPrompt="1"/>
          </p:nvPr>
        </p:nvPicPr>
        <p:blipFill>
          <a:blip r:embed="rId1"/>
          <a:stretch>
            <a:fillRect/>
          </a:stretch>
        </p:blipFill>
        <p:spPr>
          <a:xfrm>
            <a:off x="548640" y="1371600"/>
            <a:ext cx="10972800" cy="480060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Chart Placeholder</a:t>
            </a:r>
            <a:endParaRPr lang="en-US" dirty="0"/>
          </a:p>
        </p:txBody>
      </p:sp>
      <p:graphicFrame>
        <p:nvGraphicFramePr>
          <p:cNvPr id="4" name="Chart 3" descr=""/>
          <p:cNvGraphicFramePr/>
          <p:nvPr>
            <p:ph idx="103" type="body" hasCustomPrompt="1"/>
          </p:nvPr>
        </p:nvGraphicFramePr>
        <p:xfrm>
          <a:off x="548640" y="1371600"/>
          <a:ext cx="10972800" cy="4800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4" name="Object3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2021-11-08T19:39:23Z</dcterms:created>
  <dcterms:modified xsi:type="dcterms:W3CDTF">2021-11-08T19:39:23Z</dcterms:modified>
</cp:coreProperties>
</file>