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5" d="100"/>
          <a:sy n="95" d="100"/>
        </p:scale>
        <p:origin x="240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FC3-A156-4435-AD7D-EADC4D545A87}" type="datetimeFigureOut">
              <a:rPr lang="en-US" smtClean="0"/>
              <a:pPr/>
              <a:t>12/9/2007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950-54CA-4FFB-9C5B-E67C3CEA5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FC3-A156-4435-AD7D-EADC4D545A87}" type="datetimeFigureOut">
              <a:rPr lang="en-US" smtClean="0"/>
              <a:pPr/>
              <a:t>12/9/2007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950-54CA-4FFB-9C5B-E67C3CEA5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FC3-A156-4435-AD7D-EADC4D545A87}" type="datetimeFigureOut">
              <a:rPr lang="en-US" smtClean="0"/>
              <a:pPr/>
              <a:t>12/9/2007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950-54CA-4FFB-9C5B-E67C3CEA5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FC3-A156-4435-AD7D-EADC4D545A87}" type="datetimeFigureOut">
              <a:rPr lang="en-US" smtClean="0"/>
              <a:pPr/>
              <a:t>12/9/2007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950-54CA-4FFB-9C5B-E67C3CEA5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FC3-A156-4435-AD7D-EADC4D545A87}" type="datetimeFigureOut">
              <a:rPr lang="en-US" smtClean="0"/>
              <a:pPr/>
              <a:t>12/9/2007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950-54CA-4FFB-9C5B-E67C3CEA5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FC3-A156-4435-AD7D-EADC4D545A87}" type="datetimeFigureOut">
              <a:rPr lang="en-US" smtClean="0"/>
              <a:pPr/>
              <a:t>12/9/2007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950-54CA-4FFB-9C5B-E67C3CEA5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FC3-A156-4435-AD7D-EADC4D545A87}" type="datetimeFigureOut">
              <a:rPr lang="en-US" smtClean="0"/>
              <a:pPr/>
              <a:t>12/9/2007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950-54CA-4FFB-9C5B-E67C3CEA5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FC3-A156-4435-AD7D-EADC4D545A87}" type="datetimeFigureOut">
              <a:rPr lang="en-US" smtClean="0"/>
              <a:pPr/>
              <a:t>12/9/2007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950-54CA-4FFB-9C5B-E67C3CEA5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FC3-A156-4435-AD7D-EADC4D545A87}" type="datetimeFigureOut">
              <a:rPr lang="en-US" smtClean="0"/>
              <a:pPr/>
              <a:t>12/9/2007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950-54CA-4FFB-9C5B-E67C3CEA5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FC3-A156-4435-AD7D-EADC4D545A87}" type="datetimeFigureOut">
              <a:rPr lang="en-US" smtClean="0"/>
              <a:pPr/>
              <a:t>12/9/2007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950-54CA-4FFB-9C5B-E67C3CEA5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5FFC3-A156-4435-AD7D-EADC4D545A87}" type="datetimeFigureOut">
              <a:rPr lang="en-US" smtClean="0"/>
              <a:pPr/>
              <a:t>12/9/2007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950-54CA-4FFB-9C5B-E67C3CEA5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FFC3-A156-4435-AD7D-EADC4D545A87}" type="datetimeFigureOut">
              <a:rPr lang="en-US" smtClean="0"/>
              <a:pPr/>
              <a:t>12/9/2007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07950-54CA-4FFB-9C5B-E67C3CEA57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82"/>
            </a:gs>
            <a:gs pos="13000">
              <a:srgbClr val="0047FF"/>
            </a:gs>
            <a:gs pos="28000">
              <a:srgbClr val="000082"/>
            </a:gs>
            <a:gs pos="42999">
              <a:srgbClr val="0047FF"/>
            </a:gs>
            <a:gs pos="58000">
              <a:srgbClr val="000082"/>
            </a:gs>
            <a:gs pos="72000">
              <a:srgbClr val="0047FF"/>
            </a:gs>
            <a:gs pos="87000">
              <a:srgbClr val="000082"/>
            </a:gs>
            <a:gs pos="100000">
              <a:srgbClr val="0047FF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0663820">
            <a:off x="1643042" y="2500306"/>
            <a:ext cx="6143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600" dirty="0">
                <a:solidFill>
                  <a:schemeClr val="bg1"/>
                </a:solidFill>
              </a:rPr>
              <a:t>D</a:t>
            </a:r>
            <a:r>
              <a:rPr lang="en-AU" sz="9600" dirty="0" smtClean="0">
                <a:solidFill>
                  <a:schemeClr val="bg1"/>
                </a:solidFill>
              </a:rPr>
              <a:t>odge</a:t>
            </a: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5" name="Bevel 4">
            <a:hlinkClick r:id="" action="ppaction://hlinkshowjump?jump=nextslide" highlightClick="1"/>
            <a:hlinkHover r:id="" action="ppaction://noaction" highlightClick="1"/>
          </p:cNvPr>
          <p:cNvSpPr/>
          <p:nvPr/>
        </p:nvSpPr>
        <p:spPr>
          <a:xfrm>
            <a:off x="928662" y="4429132"/>
            <a:ext cx="1500198" cy="1214446"/>
          </a:xfrm>
          <a:prstGeom prst="bevel">
            <a:avLst/>
          </a:prstGeom>
          <a:gradFill flip="none" rotWithShape="1">
            <a:gsLst>
              <a:gs pos="0">
                <a:srgbClr val="03D4A8"/>
              </a:gs>
              <a:gs pos="35000">
                <a:srgbClr val="21D6E0"/>
              </a:gs>
              <a:gs pos="60000">
                <a:srgbClr val="0087E6"/>
              </a:gs>
              <a:gs pos="99000">
                <a:srgbClr val="005CB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play</a:t>
            </a:r>
            <a:endParaRPr lang="en-US" dirty="0"/>
          </a:p>
        </p:txBody>
      </p:sp>
      <p:sp>
        <p:nvSpPr>
          <p:cNvPr id="9" name="Bevel 8"/>
          <p:cNvSpPr/>
          <p:nvPr/>
        </p:nvSpPr>
        <p:spPr>
          <a:xfrm>
            <a:off x="5929322" y="4572008"/>
            <a:ext cx="1643074" cy="1214446"/>
          </a:xfrm>
          <a:prstGeom prst="bevel">
            <a:avLst/>
          </a:prstGeom>
          <a:gradFill flip="none" rotWithShape="1">
            <a:gsLst>
              <a:gs pos="0">
                <a:srgbClr val="03D4A8"/>
              </a:gs>
              <a:gs pos="35000">
                <a:srgbClr val="21D6E0"/>
              </a:gs>
              <a:gs pos="60000">
                <a:srgbClr val="0087E6"/>
              </a:gs>
              <a:gs pos="99000">
                <a:srgbClr val="005CBF"/>
              </a:gs>
            </a:gsLst>
            <a:path path="rect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instructions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hlinkHover r:id="" action="ppaction://hlinkshowjump?jump=firstslide"/>
          </p:cNvPr>
          <p:cNvSpPr/>
          <p:nvPr/>
        </p:nvSpPr>
        <p:spPr>
          <a:xfrm>
            <a:off x="2000232" y="857232"/>
            <a:ext cx="857256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hlinkHover r:id="" action="ppaction://hlinkshowjump?jump=firstslide"/>
          </p:cNvPr>
          <p:cNvSpPr/>
          <p:nvPr/>
        </p:nvSpPr>
        <p:spPr>
          <a:xfrm>
            <a:off x="6072198" y="1214422"/>
            <a:ext cx="1143008" cy="1143008"/>
          </a:xfrm>
          <a:prstGeom prst="ellipse">
            <a:avLst/>
          </a:prstGeom>
          <a:gradFill flip="none" rotWithShape="1">
            <a:gsLst>
              <a:gs pos="0">
                <a:srgbClr val="5E9EFF">
                  <a:alpha val="0"/>
                </a:srgbClr>
              </a:gs>
              <a:gs pos="39999">
                <a:srgbClr val="85C2FF">
                  <a:alpha val="16000"/>
                </a:srgbClr>
              </a:gs>
              <a:gs pos="70000">
                <a:srgbClr val="00B0F0">
                  <a:alpha val="8000"/>
                </a:srgbClr>
              </a:gs>
              <a:gs pos="100000">
                <a:srgbClr val="00B0F0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Hover r:id="" action="ppaction://hlinkshowjump?jump=nextslide"/>
          </p:cNvPr>
          <p:cNvSpPr/>
          <p:nvPr/>
        </p:nvSpPr>
        <p:spPr>
          <a:xfrm>
            <a:off x="-1000164" y="-928718"/>
            <a:ext cx="11572956" cy="842968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hlinkHover r:id="" action="ppaction://hlinkshowjump?jump=first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8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repeatCount="9999000" fill="hold" grpId="0" nodeType="withEffect">
                                  <p:stCondLst>
                                    <p:cond delay="180000"/>
                                  </p:stCondLst>
                                  <p:childTnLst>
                                    <p:animMotion origin="layout" path="M -0.00399 3.33333E-6 C -0.0592 0.02569 -0.29045 0.09514 -0.33559 0.15532 C -0.38073 0.21551 -0.34166 0.32338 -0.275 0.36157 C -0.20833 0.40069 0.13282 0.3324 0.06441 0.3875 C -0.00399 0.44213 -0.60243 0.77037 -0.68559 0.69189 C -0.76875 0.61319 -0.56406 0.04884 -0.43455 -0.08241 C -0.30503 -0.21412 0.06545 -0.11181 0.09167 -0.09699 C 0.11788 -0.08195 -0.2901 -0.03611 -0.27725 0.0081 C -0.26441 0.05185 0.09514 0.05393 0.1691 0.16828 C 0.24306 0.28217 0.22483 0.61805 0.16667 0.69189 C 0.10851 0.7662 -0.18802 0.74514 -0.17968 0.61273 C -0.17135 0.47986 0.17917 -0.05857 0.21667 -0.10301 C 0.25417 -0.14769 0.18091 0.27453 0.04532 0.34606 C -0.09028 0.41736 -0.57274 0.34907 -0.59635 0.32523 C -0.61996 0.30185 -0.13229 0.28264 -0.09635 0.20486 C -0.06041 0.12708 -0.28507 -0.1044 -0.3809 -0.14121 C -0.47673 -0.17824 -0.65712 -0.04815 -0.67135 -0.01736 C -0.68559 0.01319 -0.58177 0.08588 -0.46666 0.04282 C -0.35156 3.33333E-6 -0.09062 -0.23704 0.0191 -0.27616 C 0.12882 -0.31528 0.17379 -0.25139 0.19167 -0.1919 C 0.20955 -0.13264 0.21111 -0.01713 0.12622 0.08102 C 0.04132 0.17916 -0.27934 0.32037 -0.31788 0.39699 C -0.35642 0.47361 -0.2059 0.49652 -0.10468 0.54143 C -0.00347 0.58611 0.27361 0.63657 0.28941 0.66527 C 0.30521 0.69375 0.10122 0.7162 -0.00955 0.71435 C -0.12031 0.71227 -0.30903 0.69884 -0.375 0.65254 C -0.44097 0.60578 -0.42517 0.43217 -0.4059 0.43634 C -0.38663 0.44051 -0.22934 0.65995 -0.25955 0.67939 C -0.28975 0.69884 -0.5401 0.6956 -0.5868 0.55254 C -0.6335 0.40926 -0.58055 -0.08982 -0.53923 -0.17917 C -0.49791 -0.26875 -0.38385 -0.10394 -0.33923 0.01435 C -0.29462 0.13264 -0.32639 0.44907 -0.27135 0.53032 C -0.21632 0.61111 -0.08125 0.53379 -0.00833 0.50162 C 0.06459 0.46944 0.12604 0.42129 0.16667 0.33657 C 0.20729 0.25115 0.23004 0.05486 0.23577 -0.01111 C 0.2415 -0.07732 0.22118 -0.03148 0.20122 -0.06019 C 0.18125 -0.08936 0.19063 -0.17755 0.11545 -0.18565 C 0.04028 -0.19375 -0.15312 -0.10996 -0.25 -0.10996 C -0.34687 -0.10903 -0.39843 -0.17801 -0.46545 -0.18241 C -0.53246 -0.18681 -0.62031 -0.1544 -0.65225 -0.13658 C -0.6842 -0.11898 -0.64722 -0.14422 -0.65712 -0.07616 C -0.66701 -0.00811 -0.71614 0.20856 -0.7118 0.27152 C -0.70746 0.33449 -0.64305 0.33356 -0.6309 0.30162 C -0.61875 0.26967 -0.65069 0.17407 -0.63923 0.07939 C -0.62778 -0.01528 -0.59514 -0.22755 -0.5618 -0.26667 C -0.52847 -0.30625 -0.48281 -0.17361 -0.43923 -0.15857 C -0.39566 -0.14352 -0.34826 -0.16551 -0.3 -0.17616 C -0.25173 -0.18681 -0.196 -0.22084 -0.15 -0.22292 C -0.10399 -0.22408 -0.07604 -0.18357 -0.02378 -0.18403 C 0.02847 -0.18449 0.12743 -0.24167 0.1632 -0.22593 C 0.19896 -0.20926 0.18212 -0.18334 0.19045 -0.08565 C 0.19879 0.01203 0.21424 0.26111 0.2132 0.36041 C 0.21216 0.45926 0.18924 0.48333 0.18455 0.50972 C 0.17986 0.53611 0.18507 0.50972 0.18455 0.51921 C 0.18403 0.52777 0.23802 0.58495 0.18108 0.56203 C 0.12413 0.53819 -0.04357 0.4 -0.15712 0.37939 C -0.27066 0.35879 -0.446 0.48541 -0.5 0.43819 C -0.55399 0.39097 -0.51927 0.15486 -0.4809 0.09537 C -0.44253 0.03518 -0.30625 0.13287 -0.27014 0.07939 C -0.23403 0.02546 -0.32135 -0.18056 -0.26423 -0.22848 C -0.20712 -0.27639 -0.01371 -0.20973 0.07275 -0.20834 C 0.1592 -0.20695 0.23229 -0.26065 0.25486 -0.22061 C 0.27743 -0.18079 0.24584 -0.04861 0.20834 0.03032 C 0.17084 0.10926 0.07865 0.21435 0.02986 0.25254 C -0.01892 0.29051 -0.05139 0.28564 -0.08455 0.25856 C -0.11771 0.23148 -0.17135 0.12222 -0.16892 0.08865 C -0.16649 0.05486 -0.09965 0.05486 -0.07014 0.05555 C -0.04062 0.05578 -0.01493 0.1037 0.00834 0.09213 C 0.0316 0.08032 0.06962 0.03518 0.0691 -0.01574 C 0.06858 -0.06713 0.02986 -0.18611 0.00486 -0.21574 C -0.02014 -0.24537 -0.05034 -0.21181 -0.0809 -0.19352 C -0.11146 -0.1757 -0.19462 -0.1176 -0.17847 -0.10996 C -0.16232 -0.10162 -0.03246 -0.14838 0.01545 -0.14584 C 0.06337 -0.14352 0.08351 -0.13681 0.10955 -0.09514 C 0.13559 -0.05371 0.19705 0.03981 0.17153 0.10277 C 0.14601 0.16666 0.03768 0.25532 -0.04392 0.28564 C -0.12552 0.31643 -0.22951 0.32314 -0.31788 0.28564 C -0.40625 0.24861 -0.52187 0.11504 -0.57378 0.06203 C -0.62569 0.00856 -0.65104 -0.08334 -0.62968 -0.03473 C -0.60833 0.01365 -0.4908 0.29328 -0.44514 0.35208 C -0.39948 0.4118 -0.33837 0.35 -0.3559 0.3206 C -0.37343 0.29143 -0.49392 0.26643 -0.55 0.17777 C -0.60607 0.08865 -0.68055 -0.13496 -0.69288 -0.21158 C -0.70521 -0.2875 -0.66718 -0.2875 -0.62378 -0.28079 C -0.58038 -0.27408 -0.5 -0.27014 -0.43212 -0.1713 C -0.36423 -0.07223 -0.21406 0.18264 -0.21666 0.31435 C -0.21927 0.44583 -0.38038 0.56157 -0.44757 0.61875 C -0.51475 0.67685 -0.60798 0.66365 -0.62014 0.66041 C -0.63229 0.65694 -0.55816 0.63287 -0.52014 0.59814 C -0.48212 0.56389 -0.38524 0.48125 -0.39166 0.45532 C -0.39809 0.42986 -0.5368 0.39166 -0.55833 0.44398 C -0.57986 0.49652 -0.56475 0.73889 -0.52135 0.7699 C -0.47795 0.80069 -0.39809 0.62754 -0.29757 0.62986 C -0.19705 0.6331 -0.0059 0.79676 0.08212 0.78588 C 0.17014 0.775 0.2408 0.60764 0.23108 0.56527 C 0.22136 0.52245 0.11285 0.51875 0.02379 0.52847 C -0.06528 0.53819 -0.21962 0.61296 -0.30347 0.62523 C -0.38732 0.63796 -0.41284 0.5868 -0.47968 0.60324 C -0.54653 0.61898 -0.66406 0.73541 -0.70468 0.72199 C -0.74531 0.70879 -0.75764 0.60185 -0.72361 0.52384 C -0.68993 0.44583 -0.57291 0.29861 -0.50121 0.25393 C -0.42951 0.20972 -0.34791 0.27801 -0.29392 0.25717 C -0.23993 0.23611 -0.1493 0.15231 -0.17725 0.1287 C -0.20521 0.10463 -0.37708 0.1074 -0.4618 0.11273 C -0.54653 0.11782 -0.65538 0.20578 -0.68559 0.16041 C -0.7158 0.11504 -0.71284 -0.10579 -0.64288 -0.16019 C -0.57291 -0.21459 -0.33385 -0.25672 -0.26545 -0.16667 C -0.19705 -0.07686 -0.24774 0.25301 -0.23212 0.37939 C -0.21649 0.50578 -0.22222 0.58657 -0.17135 0.59213 C -0.12048 0.59768 0.00834 0.44884 0.07275 0.41227 C 0.13716 0.37639 0.27743 0.32245 0.21545 0.37453 C 0.15347 0.42662 -0.15833 0.78055 -0.29913 0.72523 C -0.43993 0.6699 -0.61753 0.19282 -0.62899 0.04282 C -0.64045 -0.10718 -0.47673 -0.15579 -0.36823 -0.175 C -0.25972 -0.19422 -0.03889 -0.10278 0.02222 -0.07315 C 0.08334 -0.04352 0.00347 -0.01273 -0.00156 0.00301 " pathEditMode="relative" rAng="0" ptsTypes="aaaaaaaaaaaaaaaaaaaaaaaaaaaaaaaaaaaaaaaaaaaaaaaaaaaaaaaaaaaaaaaaaaaaaaaaaaaaaaaaaaaaaaaaaaaaaaaaaaaaaaaaaaaaaaaaaaaa">
                                      <p:cBhvr>
                                        <p:cTn id="8" dur="18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" y="2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9999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C 0.06077 -0.01551 -0.15122 0.23334 -0.06441 0.28357 C 0.02205 0.33357 0.43612 0.25996 0.52014 0.30116 C 0.604 0.34213 0.52657 0.47315 0.44011 0.5294 C 0.35382 0.58588 0.09566 0.63079 0.00105 0.63912 C -0.09393 0.64746 -0.16528 0.57685 -0.12882 0.5801 C -0.09218 0.5838 0.16251 0.69468 0.22014 0.65972 C 0.27761 0.62454 0.1856 0.46366 0.21771 0.3706 C 0.24948 0.27755 0.38351 0.09584 0.41181 0.10116 C 0.43994 0.10625 0.47066 0.32824 0.38681 0.40255 C 0.30296 0.47639 0.00156 0.57847 -0.09202 0.5456 C -0.18542 0.51273 -0.19931 0.30116 -0.17414 0.20579 C -0.14862 0.10996 -0.05313 -0.00416 0.06042 -0.02754 C 0.17396 -0.05115 0.4224 0.05278 0.50678 0.06597 C 0.5915 0.0794 0.55469 0.07037 0.56754 0.05347 C 0.58056 0.03635 0.5507 -0.06782 0.58438 -0.03565 C 0.61789 -0.00347 0.74723 0.19537 0.76997 0.24676 C 0.79271 0.29861 0.7606 0.23727 0.72119 0.27408 C 0.68178 0.31065 0.55834 0.38519 0.53299 0.46783 C 0.50782 0.55 0.58073 0.74422 0.56997 0.7676 C 0.55938 0.79144 0.56337 0.68102 0.46876 0.60903 C 0.37448 0.53704 0.06077 0.42847 0.00348 0.33565 C -0.05382 0.24306 0.06198 0.0463 0.12483 0.05185 C 0.18751 0.05718 0.37691 0.2831 0.38073 0.3676 C 0.38455 0.45232 0.18369 0.55834 0.14723 0.55949 C 0.11077 0.56111 0.19619 0.36528 0.16164 0.3757 C 0.12709 0.38611 -0.01997 0.60857 -0.0599 0.62153 C -0.09982 0.63496 -0.09704 0.5294 -0.07778 0.4551 C -0.05816 0.38056 0.06407 0.23681 0.05678 0.17408 C 0.04966 0.11111 -0.09687 0.1125 -0.12153 0.07732 C -0.14619 0.04213 -0.1448 -0.01134 -0.0908 -0.03727 C -0.03663 -0.06319 0.12518 -0.08588 0.20226 -0.07824 C 0.279 -0.07083 0.30973 -0.03773 0.37119 0.0088 C 0.43264 0.05556 0.63039 0.125 0.57119 0.20116 C 0.51198 0.27732 0.14601 0.41088 0.0165 0.46597 C -0.1132 0.52153 -0.17066 0.48033 -0.2073 0.53287 C -0.2441 0.58519 -0.2625 0.74283 -0.20365 0.7801 C -0.14497 0.81736 0.02535 0.80463 0.14497 0.75672 C 0.26476 0.70857 0.46476 0.51273 0.51407 0.49306 C 0.56337 0.47315 0.47761 0.58496 0.44132 0.63912 C 0.40521 0.69306 0.26511 0.80047 0.29619 0.81829 C 0.32744 0.83658 0.57691 0.80556 0.62848 0.74676 C 0.67969 0.68843 0.62917 0.53449 0.60452 0.46783 C 0.57987 0.4007 0.4658 0.38889 0.48073 0.3456 C 0.49549 0.30209 0.64827 0.22292 0.69393 0.20741 C 0.73959 0.19167 0.76476 0.2875 0.75452 0.25185 C 0.74445 0.21621 0.67327 0.02292 0.63178 -0.00717 C 0.59046 -0.03727 0.53751 0.07246 0.50556 0.0706 C 0.47362 0.06898 0.41667 0.04167 0.44011 -0.01666 C 0.46355 -0.07453 0.69653 -0.25879 0.64619 -0.27824 C 0.59601 -0.29768 0.30938 -0.17222 0.13907 -0.13379 C -0.03143 -0.09537 -0.32917 -0.06481 -0.37518 -0.04815 C -0.42119 -0.03148 -0.19254 -0.01227 -0.13698 -0.03403 C -0.0816 -0.05578 -0.02848 -0.15046 -0.04322 -0.17847 C -0.05799 -0.20625 -0.23629 -0.27453 -0.22518 -0.20208 C -0.21424 -0.12963 -0.01511 0.07523 0.02344 0.25648 C 0.06216 0.43773 -0.025 0.82454 0.00678 0.88519 C 0.03872 0.9456 0.13039 0.71736 0.21511 0.62014 C 0.29983 0.52292 0.57205 0.37593 0.51528 0.30232 C 0.45834 0.22894 0.03507 0.15278 -0.12657 0.17894 C -0.28803 0.2051 -0.49584 0.38287 -0.45487 0.45949 C -0.41389 0.53658 -0.02622 0.70023 0.11876 0.64074 C 0.26389 0.58102 0.38577 0.19699 0.4165 0.10116 C 0.44723 0.0051 0.28073 0.04005 0.3033 0.06597 C 0.32622 0.09236 0.53507 0.19329 0.55348 0.2581 C 0.57171 0.32269 0.48334 0.49815 0.41303 0.45324 C 0.34254 0.40857 0.16893 0.02709 0.13056 -0.0118 C 0.09219 -0.05023 0.23525 0.10579 0.18299 0.22176 C 0.13108 0.33727 -0.11355 0.62963 -0.18247 0.68357 C -0.25122 0.7375 -0.21598 0.61412 -0.22987 0.5456 C -0.2441 0.47685 -0.4106 0.28773 -0.26685 0.27084 C -0.12327 0.25394 0.46615 0.45463 0.63299 0.44398 C 0.80001 0.43287 0.80764 0.25556 0.73438 0.20579 C 0.66077 0.15602 0.23507 0.09028 0.19254 0.1456 C 0.15018 0.2007 0.41771 0.44236 0.47952 0.53565 C 0.5415 0.62917 0.52761 0.70209 0.56389 0.70556 C 0.60035 0.70949 0.67778 0.57685 0.69862 0.5581 C 0.71928 0.53935 0.69271 0.65834 0.68907 0.59306 C 0.68525 0.52778 0.70139 0.24422 0.67587 0.16597 C 0.65053 0.08773 0.61303 0.07315 0.53542 0.12338 C 0.45782 0.17315 0.24723 0.41945 0.2106 0.46597 C 0.17396 0.51273 0.3099 0.40023 0.31528 0.40255 C 0.32049 0.40463 0.28716 0.48588 0.2415 0.48033 C 0.19584 0.47477 0.03733 0.39977 0.04132 0.36922 C 0.04549 0.33843 0.1665 0.34977 0.26632 0.29468 C 0.36615 0.23935 0.62223 0.07894 0.64011 0.0375 C 0.65834 -0.00416 0.45938 -0.03009 0.37483 0.04398 C 0.29011 0.11806 0.19705 0.43496 0.13299 0.48172 C 0.0691 0.52871 -0.03646 0.40787 -0.00869 0.32477 C 0.01945 0.24144 0.3033 0.0669 0.30087 -0.01666 C 0.29844 -0.1 0.04792 -0.17477 -0.02292 -0.17523 C -0.09341 -0.17569 -0.14254 -0.11134 -0.12275 -0.01967 C -0.10313 0.07176 -0.00156 0.3 0.09497 0.37385 C 0.19167 0.44815 0.40556 0.39885 0.45695 0.42454 C 0.50816 0.45023 0.51164 0.48102 0.4033 0.52801 C 0.29532 0.57477 -0.13907 0.73195 -0.19202 0.70741 C -0.24462 0.68264 -0.0316 0.41806 0.08664 0.3801 C 0.20504 0.3426 0.44167 0.5176 0.51893 0.48033 C 0.59584 0.44306 0.58716 0.17153 0.54983 0.15648 C 0.51216 0.1419 0.37223 0.32246 0.29376 0.39121 C 0.21563 0.46042 0.07431 0.61505 0.07952 0.57084 C 0.0849 0.52662 0.26823 0.20533 0.32466 0.12639 C 0.38126 0.04722 0.40764 0.1375 0.41893 0.0963 C 0.43021 0.0551 0.42327 -0.14791 0.39254 -0.12106 C 0.36198 -0.09467 0.17518 0.14607 0.23438 0.25648 C 0.29341 0.36736 0.70695 0.43542 0.74619 0.54236 C 0.78542 0.64931 0.53525 0.91459 0.46997 0.89792 C 0.40469 0.88125 0.34028 0.56042 0.35469 0.44213 C 0.36893 0.32408 0.51771 0.27292 0.55695 0.18982 C 0.59601 0.10718 0.60643 -0.0206 0.59028 -0.0544 C 0.57379 -0.08842 0.52014 -0.11389 0.45938 -0.01342 C 0.39844 0.0875 0.31268 0.46204 0.22587 0.55 C 0.13924 0.63797 -0.06424 0.62847 -0.06112 0.51528 C -0.05799 0.40185 0.23716 -0.01967 0.24514 -0.12916 C 0.25278 -0.23865 -0.07291 -0.20995 -0.01441 -0.1419 C 0.04376 -0.07407 0.46563 0.20741 0.59514 0.27894 C 0.72466 0.35047 0.76789 0.375 0.76303 0.28658 C 0.75799 0.19838 0.61268 -0.25185 0.56511 -0.25139 C 0.51771 -0.25092 0.44532 0.1331 0.4783 0.28982 C 0.51146 0.44699 0.78039 0.57894 0.76303 0.68982 C 0.74549 0.8007 0.43351 0.98218 0.37362 0.9551 C 0.31355 0.92778 0.43716 0.6081 0.4033 0.52616 C 0.3698 0.44422 0.2783 0.47709 0.17136 0.46273 C 0.06441 0.44838 -0.16945 0.4713 -0.2382 0.44074 C -0.30712 0.40996 -0.31546 0.27431 -0.24185 0.27894 C -0.16841 0.28334 0.06025 0.50232 0.20348 0.46783 C 0.34653 0.43287 0.65313 0.0581 0.61632 0.0706 C 0.57969 0.08334 0.14462 0.4419 -0.01685 0.54236 C -0.17848 0.64236 -0.42952 0.80695 -0.35261 0.67222 C -0.2757 0.5375 0.30157 -0.1199 0.44497 -0.26551 C 0.58855 -0.41134 0.62414 -0.21551 0.50921 -0.20208 C 0.39445 -0.18865 -0.11806 -0.18958 -0.24428 -0.18495 C -0.37049 -0.18009 -0.31251 -0.22361 -0.24775 -0.17384 C -0.18299 -0.12384 0.0974 0.0338 0.14376 0.11505 C 0.19011 0.19653 -0.02344 0.28773 0.03056 0.31528 C 0.08455 0.3426 0.4908 0.25347 0.46754 0.27894 C 0.44428 0.30417 -0.06181 0.4257 -0.10869 0.46597 C -0.15539 0.50648 0.1231 0.5632 0.18664 0.51991 C 0.25035 0.47709 0.21806 0.23889 0.27362 0.20741 C 0.32917 0.1757 0.49671 0.35787 0.52014 0.3294 C 0.54358 0.30116 0.51685 -0.02847 0.41407 0.0375 C 0.31094 0.10324 -0.06546 0.64607 -0.09774 0.72315 C -0.13021 0.8007 0.12865 0.51991 0.21893 0.50116 C 0.30903 0.48241 0.44497 0.58935 0.44254 0.61065 C 0.44011 0.63195 0.22136 0.68334 0.20469 0.62963 C 0.18785 0.57593 0.32344 0.38334 0.34271 0.28843 C 0.36164 0.19329 0.30244 0.15648 0.31893 0.0581 C 0.33525 -0.04074 0.47761 -0.29537 0.44011 -0.3037 C 0.40278 -0.31203 0.14271 -0.03009 0.09376 0.00718 C 0.0448 0.04468 0.09532 -0.09676 0.14619 -0.07986 C 0.1974 -0.06319 0.40174 0.03797 0.39966 0.10741 C 0.39792 0.17685 0.18889 0.27523 0.13421 0.33727 C 0.07952 0.39954 0.05226 0.44584 0.07136 0.48033 C 0.09046 0.51482 0.2158 0.57176 0.24862 0.54375 C 0.28108 0.51574 0.30695 0.34699 0.26754 0.31227 C 0.22813 0.27732 0.10157 0.32917 0.01164 0.33426 C -0.0783 0.33935 -0.2908 0.38611 -0.27153 0.34236 C -0.25244 0.29861 0.02587 0.14607 0.12709 0.07246 C 0.2283 -0.00139 0.34237 -0.08541 0.33542 -0.09884 C 0.32882 -0.11227 0.11823 -0.08333 0.08664 -0.00879 C 0.05521 0.06597 0.08421 0.25232 0.14619 0.34861 C 0.20834 0.44491 0.38021 0.51158 0.45938 0.56922 C 0.53837 0.62662 0.66789 0.6669 0.61997 0.69468 C 0.57223 0.72246 0.16945 0.72593 0.1724 0.73565 C 0.17518 0.74584 0.55643 0.8213 0.63664 0.7551 C 0.71685 0.68866 0.73855 0.38912 0.6533 0.33727 C 0.56823 0.28565 0.30001 0.4338 0.12483 0.44398 C -0.0507 0.45371 -0.40747 0.39838 -0.39896 0.39769 C -0.39046 0.39722 0.08143 0.39861 0.17605 0.43889 C 0.27032 0.47917 0.20782 0.58426 0.16771 0.63912 C 0.12744 0.69398 -0.06753 0.77361 -0.06563 0.7676 C -0.06372 0.76204 0.20035 0.59445 0.17952 0.60394 C 0.15886 0.61389 -0.21077 0.87639 -0.1908 0.82639 C -0.17066 0.77593 0.24532 0.3963 0.29966 0.30232 C 0.354 0.2088 0.18889 0.25764 0.13542 0.26459 C 0.08195 0.2713 0.05105 0.33982 -0.02171 0.34375 C -0.09445 0.34769 -0.33091 0.37986 -0.30139 0.28843 C -0.27188 0.19699 0.17778 -0.26157 0.15573 -0.20532 C 0.13351 -0.14907 -0.39237 0.56088 -0.43473 0.62639 C -0.47709 0.6919 -0.14306 0.29815 -0.09896 0.1882 C -0.05504 0.07847 -0.13525 0.02084 -0.17171 -0.03403 C -0.20799 -0.08842 -0.40122 -0.19838 -0.31685 -0.13889 C -0.23264 -0.07916 0.16511 0.36644 0.33421 0.32477 C 0.50348 0.28264 0.66233 -0.31412 0.69862 -0.38935 C 0.73473 -0.46458 0.58334 -0.24768 0.55105 -0.12615 C 0.51858 -0.00416 0.49323 0.27431 0.5033 0.34051 C 0.51337 0.40672 0.6132 0.23843 0.61164 0.27084 C 0.61025 0.30324 0.49306 0.43033 0.49393 0.53565 C 0.49462 0.64121 0.61285 0.86551 0.61632 0.90417 C 0.61997 0.9426 0.53143 0.79746 0.51528 0.7676 C 0.49896 0.73797 0.48351 0.75255 0.51893 0.72477 C 0.554 0.69699 0.69514 0.63496 0.72726 0.60093 C 0.75938 0.56736 0.74931 0.47523 0.71164 0.52176 C 0.67431 0.56806 0.58455 0.87107 0.50209 0.87894 C 0.41962 0.88658 0.18282 0.61574 0.2165 0.5676 C 0.25001 0.51991 0.63785 0.57685 0.7033 0.59144 C 0.76893 0.60579 0.62622 0.62986 0.60921 0.65347 C 0.59219 0.67685 0.67605 0.73496 0.60087 0.73125 C 0.5257 0.72732 0.26389 0.63658 0.15799 0.63125 C 0.05226 0.6257 0.02066 0.67824 -0.03473 0.69931 C -0.09011 0.72084 -0.11719 0.7632 -0.17414 0.75972 C -0.23073 0.75602 -0.43698 0.6956 -0.37518 0.67894 C -0.31337 0.66204 0.10921 0.71528 0.19619 0.65972 C 0.28334 0.60394 0.18837 0.40185 0.14619 0.3456 C 0.10417 0.28889 -0.06631 0.29375 -0.05625 0.31991 C -0.04584 0.3463 0.18733 0.53287 0.20816 0.50232 C 0.229 0.47199 0.16528 0.19537 0.06893 0.1375 C -0.02778 0.0794 -0.40539 0.06968 -0.37153 0.15347 C -0.33768 0.23727 0.14098 0.66482 0.2724 0.64074 C 0.40348 0.61644 0.41007 0.10209 0.4165 0.0088 C 0.42292 -0.08403 0.4132 0.08773 0.3106 0.08195 C 0.20764 0.0757 -0.17848 -0.11643 -0.20035 -0.02754 C -0.22223 0.06135 0.02657 0.60648 0.17952 0.61528 C 0.33264 0.62408 0.74757 0.1301 0.71754 0.02454 C 0.68768 -0.08078 0.05782 -0.11134 -0.00017 -0.01805 C -0.05851 0.07523 0.38959 0.48472 0.36876 0.58519 C 0.3481 0.68542 0.00903 0.61898 -0.12396 0.58357 C -0.2573 0.54792 -0.45053 0.47014 -0.42987 0.37246 C -0.40921 0.27431 -0.06112 0.01412 -0.00017 -0.00046 Z " pathEditMode="relative" ptsTypes="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0" dur="18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4678" y="221455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You win!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levin</dc:creator>
  <cp:lastModifiedBy>levin</cp:lastModifiedBy>
  <cp:revision>10</cp:revision>
  <dcterms:created xsi:type="dcterms:W3CDTF">2007-12-07T20:59:34Z</dcterms:created>
  <dcterms:modified xsi:type="dcterms:W3CDTF">2007-12-09T04:06:21Z</dcterms:modified>
</cp:coreProperties>
</file>