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5" autoAdjust="0"/>
    <p:restoredTop sz="94639" autoAdjust="0"/>
  </p:normalViewPr>
  <p:slideViewPr>
    <p:cSldViewPr>
      <p:cViewPr varScale="1">
        <p:scale>
          <a:sx n="88" d="100"/>
          <a:sy n="88" d="100"/>
        </p:scale>
        <p:origin x="-96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B765-EA9C-4D87-A883-1A48A3E4C12C}" type="datetimeFigureOut">
              <a:rPr lang="en-US" smtClean="0"/>
              <a:t>11/15/2007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1713-EFD6-4C84-9493-AA8E10450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B765-EA9C-4D87-A883-1A48A3E4C12C}" type="datetimeFigureOut">
              <a:rPr lang="en-US" smtClean="0"/>
              <a:t>11/15/2007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1713-EFD6-4C84-9493-AA8E10450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B765-EA9C-4D87-A883-1A48A3E4C12C}" type="datetimeFigureOut">
              <a:rPr lang="en-US" smtClean="0"/>
              <a:t>11/15/2007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1713-EFD6-4C84-9493-AA8E10450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B765-EA9C-4D87-A883-1A48A3E4C12C}" type="datetimeFigureOut">
              <a:rPr lang="en-US" smtClean="0"/>
              <a:t>11/15/2007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1713-EFD6-4C84-9493-AA8E10450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B765-EA9C-4D87-A883-1A48A3E4C12C}" type="datetimeFigureOut">
              <a:rPr lang="en-US" smtClean="0"/>
              <a:t>11/15/2007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1713-EFD6-4C84-9493-AA8E10450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B765-EA9C-4D87-A883-1A48A3E4C12C}" type="datetimeFigureOut">
              <a:rPr lang="en-US" smtClean="0"/>
              <a:t>11/15/2007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1713-EFD6-4C84-9493-AA8E10450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B765-EA9C-4D87-A883-1A48A3E4C12C}" type="datetimeFigureOut">
              <a:rPr lang="en-US" smtClean="0"/>
              <a:t>11/15/2007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1713-EFD6-4C84-9493-AA8E10450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B765-EA9C-4D87-A883-1A48A3E4C12C}" type="datetimeFigureOut">
              <a:rPr lang="en-US" smtClean="0"/>
              <a:t>11/15/2007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1713-EFD6-4C84-9493-AA8E10450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B765-EA9C-4D87-A883-1A48A3E4C12C}" type="datetimeFigureOut">
              <a:rPr lang="en-US" smtClean="0"/>
              <a:t>11/15/2007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1713-EFD6-4C84-9493-AA8E10450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B765-EA9C-4D87-A883-1A48A3E4C12C}" type="datetimeFigureOut">
              <a:rPr lang="en-US" smtClean="0"/>
              <a:t>11/15/2007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1713-EFD6-4C84-9493-AA8E10450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B765-EA9C-4D87-A883-1A48A3E4C12C}" type="datetimeFigureOut">
              <a:rPr lang="en-US" smtClean="0"/>
              <a:t>11/15/2007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1713-EFD6-4C84-9493-AA8E10450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EB765-EA9C-4D87-A883-1A48A3E4C12C}" type="datetimeFigureOut">
              <a:rPr lang="en-US" smtClean="0"/>
              <a:t>11/15/2007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1713-EFD6-4C84-9493-AA8E10450B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" action="ppaction://hlinkshowjump?jump=first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8000">
                <a:srgbClr val="FFF200">
                  <a:alpha val="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7290" y="1714488"/>
            <a:ext cx="6572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dirty="0" smtClean="0"/>
              <a:t>  The Idiot Test</a:t>
            </a:r>
            <a:endParaRPr lang="en-US" sz="8000" dirty="0"/>
          </a:p>
        </p:txBody>
      </p:sp>
      <p:sp>
        <p:nvSpPr>
          <p:cNvPr id="6" name="Rounded Rectangle 5">
            <a:hlinkClick r:id="" action="ppaction://hlinkshowjump?jump=nextslide" highlightClick="1"/>
            <a:hlinkHover r:id="" action="ppaction://noaction" highlightClick="1"/>
          </p:cNvPr>
          <p:cNvSpPr/>
          <p:nvPr/>
        </p:nvSpPr>
        <p:spPr>
          <a:xfrm>
            <a:off x="4929190" y="4643446"/>
            <a:ext cx="2928958" cy="1428736"/>
          </a:xfrm>
          <a:prstGeom prst="roundRect">
            <a:avLst>
              <a:gd name="adj" fmla="val 22789"/>
            </a:avLst>
          </a:prstGeom>
          <a:gradFill flip="none" rotWithShape="1">
            <a:gsLst>
              <a:gs pos="0">
                <a:srgbClr val="92D050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AU" sz="8000" dirty="0" smtClean="0"/>
              <a:t>p</a:t>
            </a:r>
            <a:r>
              <a:rPr lang="en-AU" sz="16000" dirty="0" smtClean="0"/>
              <a:t>la</a:t>
            </a:r>
            <a:r>
              <a:rPr lang="en-AU" sz="2000" dirty="0" smtClean="0"/>
              <a:t>y</a:t>
            </a:r>
            <a:endParaRPr lang="en-US" sz="2000" dirty="0"/>
          </a:p>
        </p:txBody>
      </p:sp>
      <p:sp>
        <p:nvSpPr>
          <p:cNvPr id="7" name="Rounded Rectangle 6">
            <a:hlinkClick r:id="" action="ppaction://hlinkshowjump?jump=lastslide" highlightClick="1"/>
            <a:hlinkHover r:id="" action="ppaction://noaction" highlightClick="1"/>
          </p:cNvPr>
          <p:cNvSpPr/>
          <p:nvPr/>
        </p:nvSpPr>
        <p:spPr>
          <a:xfrm>
            <a:off x="714348" y="5214950"/>
            <a:ext cx="2643206" cy="150019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 smtClean="0"/>
              <a:t>i</a:t>
            </a:r>
            <a:r>
              <a:rPr lang="en-AU" sz="1600" dirty="0" smtClean="0"/>
              <a:t>n</a:t>
            </a:r>
            <a:r>
              <a:rPr lang="en-AU" sz="3200" dirty="0" smtClean="0"/>
              <a:t>s</a:t>
            </a:r>
            <a:r>
              <a:rPr lang="en-AU" sz="7200" dirty="0" smtClean="0"/>
              <a:t>t</a:t>
            </a:r>
            <a:r>
              <a:rPr lang="en-AU" sz="2800" dirty="0" smtClean="0"/>
              <a:t>r</a:t>
            </a:r>
            <a:r>
              <a:rPr lang="en-AU" sz="1400" b="1" dirty="0" smtClean="0"/>
              <a:t>u</a:t>
            </a:r>
            <a:r>
              <a:rPr lang="en-AU" sz="6600" dirty="0" smtClean="0"/>
              <a:t>c</a:t>
            </a:r>
            <a:r>
              <a:rPr lang="en-AU" sz="3600" dirty="0" smtClean="0"/>
              <a:t>t</a:t>
            </a:r>
            <a:r>
              <a:rPr lang="en-AU" sz="2400" dirty="0" smtClean="0"/>
              <a:t>io</a:t>
            </a:r>
            <a:r>
              <a:rPr lang="en-AU" sz="4000" dirty="0" smtClean="0"/>
              <a:t>n</a:t>
            </a:r>
            <a:r>
              <a:rPr lang="en-AU" dirty="0" smtClean="0"/>
              <a:t>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" action="ppaction://hlinkshowjump?jump=firstslide"/>
          </p:cNvPr>
          <p:cNvSpPr/>
          <p:nvPr/>
        </p:nvSpPr>
        <p:spPr>
          <a:xfrm>
            <a:off x="3571868" y="2643182"/>
            <a:ext cx="1214446" cy="1214446"/>
          </a:xfrm>
          <a:prstGeom prst="ellipse">
            <a:avLst/>
          </a:prstGeom>
          <a:scene3d>
            <a:camera prst="orthographicFront"/>
            <a:lightRig rig="flood" dir="t"/>
          </a:scene3d>
          <a:sp3d prstMaterial="powder"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" action="ppaction://hlinkshowjump?jump=nextslide"/>
          </p:cNvPr>
          <p:cNvSpPr/>
          <p:nvPr/>
        </p:nvSpPr>
        <p:spPr>
          <a:xfrm>
            <a:off x="1785918" y="4500570"/>
            <a:ext cx="571504" cy="571504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flood" dir="t"/>
          </a:scene3d>
          <a:sp3d prstMaterial="powder"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" action="ppaction://hlinkshowjump?jump=firstslide"/>
          </p:cNvPr>
          <p:cNvSpPr/>
          <p:nvPr/>
        </p:nvSpPr>
        <p:spPr>
          <a:xfrm>
            <a:off x="5000628" y="3571876"/>
            <a:ext cx="2000264" cy="1928826"/>
          </a:xfrm>
          <a:prstGeom prst="ellipse">
            <a:avLst/>
          </a:prstGeom>
          <a:solidFill>
            <a:srgbClr val="00B050"/>
          </a:solidFill>
          <a:scene3d>
            <a:camera prst="orthographicFront"/>
            <a:lightRig rig="flood" dir="t"/>
          </a:scene3d>
          <a:sp3d prstMaterial="powder"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" action="ppaction://hlinkshowjump?jump=firstslide"/>
          </p:cNvPr>
          <p:cNvSpPr/>
          <p:nvPr/>
        </p:nvSpPr>
        <p:spPr>
          <a:xfrm>
            <a:off x="5500694" y="1285860"/>
            <a:ext cx="428628" cy="1143008"/>
          </a:xfrm>
          <a:prstGeom prst="ellipse">
            <a:avLst/>
          </a:prstGeom>
          <a:solidFill>
            <a:srgbClr val="7030A0"/>
          </a:solidFill>
          <a:scene3d>
            <a:camera prst="orthographicFront"/>
            <a:lightRig rig="flood" dir="t"/>
          </a:scene3d>
          <a:sp3d prstMaterial="powder"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" action="ppaction://hlinkshowjump?jump=firstslide"/>
          </p:cNvPr>
          <p:cNvSpPr/>
          <p:nvPr/>
        </p:nvSpPr>
        <p:spPr>
          <a:xfrm>
            <a:off x="1714480" y="2143116"/>
            <a:ext cx="1214446" cy="285752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flood" dir="t"/>
          </a:scene3d>
          <a:sp3d prstMaterial="powder"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844" y="142852"/>
            <a:ext cx="521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the red button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hlinkClick r:id="" action="ppaction://hlinkshowjump?jump=firstslide"/>
          </p:cNvPr>
          <p:cNvSpPr/>
          <p:nvPr/>
        </p:nvSpPr>
        <p:spPr>
          <a:xfrm>
            <a:off x="4071934" y="3000372"/>
            <a:ext cx="2071702" cy="1357322"/>
          </a:xfrm>
          <a:prstGeom prst="triangle">
            <a:avLst/>
          </a:prstGeom>
          <a:ln w="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rightRoom" dir="t"/>
          </a:scene3d>
          <a:sp3d contourW="12700" prstMaterial="dkEdge">
            <a:bevelT w="165100" prst="coolSlant"/>
            <a:bevelB w="165100" prst="coolSlant"/>
            <a:contourClr>
              <a:schemeClr val="tx2">
                <a:lumMod val="20000"/>
                <a:lumOff val="8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hlinkClick r:id="" action="ppaction://hlinkshowjump?jump=nextslide"/>
          </p:cNvPr>
          <p:cNvSpPr/>
          <p:nvPr/>
        </p:nvSpPr>
        <p:spPr>
          <a:xfrm>
            <a:off x="500034" y="3571876"/>
            <a:ext cx="2786082" cy="2000264"/>
          </a:xfrm>
          <a:prstGeom prst="triangle">
            <a:avLst/>
          </a:prstGeom>
          <a:solidFill>
            <a:srgbClr val="C00000"/>
          </a:solidFill>
          <a:ln w="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rightRoom" dir="t"/>
          </a:scene3d>
          <a:sp3d contourW="12700" prstMaterial="dkEdge">
            <a:bevelT w="165100" prst="coolSlant"/>
            <a:bevelB w="165100" prst="coolSlant"/>
            <a:contourClr>
              <a:schemeClr val="tx2">
                <a:lumMod val="20000"/>
                <a:lumOff val="8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hlinkClick r:id="" action="ppaction://hlinkshowjump?jump=firstslide"/>
          </p:cNvPr>
          <p:cNvSpPr/>
          <p:nvPr/>
        </p:nvSpPr>
        <p:spPr>
          <a:xfrm>
            <a:off x="6072198" y="2143116"/>
            <a:ext cx="1000132" cy="71438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rightRoom" dir="t"/>
          </a:scene3d>
          <a:sp3d contourW="12700" prstMaterial="dkEdge">
            <a:bevelT w="165100" prst="coolSlant"/>
            <a:bevelB w="165100" prst="coolSlant"/>
            <a:contourClr>
              <a:schemeClr val="tx2">
                <a:lumMod val="20000"/>
                <a:lumOff val="8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hlinkClick r:id="" action="ppaction://hlinkshowjump?jump=firstslide"/>
          </p:cNvPr>
          <p:cNvSpPr/>
          <p:nvPr/>
        </p:nvSpPr>
        <p:spPr>
          <a:xfrm>
            <a:off x="1357290" y="1714488"/>
            <a:ext cx="4357718" cy="785818"/>
          </a:xfrm>
          <a:prstGeom prst="triangle">
            <a:avLst>
              <a:gd name="adj" fmla="val 49500"/>
            </a:avLst>
          </a:prstGeom>
          <a:solidFill>
            <a:schemeClr val="accent4">
              <a:lumMod val="60000"/>
              <a:lumOff val="40000"/>
            </a:schemeClr>
          </a:solidFill>
          <a:ln w="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rightRoom" dir="t"/>
          </a:scene3d>
          <a:sp3d contourW="12700" prstMaterial="dkEdge">
            <a:bevelT w="165100" prst="coolSlant"/>
            <a:bevelB w="165100" prst="coolSlant"/>
            <a:contourClr>
              <a:schemeClr val="tx2">
                <a:lumMod val="20000"/>
                <a:lumOff val="8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596" y="428604"/>
            <a:ext cx="592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on the biggest triangle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8992" y="2786058"/>
            <a:ext cx="1500198" cy="1500198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sunse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285728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press the red button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hlinkHover r:id="" action="ppaction://hlinkshowjump?jump=first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20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levin</dc:creator>
  <cp:lastModifiedBy>levin</cp:lastModifiedBy>
  <cp:revision>24</cp:revision>
  <dcterms:created xsi:type="dcterms:W3CDTF">2007-11-15T05:47:22Z</dcterms:created>
  <dcterms:modified xsi:type="dcterms:W3CDTF">2007-11-15T09:39:37Z</dcterms:modified>
</cp:coreProperties>
</file>