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7.xml" ContentType="application/inkml+xml"/>
  <Override PartName="/ppt/notesSlides/notesSlide3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30" r:id="rId32"/>
    <p:sldId id="359" r:id="rId33"/>
    <p:sldId id="380" r:id="rId34"/>
    <p:sldId id="375" r:id="rId35"/>
    <p:sldId id="377" r:id="rId36"/>
    <p:sldId id="384" r:id="rId37"/>
    <p:sldId id="289" r:id="rId38"/>
    <p:sldId id="325" r:id="rId39"/>
    <p:sldId id="317" r:id="rId40"/>
    <p:sldId id="290" r:id="rId41"/>
    <p:sldId id="327" r:id="rId42"/>
    <p:sldId id="315" r:id="rId43"/>
    <p:sldId id="291" r:id="rId44"/>
    <p:sldId id="328" r:id="rId45"/>
    <p:sldId id="316" r:id="rId46"/>
    <p:sldId id="314" r:id="rId47"/>
    <p:sldId id="318" r:id="rId48"/>
    <p:sldId id="292" r:id="rId49"/>
    <p:sldId id="329" r:id="rId50"/>
    <p:sldId id="294" r:id="rId51"/>
    <p:sldId id="295" r:id="rId52"/>
    <p:sldId id="296" r:id="rId5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8" autoAdjust="0"/>
  </p:normalViewPr>
  <p:slideViewPr>
    <p:cSldViewPr>
      <p:cViewPr varScale="1">
        <p:scale>
          <a:sx n="106" d="100"/>
          <a:sy n="106" d="100"/>
        </p:scale>
        <p:origin x="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8:55.5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7A9607-461E-450B-9A54-58EC72D9EBE1}" emma:medium="tactile" emma:mode="ink">
          <msink:context xmlns:msink="http://schemas.microsoft.com/ink/2010/main" type="writingRegion" rotatedBoundingBox="11528,8543 11716,8543 11716,8582 11528,8582"/>
        </emma:interpretation>
      </emma:emma>
    </inkml:annotationXML>
    <inkml:traceGroup>
      <inkml:annotationXML>
        <emma:emma xmlns:emma="http://www.w3.org/2003/04/emma" version="1.0">
          <emma:interpretation id="{9AA5F506-7A16-4B39-B34B-8B265F1F3E1E}" emma:medium="tactile" emma:mode="ink">
            <msink:context xmlns:msink="http://schemas.microsoft.com/ink/2010/main" type="paragraph" rotatedBoundingBox="11528,8543 11716,8543 11716,8582 11528,85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772C01-AFD2-4E64-A8EA-8A2BEC54D9DD}" emma:medium="tactile" emma:mode="ink">
              <msink:context xmlns:msink="http://schemas.microsoft.com/ink/2010/main" type="line" rotatedBoundingBox="11528,8543 11716,8543 11716,8582 11528,8582"/>
            </emma:interpretation>
          </emma:emma>
        </inkml:annotationXML>
        <inkml:traceGroup>
          <inkml:annotationXML>
            <emma:emma xmlns:emma="http://www.w3.org/2003/04/emma" version="1.0">
              <emma:interpretation id="{67449C88-FE2A-4936-993E-E1551B0537E9}" emma:medium="tactile" emma:mode="ink">
                <msink:context xmlns:msink="http://schemas.microsoft.com/ink/2010/main" type="inkWord" rotatedBoundingBox="11528,8543 11716,8543 11716,8582 11528,8582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-669 2485 9 0,'0'0'95'0,"0"0"-26"0,0 0-46 16,0 0 5-16,0 0-28 15,0 0-3-15,-66-38 2 16,47 38 2-16,3-1-1 15,-3 1 0-15,-5 0 6 16,3 6-19-16,-2 2-28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4.2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75303E-790E-43E7-B7FA-BA56824B450A}" emma:medium="tactile" emma:mode="ink">
          <msink:context xmlns:msink="http://schemas.microsoft.com/ink/2010/main" type="writingRegion" rotatedBoundingBox="3494,10504 3579,10504 3579,10601 3494,10601"/>
        </emma:interpretation>
      </emma:emma>
    </inkml:annotationXML>
    <inkml:traceGroup>
      <inkml:annotationXML>
        <emma:emma xmlns:emma="http://www.w3.org/2003/04/emma" version="1.0">
          <emma:interpretation id="{0BE7EC3B-C9C6-44BB-B7AD-3B96E7C97156}" emma:medium="tactile" emma:mode="ink">
            <msink:context xmlns:msink="http://schemas.microsoft.com/ink/2010/main" type="paragraph" rotatedBoundingBox="3494,10504 3579,10504 3579,10601 3494,10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158C7-1D82-494B-8CA1-C157D28C6779}" emma:medium="tactile" emma:mode="ink">
              <msink:context xmlns:msink="http://schemas.microsoft.com/ink/2010/main" type="line" rotatedBoundingBox="3494,10504 3579,10504 3579,10601 3494,10601"/>
            </emma:interpretation>
          </emma:emma>
        </inkml:annotationXML>
        <inkml:traceGroup>
          <inkml:annotationXML>
            <emma:emma xmlns:emma="http://www.w3.org/2003/04/emma" version="1.0">
              <emma:interpretation id="{34DED51E-0458-492E-9B46-F836E2E30917}" emma:medium="tactile" emma:mode="ink">
                <msink:context xmlns:msink="http://schemas.microsoft.com/ink/2010/main" type="inkWord" rotatedBoundingBox="3494,10504 3579,10504 3579,10601 3494,10601">
                  <msink:destinationLink direction="with" ref="{41F12967-FFB7-4143-9EE5-9CC35FFA20C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2646-2605 68 0,'0'0'104'15,"0"0"-52"-15,0 0 33 16,0 0-14-16,0 0 9 16,0 0-18-16,0 0-27 15,-32-15 18-15,32 15-32 16,0 0-20-16,0 0 35 15,0 0-35-15,0 0 8 16,0 0 14-16,-3 0 6 16,3 0 10-16,-1 0-33 15,1 0 0-15,-3 0 17 16,3 0-23-16,0 0 0 0,0-2 14 16,-2 2-1-16,2 0 16 15,-3-1-22-15,2 1 2 16,-2-4 14-16,-2 3-16 15,4-1-7-15,-4-2 21 16,2 1-4-16,-2 2 16 16,4 1-27-16,-2-2-5 15,1-1 25-15,-1 3-26 16,3-1 0-16,-1-2 14 16,-2 1-13-16,1 0-1 15,2 2 0-15,-3 0 1 16,3 0 6-16,0 0-7 15,0 0 0-15,0 0 4 16,0 0-4-16,0 0 6 16,0 0-6-16,0 0 0 0,0-2-2 15,0 2 2 1,0 0-4-16,0 0 1 0,0 0 3 16,0 0 0-16,0 0 0 15,0 0 1-15,0 0-7 16,0 0 6-16,0 0-3 15,0 0-7-15,0 0 10 16,0 0 0-16,0 0 0 16,0 0-8-16,0 0 6 15,0 0-60-15,0 0-49 0,0 0 17 16,0 0-6-16,12 10 2 16,-1 23-23-16,-3-3-23 15,-4-6-81-15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29.1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F12967-FFB7-4143-9EE5-9CC35FFA20CB}" emma:medium="tactile" emma:mode="ink">
          <msink:context xmlns:msink="http://schemas.microsoft.com/ink/2010/main" type="inkDrawing" rotatedBoundingBox="2145,9691 2580,9797 2570,9834 2135,9728" semanticType="callout" shapeName="Other">
            <msink:sourceLink direction="with" ref="{34DED51E-0458-492E-9B46-F836E2E30917}"/>
          </msink:context>
        </emma:interpretation>
      </emma:emma>
    </inkml:annotationXML>
    <inkml:trace contextRef="#ctx0" brushRef="#br0">1647-3360 72 0,'0'0'75'16,"-169"-6"-31"-16,119-3 15 0,-1-2-19 15,5-4 6 1,2 0 9-16,17 1-23 0,8 2-19 16,10 6-13-16,0 6-26 15,5 0 24-15,-8 3-236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8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34648B-BE34-428B-B69D-4C98061C4B7D}" emma:medium="tactile" emma:mode="ink">
          <msink:context xmlns:msink="http://schemas.microsoft.com/ink/2010/main" type="inkDrawing" rotatedBoundingBox="3818,12161 3855,12235 3833,12246 3795,12173" shapeName="Other"/>
        </emma:interpretation>
      </emma:emma>
    </inkml:annotationXML>
    <inkml:trace contextRef="#ctx0" brushRef="#br0">2895-976 172 0,'0'0'186'15,"0"0"-88"-15,0 0-13 16,0 0 18-16,0 0-82 16,0 0-12-16,0 0-18 15,-25-8 8-15,25 8-8 16,0 0 8-16,0 0 2 15,0 0 0-15,0 0-1 16,0 0 0-16,0 0-13 16,0 0 13-16,0 0 0 15,0 0 0-15,0 0 0 16,0 0 10-16,0 0-10 0,0 0 8 16,0 0 14-16,0 0-21 15,0 0 35-15,0 0 39 16,0 0-9-16,-2 0 5 15,-1 0-26-15,1 0-37 16,2 0 37-16,0 0-45 16,0 0 0-16,0 0 4 15,0 0-3-15,0 0-1 16,0 0 0-16,0 0 3 16,0 0-7-16,0 0 4 15,0 0-3-15,0 0 2 16,0 0 2-16,0 0-1 0,0 0 0 15,0 0 1-15,0 0-14 16,0 0 13-16,0 0-57 16,0 0-24-16,0 0-53 15,0 1 60-15,7 13 8 16,6 8-29-16,-1 0-52 16,-3-9-47-16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5.1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FFB2E5-CBAA-46FC-A804-660FF803244C}" emma:medium="tactile" emma:mode="ink">
          <msink:context xmlns:msink="http://schemas.microsoft.com/ink/2010/main" type="writingRegion" rotatedBoundingBox="3405,14264 3596,14264 3596,14860 3405,14860"/>
        </emma:interpretation>
      </emma:emma>
    </inkml:annotationXML>
    <inkml:traceGroup>
      <inkml:annotationXML>
        <emma:emma xmlns:emma="http://www.w3.org/2003/04/emma" version="1.0">
          <emma:interpretation id="{67EA5B9A-1720-4315-8FB7-0CCA9789BA1C}" emma:medium="tactile" emma:mode="ink">
            <msink:context xmlns:msink="http://schemas.microsoft.com/ink/2010/main" type="paragraph" rotatedBoundingBox="3405,14264 3596,14264 3596,14860 3405,14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478515-AF06-40BE-ACD3-FA08EFF20D18}" emma:medium="tactile" emma:mode="ink">
              <msink:context xmlns:msink="http://schemas.microsoft.com/ink/2010/main" type="line" rotatedBoundingBox="3405,14264 3596,14264 3596,14860 3405,14860"/>
            </emma:interpretation>
          </emma:emma>
        </inkml:annotationXML>
        <inkml:traceGroup>
          <inkml:annotationXML>
            <emma:emma xmlns:emma="http://www.w3.org/2003/04/emma" version="1.0">
              <emma:interpretation id="{012B54A3-96D6-4D31-A2A2-0DF1ACE62B81}" emma:medium="tactile" emma:mode="ink">
                <msink:context xmlns:msink="http://schemas.microsoft.com/ink/2010/main" type="inkWord" rotatedBoundingBox="3405,14264 3596,14264 3596,14860 3405,14860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2587 1677 62 0,'0'0'108'16,"0"0"9"-16,0 0-55 15,0 0 23-15,0 0-28 16,0 0-34-16,0 0 11 15,-65 0-34-15,65 0 0 16,0 0 1-16,0 0-1 16,0 0 26-16,0 0-10 15,-2 0 1-15,2 0 41 16,0 0-24-16,0 0 7 0,0 0-4 16,-3 0-19-1,3 0 11-15,0 0-29 0,0 0 0 16,0 0 46-16,0 0-45 15,-4 0 11-15,2 0 15 16,-2 0-5-16,-1 0 6 16,2 0-28-16,1 0 0 15,2 0 7-15,-3 0-7 16,-1 0 0-16,4 0-1 16,0 0-5-16,0 0-14 15,-5 0-41-15,5 1-40 16,0 3 12-16,-4 7-107 15,1-3-35-15,1-6-32 0</inkml:trace>
          <inkml:trace contextRef="#ctx0" brushRef="#br0" timeOffset="736.19">2548 1671 65 0,'0'0'144'0,"0"0"-56"15,0 0-23-15,0 0 22 16,0 0-22-16,0 0-9 16,0 0-29-16,-28-7-26 15,28 7 40-15,-3 0-40 16,3-2 20-16,-1 0 10 15,-2 0-15-15,3 2-3 16,-2 0-1-16,2 0-11 0,-3 0 22 16,3 0-23-1,0-2 0-15,-1 2 16 0,1 0-6 16,0 0 6-16,-3 0 4 16,3-2-18-16,-2 2 32 15,-1-2-31-15,1-1 6 16,-5 2 11-16,2-2-11 15,5 1-3-15,-4-2 8 16,-1 1-14-16,2 1 17 16,3 2-17-16,0 0 0 15,0 0 3-15,0 0-3 16,-1 0-1-16,1 0 1 16,0 0 0-16,0 0 15 15,0 0-15-15,0 0 0 16,0 0-10-16,0 0 10 0,0 0 0 15,0 0-6-15,0 0 12 16,0 0-4-16,0 0-2 16,0 0 0-16,0 0-5 15,0 0 5-15,0 0-1 16,0 0 1-16,0 0-17 16,0 0-9-16,0 0-46 15,0 0-38-15,0-15-1 16,13 0-110-16,6-9 75 0</inkml:trace>
          <inkml:trace contextRef="#ctx0" brushRef="#br0" timeOffset="2028.05">2663 1237 202 0,'0'0'198'16,"0"0"-86"-16,0 0-44 0,0 0-42 15,0 0 16-15,0 0-42 16,0 0-7-16,0 0-3 15,-40-11-52-15,40 5-19 16,0-29-23-16,13 2-5 16,-3-12-64-16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4:15.5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9A9E38-D59A-4D39-88F8-E0D48CF72482}" emma:medium="tactile" emma:mode="ink">
          <msink:context xmlns:msink="http://schemas.microsoft.com/ink/2010/main" type="inkDrawing" rotatedBoundingBox="7135,9783 7174,9813 7162,9828 7123,9799" shapeName="Other"/>
        </emma:interpretation>
      </emma:emma>
    </inkml:annotationXML>
    <inkml:trace contextRef="#ctx0" brushRef="#br0">1 25 91 0,'0'0'221'16,"0"0"-81"-16,0 0-48 16,0 0 12-16,0 0-30 15,0 0-4-15,0 0-70 16,-4-27-21-16,5 30-50 16,16 11-56-16,4-1-20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1:19.2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4124F4-7763-40FF-86BF-7B7F15C50B76}" emma:medium="tactile" emma:mode="ink">
          <msink:context xmlns:msink="http://schemas.microsoft.com/ink/2010/main" type="inkDrawing" rotatedBoundingBox="22745,13521 22936,13555 22927,13607 22736,13574" semanticType="callout" shapeName="Other"/>
        </emma:interpretation>
      </emma:emma>
    </inkml:annotationXML>
    <inkml:trace contextRef="#ctx0" brushRef="#br0">1590 3045 466 0,'0'0'277'0,"0"0"-84"16,0 0-48-16,0 0 13 15,0 0-24-15,0 0-32 16,0 0-70-16,-23-24 48 0,20 20 1 16,1 0-6-16,-1 2-8 15,-1-3-26-15,2 4 25 16,-2-4-66-16,0 3 1 15,1 1 2-15,2 0-3 16,1 1 0-16,0 0-6 16,0 0 6-16,-3 0-7 15,3 0 7-15,0-4 0 16,-2 4 5-16,2 0-5 16,0-1 7-16,-3 1-7 15,3-3 0-15,0 3-6 16,-1 0 6-16,1-1 0 15,0 1 3-15,0 0-2 0,0 0 3 16,0 0-4-16,0 0 0 16,0 0-13-16,0 0 13 15,0 0-1-15,0 0-7 16,0 0 7-16,0 0 0 16,0 0 1-16,0 0 0 15,0 0-4-15,0 0 4 16,0 0 0-16,0 0-2 15,0 0 8-15,0 0-7 16,0 0 1-16,0 0 0 16,0 0-19-16,0 0 19 15,0 0-16-15,0 0 16 16,0 0-17-16,0 0 16 0,0 0-14 16,0 0 6-16,0 0-9 15,0 0 18-15,0 0-3 16,0 0 2-16,0 0 2 15,0 0 6-15,0 0-7 16,0 0 0-16,0 0-9 16,0 0 9-16,0 0-12 15,0 0 12-15,-3-2-19 16,-2 2 17-16,4 0-11 16,-4-3-3-16,5 3 3 15,-3 0 13-15,3-2-1 16,-1 2 0-16,1 0 1 0,-3 0-8 15,3-1 6-15,-2 1-31 16,2 0 22-16,0 0-42 16,-3 0-17-16,1 0-12 15,-2 0-21-15,-5 0 0 16,-22 9-51-16,0 6-79 16,0-5-109-16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2:25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03C404-F68B-444E-9C03-A2671412CCBE}" emma:medium="tactile" emma:mode="ink">
          <msink:context xmlns:msink="http://schemas.microsoft.com/ink/2010/main" type="inkDrawing" rotatedBoundingBox="19204,13558 19298,13538 19305,13571 19211,13591" shapeName="Other"/>
        </emma:interpretation>
      </emma:emma>
    </inkml:annotationXML>
    <inkml:trace contextRef="#ctx0" brushRef="#br0">97 27 88 0,'0'0'570'0,"0"0"-322"16,0 0-81-16,0 0-40 15,0 0-23-15,0 0-60 16,-13-29-43-16,13 29 20 16,0 0-21-16,0 0-3 15,-3 0-26-15,-22 3-107 16,3 10-62-16,-12 4-158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52.64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FC1D4A-C437-462F-A5A9-4E0D5BC7B926}" emma:medium="tactile" emma:mode="ink">
          <msink:context xmlns:msink="http://schemas.microsoft.com/ink/2010/main" type="writingRegion" rotatedBoundingBox="23347,8160 23865,8160 23865,8422 23347,8422"/>
        </emma:interpretation>
      </emma:emma>
    </inkml:annotationXML>
    <inkml:traceGroup>
      <inkml:annotationXML>
        <emma:emma xmlns:emma="http://www.w3.org/2003/04/emma" version="1.0">
          <emma:interpretation id="{280D31B7-B4D6-443E-8C7F-A8B32E209B5F}" emma:medium="tactile" emma:mode="ink">
            <msink:context xmlns:msink="http://schemas.microsoft.com/ink/2010/main" type="paragraph" rotatedBoundingBox="23347,8160 23865,8160 23865,8422 23347,8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CA7D3-9242-42E5-B5CF-984257B9DAD0}" emma:medium="tactile" emma:mode="ink">
              <msink:context xmlns:msink="http://schemas.microsoft.com/ink/2010/main" type="line" rotatedBoundingBox="23347,8160 23865,8160 23865,8422 23347,8422"/>
            </emma:interpretation>
          </emma:emma>
        </inkml:annotationXML>
        <inkml:traceGroup>
          <inkml:annotationXML>
            <emma:emma xmlns:emma="http://www.w3.org/2003/04/emma" version="1.0">
              <emma:interpretation id="{D00C974A-3BE4-48A8-9DAE-29A8D53E3762}" emma:medium="tactile" emma:mode="ink">
                <msink:context xmlns:msink="http://schemas.microsoft.com/ink/2010/main" type="inkWord" rotatedBoundingBox="23347,8160 23364,8160 23364,8176 23347,817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2019-2385 117 0,'0'0'144'0,"0"0"-72"16,0 0-40-16,0 0-23 15,0 0 30-15,0 0-39 16,0 0-24-16,-10-16 14 15,10 16 10-15,0 0-1 16,0 0-51-16,0 0-111 0</inkml:trace>
          <inkml:trace contextRef="#ctx0" brushRef="#br0" timeOffset="-109172.86">2527-2152 568 0,'0'0'254'16,"0"0"-142"-16,0 0-58 16,0 0 82-16,0 0-10 15,0 0-83-15,0 0 9 16,0 0-52-16,0 0-7 16,0 0 6-16,-19 3-80 15,-8 3-118-15,-8-2-152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40.7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EBBD70-6266-4C96-A329-51A42514BA9E}" emma:medium="tactile" emma:mode="ink">
          <msink:context xmlns:msink="http://schemas.microsoft.com/ink/2010/main" type="inkDrawing" rotatedBoundingBox="22785,11616 22805,11620 22804,11626 22785,11622" semanticType="callout" shapeName="Other"/>
        </emma:interpretation>
      </emma:emma>
    </inkml:annotationXML>
    <inkml:trace contextRef="#ctx0" brushRef="#br0">2311 439 67 0,'0'0'122'0,"0"0"-77"16,0 0-31-16,0 0 11 16,0 0-19-16,0 0-5 0,0 0 23 15,0 7-23-15,0-5 19 16,0-2 13-16,-3 2-1 15,3-2 20-15,0 0-17 16,0 0-34-16,0 0 22 16,0 0 2-16,0 0 21 15,0 0 4-15,0 0-21 16,0 0 19-16,0 0-34 16,0 0 11-16,0 0 28 15,0 0-2-15,0 0 7 16,0 0-6-16,0 0-34 15,0 0 40-15,0 0-40 16,0 0-4-16,0 0 16 0,0 0-11 16,0 0 7-16,0 0-26 15,0 0 6-15,0 0 13 16,0 0-19-16,0 0 0 16,0 0 10-16,0 0-8 15,0 0 9-15,0 0-4 16,0 0-6-16,0 0 72 15,0 0-47-15,0 0-2 16,0 0 11-16,0 0-19 16,0 0 5-16,0 0-21 15,0 0 0-15,0 0 2 16,0 0-2-16,0 0 0 0,0 0-6 16,0 0 8-16,-5 2-4 15,1 3-56-15,-4 3-119 16,2 5 89-16,-15 15-37 15,3 1-116-15,-1-4-79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10.5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E2CF11-88CF-45AD-9A06-C26E22D3F81F}" emma:medium="tactile" emma:mode="ink">
          <msink:context xmlns:msink="http://schemas.microsoft.com/ink/2010/main" type="inkDrawing" rotatedBoundingBox="16656,10800 16677,10844 16675,10845 16653,10802" semanticType="callout" shapeName="Other"/>
        </emma:interpretation>
      </emma:emma>
    </inkml:annotationXML>
    <inkml:trace contextRef="#ctx0" brushRef="#br0">19 41 108 0,'0'0'176'0,"0"0"-52"0,0 0-64 16,0 0 12-16,0 0 13 15,0 0-26-15,0 0 2 16,-19-34-21-16,19 30-5 15,-1 1 41-15,1 1-41 16,0 2-12-16,0 0 9 16,0 0-31-16,0 0 15 15,0 0-16-15,0 0 0 16,0 0 1-16,0 0 0 16,0 0 5-16,-3 0 12 15,3 0-17-15,0 0 51 0,0 0-40 16,0 0-12-1,0 0 29-15,0 0-19 0,0 0-4 16,0 0-6-16,0 0 2 16,0 0 8-16,0 0-10 15,0 0-10-15,0 0 10 16,0 0-45-16,0 0-73 16,0 0-95-16,0 0-28 15,3 0-23-15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53.2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557EF0-B7D2-476F-9E6E-4B6D8B10D3BD}" emma:medium="tactile" emma:mode="ink">
          <msink:context xmlns:msink="http://schemas.microsoft.com/ink/2010/main" type="inkDrawing" rotatedBoundingBox="11285,7966 11300,7966 11300,7981 11285,7981" shapeName="Other"/>
        </emma:interpretation>
      </emma:emma>
    </inkml:annotationXML>
    <inkml:trace contextRef="#ctx0" brushRef="#br0">5621 118 107 0,'0'0'45'0,"0"0"-29"16,0 0-11-16,0 0-5 15,0 0-37-15,0 0-6 16,0 0-34-16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3.1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2F939D-5668-42DC-958F-2D4749A67829}" emma:medium="tactile" emma:mode="ink">
          <msink:context xmlns:msink="http://schemas.microsoft.com/ink/2010/main" type="inkDrawing" rotatedBoundingBox="12900,9975 12950,9911 12995,9945 12944,10009" shapeName="Other"/>
        </emma:interpretation>
      </emma:emma>
    </inkml:annotationXML>
    <inkml:trace contextRef="#ctx0" brushRef="#br0">73 17 327 0,'0'0'136'16,"0"0"-8"-16,0 0-7 15,0 0-53-15,0 0-1 16,0 0-20-16,-54-18-18 16,51 18-20-16,3 0-8 15,0 0-2-15,0 0-25 0,0 0-43 16,0 0 12-16,0 0-11 16,0 3 27-16,0 10-24 15,-2 6-42-15,-6-3-27 16,2-3-146-16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5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4-1 33 0,'0'0'145'0,"0"0"-66"16,0 0-10-16,0 0 28 15,0 0-21-15,0 0-15 16,0 0 4-16,0 0-25 15,-5 0 15-15,5 0-29 16,0 0-13-16,0 0-9 16,0 0-4-16,0 0-62 15,9 0-1-15,12 0 18 16,28 0-4-16,-3 1-69 16,2-1-58-16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44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690A76-1AE4-4A64-9085-72FD90DEDC5F}" emma:medium="tactile" emma:mode="ink">
          <msink:context xmlns:msink="http://schemas.microsoft.com/ink/2010/main" type="writingRegion" rotatedBoundingBox="5540,7848 5793,7848 5793,8204 5540,8204"/>
        </emma:interpretation>
      </emma:emma>
    </inkml:annotationXML>
    <inkml:traceGroup>
      <inkml:annotationXML>
        <emma:emma xmlns:emma="http://www.w3.org/2003/04/emma" version="1.0">
          <emma:interpretation id="{C0E1EE25-33CB-4588-9A23-C517E12C65E0}" emma:medium="tactile" emma:mode="ink">
            <msink:context xmlns:msink="http://schemas.microsoft.com/ink/2010/main" type="paragraph" rotatedBoundingBox="5540,7848 5793,7848 5793,8204 5540,8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A8744-C1F4-489B-81D5-7F69B4CCBADB}" emma:medium="tactile" emma:mode="ink">
              <msink:context xmlns:msink="http://schemas.microsoft.com/ink/2010/main" type="line" rotatedBoundingBox="5540,7848 5793,7848 5793,8204 5540,8204"/>
            </emma:interpretation>
          </emma:emma>
        </inkml:annotationXML>
        <inkml:traceGroup>
          <inkml:annotationXML>
            <emma:emma xmlns:emma="http://www.w3.org/2003/04/emma" version="1.0">
              <emma:interpretation id="{135AB32B-F054-4D3E-8643-6240D58C4990}" emma:medium="tactile" emma:mode="ink">
                <msink:context xmlns:msink="http://schemas.microsoft.com/ink/2010/main" type="inkWord" rotatedBoundingBox="5540,7848 5793,7848 5793,8204 5540,8204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-71 356 65 0,'0'0'94'0,"0"0"-25"16,0 0 2-16,0 0-8 15,0 0 4-15,0 0 15 16,0 0-45-16,-53-103-21 15,53 96 0-15,0 5-16 0,0 2-50 16,0 5-69-16,0 8-83 0</inkml:trace>
          <inkml:trace contextRef="#ctx0" brushRef="#br0" timeOffset="-13966.75">129 257 51 0,'0'0'147'0,"0"0"-88"15,0 0-11-15,0 0-18 16,0 0-26-16,-127-52 9 16,124 33-24-16,3-5 11 15,12-33-42-15,13 6-30 16,-4-3-143-16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0:04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E67EEE-7DD4-4055-BD85-8B0F5B295F94}" emma:medium="tactile" emma:mode="ink">
          <msink:context xmlns:msink="http://schemas.microsoft.com/ink/2010/main" type="inkDrawing" rotatedBoundingBox="7636,9996 7701,10001 7701,10006 7635,10000" shapeName="Other"/>
        </emma:interpretation>
      </emma:emma>
    </inkml:annotationXML>
    <inkml:trace contextRef="#ctx0" brushRef="#br0">-1534 1058 137 0,'0'0'136'16,"0"0"-54"-16,0 0 54 0,0 0-50 16,0 0 25-16,0 0-21 15,0 0-44-15,-21-3 9 16,21 3-10-16,0-3-25 16,0 3 35-16,0 0-55 15,0 0 0-15,0 0 7 16,0 0-6-16,0 0 12 15,0 0-13-15,0 0 0 16,0 0 7-16,0 0-5 16,0 0-2-16,0 0 16 15,0 0-15-15,0 0 13 16,0 0-14-16,0 0 7 16,0 0-2-16,0 0 2 0,0 0-7 15,0 0 26-15,0 0-12 16,0 0 11-16,0 0-13 15,0 0-5-15,0 0 35 16,0 0-42-16,0 0 0 16,0 0 17-16,0 0-16 15,0 0-1-15,0 0 0 16,0 0-4-16,0 0-13 16,0 0-31-16,0 0-39 15,0 0 5-15,-14 0-41 16,2 0-46-16,-6 0-111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2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952AF1-E15F-41E6-B3D9-CF5AB77B920D}" emma:medium="tactile" emma:mode="ink">
          <msink:context xmlns:msink="http://schemas.microsoft.com/ink/2010/main" type="inkDrawing" rotatedBoundingBox="15652,7770 15720,7651 15792,7691 15725,7811" shapeName="Other">
            <msink:destinationLink direction="with" ref="{1FEF0E5C-2711-4875-AC79-5744724C7F18}"/>
          </msink:context>
        </emma:interpretation>
      </emma:emma>
    </inkml:annotationXML>
    <inkml:trace contextRef="#ctx0" brushRef="#br0">116 52 45 0,'0'0'56'0,"0"0"-8"16,0 0 27-16,0 0-22 0,0 0 16 15,0 0-30-15,0 0-4 16,-44-42 17-16,39 39-43 16,0-2 24-16,2 3-9 15,2 2-5-15,1 0 3 16,0 0-22-16,0 0 1 15,0 0 3-15,0 0-4 16,0 0 0-16,0 0 1 16,0 0-1-16,0 0 5 15,0 0-5-15,0 0 0 16,0 0-6-16,0 0 6 16,-3 0-6-16,3 0 5 15,-2 0 2-15,-2 2-1 0,1 6 0 16,-2-2 1-1,1 3 4-15,-1 0-5 0,2 2-11 16,-2 5-14-16,-4 7-25 16,0 0-61-16,3-6-72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EF0E5C-2711-4875-AC79-5744724C7F18}" emma:medium="tactile" emma:mode="ink">
          <msink:context xmlns:msink="http://schemas.microsoft.com/ink/2010/main" type="inkDrawing" rotatedBoundingBox="15578,8004 15707,8076 15698,8092 15569,8020" semanticType="callout" shapeName="Other">
            <msink:sourceLink direction="with" ref="{6D952AF1-E15F-41E6-B3D9-CF5AB77B920D}"/>
          </msink:context>
        </emma:interpretation>
      </emma:emma>
    </inkml:annotationXML>
    <inkml:trace contextRef="#ctx0" brushRef="#br0">36 1 175 0,'0'0'150'0,"0"0"-46"15,0 0-45-15,0 0-9 16,0 0-1-16,0 0-30 0,0 0-9 15,-36-2 54 1,36 2-25-16,0 0-6 0,0 0-7 16,0 0-25-16,0 0 10 15,0 0-11-15,0 0 1 16,0 0 18-16,0 0-19 16,0 0 7-16,0 0-6 15,0 0 11-15,0 0-2 16,0 0-10-16,0 0 0 15,0 0 6-15,0 0-6 16,0 0 1-16,0 0 8 16,0 0-9-16,0 0-2 15,4 0-6-15,1 0-15 16,3 8 8-16,5 2-43 16,19 10-43-16,0-2-31 0,6-8-86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3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60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48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5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09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56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34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845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42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62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3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467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89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6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77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826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10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517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55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6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003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264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471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004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676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8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374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98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60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7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573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04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7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44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09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2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E52F-20E1-480C-8628-43300E0AB16B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797-28EA-4BDB-B1DA-9688128D2F2A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1E8-0F01-4D69-B4F3-56FE8CCFA7DE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9036-F48C-4F22-B7DF-167D2A4BFFF9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E2C-B35C-433D-B3EB-05BA502DC88A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D4FB-6AC6-450F-97FE-F05DFBEE650C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2B21-BF70-4111-8B6D-14B96259F733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5BE-51AA-4318-B8B6-E5680E6D4CC7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0EE-1A7F-4988-BA1A-B75FBB043542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805-D33A-43F1-8B00-8027BF89B42A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355D-E95D-4FC0-B22F-EEDA19F83BE5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101DF-A8B1-431A-825E-C8FEC49DD5FA}" type="datetime1">
              <a:rPr lang="en-US" smtClean="0"/>
              <a:pPr/>
              <a:t>15-Nov-23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9" Type="http://schemas.openxmlformats.org/officeDocument/2006/relationships/customXml" Target="../ink/ink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1" Type="http://schemas.openxmlformats.org/officeDocument/2006/relationships/customXml" Target="../ink/ink5.xml"/><Relationship Id="rId17" Type="http://schemas.openxmlformats.org/officeDocument/2006/relationships/customXml" Target="../ink/ink4.xml"/><Relationship Id="rId2" Type="http://schemas.openxmlformats.org/officeDocument/2006/relationships/image" Target="../media/image4.png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6.xml"/><Relationship Id="rId22" Type="http://schemas.openxmlformats.org/officeDocument/2006/relationships/image" Target="../media/image35.emf"/><Relationship Id="rId56" Type="http://schemas.openxmlformats.org/officeDocument/2006/relationships/image" Target="../media/image5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customXml" Target="../ink/ink9.xml"/><Relationship Id="rId4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customXml" Target="../ink/ink13.xml"/><Relationship Id="rId3" Type="http://schemas.openxmlformats.org/officeDocument/2006/relationships/customXml" Target="../ink/ink10.xml"/><Relationship Id="rId12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2.xml"/><Relationship Id="rId10" Type="http://schemas.openxmlformats.org/officeDocument/2006/relationships/image" Target="../media/image95.emf"/><Relationship Id="rId9" Type="http://schemas.openxmlformats.org/officeDocument/2006/relationships/customXml" Target="../ink/ink11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2" Type="http://schemas.openxmlformats.org/officeDocument/2006/relationships/customXml" Target="../ink/ink17.xml"/><Relationship Id="rId46" Type="http://schemas.openxmlformats.org/officeDocument/2006/relationships/customXml" Target="../ink/ink18.xml"/><Relationship Id="rId59" Type="http://schemas.openxmlformats.org/officeDocument/2006/relationships/image" Target="../media/image139.emf"/><Relationship Id="rId2" Type="http://schemas.openxmlformats.org/officeDocument/2006/relationships/notesSlide" Target="../notesSlides/notesSlide37.xml"/><Relationship Id="rId41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32.emf"/><Relationship Id="rId36" Type="http://schemas.openxmlformats.org/officeDocument/2006/relationships/customXml" Target="../ink/ink16.xml"/><Relationship Id="rId4" Type="http://schemas.openxmlformats.org/officeDocument/2006/relationships/customXml" Target="../ink/ink15.xml"/><Relationship Id="rId35" Type="http://schemas.openxmlformats.org/officeDocument/2006/relationships/image" Target="../media/image12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1163360"/>
            <a:ext cx="8153400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4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Structur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Algorith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spc="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spc="200" dirty="0">
                <a:latin typeface="Times New Roman" pitchFamily="18" charset="0"/>
                <a:cs typeface="Times New Roman" pitchFamily="18" charset="0"/>
              </a:rPr>
            </a:br>
            <a:br>
              <a:rPr lang="en-US" b="1" spc="-5" dirty="0">
                <a:latin typeface="Times New Roman" pitchFamily="18" charset="0"/>
                <a:cs typeface="Times New Roman" pitchFamily="18" charset="0"/>
              </a:rPr>
            </a:br>
            <a:r>
              <a:rPr lang="en-US" spc="-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b="1" spc="-5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591425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actu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4718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Parent: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signated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Child:imm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041881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Terminology(conti</a:t>
            </a:r>
            <a:r>
              <a:rPr sz="44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07984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Leaf: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40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19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Level: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hierarc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zero(0)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17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spc="1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 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3250"/>
            <a:ext cx="8073390" cy="4875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(depth</a:t>
            </a:r>
            <a:r>
              <a:rPr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3200" spc="5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m  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ossi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sz="32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from 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e.</a:t>
            </a:r>
            <a:r>
              <a:rPr sz="32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5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 maxi</a:t>
            </a:r>
            <a:r>
              <a:rPr lang="en-US"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um level of the tree.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the Node: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Maximum number of the children possible for a node.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Nodes having the same parent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77592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</a:t>
            </a:r>
            <a:r>
              <a:rPr sz="4400" b="1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842884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Ancesto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hose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200" spc="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82550" indent="-342900" algn="just">
              <a:lnSpc>
                <a:spcPct val="100000"/>
              </a:lnSpc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sz="3200" spc="12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ximu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degre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Disjoint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trees.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2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87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2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788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7805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1091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7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8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95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4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643" y="2002935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4003" y="2084959"/>
            <a:ext cx="204152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3600" spc="-1095" baseline="-17361" dirty="0">
                <a:latin typeface="Comic Sans MS"/>
                <a:cs typeface="Comic Sans MS"/>
              </a:rPr>
              <a:t> </a:t>
            </a:r>
            <a:r>
              <a:rPr sz="2400" u="heavy" spc="-10" dirty="0">
                <a:latin typeface="Comic Sans MS"/>
                <a:cs typeface="Comic Sans MS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180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1690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6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1416" y="3571241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34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48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4834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04800" y="386332"/>
            <a:ext cx="34772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1627505" algn="l"/>
                <a:tab pos="2250440" algn="l"/>
                <a:tab pos="3009900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Degree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	=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(Max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b="1" spc="-1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40" y="4959234"/>
            <a:ext cx="34626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  <a:tab pos="1562100" algn="l"/>
                <a:tab pos="2183130" algn="l"/>
                <a:tab pos="2945130" algn="l"/>
                <a:tab pos="32632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ee	=	4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8756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(Ma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x	level)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78716"/>
          </a:xfrm>
          <a:prstGeom prst="rect">
            <a:avLst/>
          </a:prstGeom>
        </p:spPr>
        <p:txBody>
          <a:bodyPr vert="horz" wrap="square" lIns="0" tIns="100625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esen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4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15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6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1824"/>
            <a:ext cx="7998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spc="-15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Representation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85953"/>
            <a:ext cx="815086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E46C0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190"/>
              </a:lnSpc>
            </a:pP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 For the tree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2800" spc="1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xample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38714"/>
            <a:ext cx="494411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 indent="-475615">
              <a:lnSpc>
                <a:spcPct val="100000"/>
              </a:lnSpc>
              <a:buClr>
                <a:srgbClr val="FF6500"/>
              </a:buClr>
              <a:buSzPct val="114285"/>
              <a:buFont typeface="Comic Sans MS"/>
              <a:buChar char="•"/>
              <a:tabLst>
                <a:tab pos="48895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9790" y="1905508"/>
            <a:ext cx="3756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(a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0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40" y="394133"/>
                </a:lnTo>
                <a:lnTo>
                  <a:pt x="310240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39" y="4862070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58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04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015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8565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52" y="394133"/>
                </a:lnTo>
                <a:lnTo>
                  <a:pt x="310252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8464" y="4862070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8699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969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3604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459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30936" y="4943855"/>
            <a:ext cx="1270" cy="394335"/>
          </a:xfrm>
          <a:custGeom>
            <a:avLst/>
            <a:gdLst/>
            <a:ahLst/>
            <a:cxnLst/>
            <a:rect l="l" t="t" r="r" b="b"/>
            <a:pathLst>
              <a:path w="1270" h="394335">
                <a:moveTo>
                  <a:pt x="0" y="0"/>
                </a:moveTo>
                <a:lnTo>
                  <a:pt x="883" y="3940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3455" y="533794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3455" y="540359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75" y="4385441"/>
            <a:ext cx="1150620" cy="1270"/>
          </a:xfrm>
          <a:custGeom>
            <a:avLst/>
            <a:gdLst/>
            <a:ahLst/>
            <a:cxnLst/>
            <a:rect l="l" t="t" r="r" b="b"/>
            <a:pathLst>
              <a:path w="1150620" h="1270">
                <a:moveTo>
                  <a:pt x="0" y="0"/>
                </a:moveTo>
                <a:lnTo>
                  <a:pt x="115048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0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0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90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7202" y="2907462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5889" y="2472561"/>
            <a:ext cx="110934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mic Sans MS"/>
                <a:cs typeface="Comic Sans MS"/>
              </a:rPr>
              <a:t>T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676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8323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077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0725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917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9823" y="3947428"/>
            <a:ext cx="21780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739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201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986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439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999" y="3098932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1906" y="3482096"/>
            <a:ext cx="2624455" cy="1270"/>
          </a:xfrm>
          <a:custGeom>
            <a:avLst/>
            <a:gdLst/>
            <a:ahLst/>
            <a:cxnLst/>
            <a:rect l="l" t="t" r="r" b="b"/>
            <a:pathLst>
              <a:path w="2624454" h="1270">
                <a:moveTo>
                  <a:pt x="0" y="0"/>
                </a:moveTo>
                <a:lnTo>
                  <a:pt x="2624093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1906" y="3497945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6967" y="2901574"/>
            <a:ext cx="486409" cy="205104"/>
          </a:xfrm>
          <a:custGeom>
            <a:avLst/>
            <a:gdLst/>
            <a:ahLst/>
            <a:cxnLst/>
            <a:rect l="l" t="t" r="r" b="b"/>
            <a:pathLst>
              <a:path w="486410" h="205105">
                <a:moveTo>
                  <a:pt x="412605" y="175269"/>
                </a:moveTo>
                <a:lnTo>
                  <a:pt x="400958" y="204703"/>
                </a:lnTo>
                <a:lnTo>
                  <a:pt x="485906" y="197357"/>
                </a:lnTo>
                <a:lnTo>
                  <a:pt x="470314" y="179953"/>
                </a:lnTo>
                <a:lnTo>
                  <a:pt x="424427" y="179953"/>
                </a:lnTo>
                <a:lnTo>
                  <a:pt x="412605" y="175269"/>
                </a:lnTo>
                <a:close/>
              </a:path>
              <a:path w="486410" h="205105">
                <a:moveTo>
                  <a:pt x="417290" y="163429"/>
                </a:moveTo>
                <a:lnTo>
                  <a:pt x="412605" y="175269"/>
                </a:lnTo>
                <a:lnTo>
                  <a:pt x="424427" y="179953"/>
                </a:lnTo>
                <a:lnTo>
                  <a:pt x="429152" y="168127"/>
                </a:lnTo>
                <a:lnTo>
                  <a:pt x="417290" y="163429"/>
                </a:lnTo>
                <a:close/>
              </a:path>
              <a:path w="486410" h="205105">
                <a:moveTo>
                  <a:pt x="428999" y="133837"/>
                </a:moveTo>
                <a:lnTo>
                  <a:pt x="417290" y="163429"/>
                </a:lnTo>
                <a:lnTo>
                  <a:pt x="429152" y="168127"/>
                </a:lnTo>
                <a:lnTo>
                  <a:pt x="424427" y="179953"/>
                </a:lnTo>
                <a:lnTo>
                  <a:pt x="470314" y="179953"/>
                </a:lnTo>
                <a:lnTo>
                  <a:pt x="428999" y="133837"/>
                </a:lnTo>
                <a:close/>
              </a:path>
              <a:path w="486410" h="205105">
                <a:moveTo>
                  <a:pt x="4703" y="0"/>
                </a:moveTo>
                <a:lnTo>
                  <a:pt x="0" y="11795"/>
                </a:lnTo>
                <a:lnTo>
                  <a:pt x="412605" y="175269"/>
                </a:lnTo>
                <a:lnTo>
                  <a:pt x="417290" y="163429"/>
                </a:lnTo>
                <a:lnTo>
                  <a:pt x="4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0152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941" y="4905250"/>
            <a:ext cx="233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665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119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9049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13585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89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860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860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2351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138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2266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2266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91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000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000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438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3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322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1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1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95977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75104" y="4905250"/>
            <a:ext cx="259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1247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12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4878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952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47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25673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5673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45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8720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08075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8075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504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05952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5952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4875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74264" y="4905250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1138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9602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9378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843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3703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4577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4577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882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610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6980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6980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38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04703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6178"/>
              </p:ext>
            </p:extLst>
          </p:nvPr>
        </p:nvGraphicFramePr>
        <p:xfrm>
          <a:off x="1746499" y="1016862"/>
          <a:ext cx="6019562" cy="39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50">
                <a:tc>
                  <a:txBody>
                    <a:bodyPr/>
                    <a:lstStyle/>
                    <a:p>
                      <a:pPr marL="20574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tabLst>
                          <a:tab pos="1141095" algn="l"/>
                        </a:tabLst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	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5204703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0703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49958" y="3947428"/>
            <a:ext cx="21462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8720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7185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69604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54251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952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0400" y="440842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0400" y="44722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41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192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2801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82801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597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678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678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94875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374264" y="3947428"/>
            <a:ext cx="2457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61138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9602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9378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7843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882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91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91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610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6980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6980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38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47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047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10284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89908" y="3947428"/>
            <a:ext cx="216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82675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11283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09159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9368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01362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22235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22235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9923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20112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20112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85010" y="5716749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01362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86009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3886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68411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14559" y="625999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14559" y="632385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78333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76088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6961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96961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3964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94838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4838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93876" y="3114934"/>
            <a:ext cx="1270" cy="558800"/>
          </a:xfrm>
          <a:custGeom>
            <a:avLst/>
            <a:gdLst/>
            <a:ahLst/>
            <a:cxnLst/>
            <a:rect l="l" t="t" r="r" b="b"/>
            <a:pathLst>
              <a:path w="1270" h="558800">
                <a:moveTo>
                  <a:pt x="0" y="0"/>
                </a:moveTo>
                <a:lnTo>
                  <a:pt x="761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91599" y="3114934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9353" y="3114934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9353" y="3497945"/>
            <a:ext cx="2479675" cy="1270"/>
          </a:xfrm>
          <a:custGeom>
            <a:avLst/>
            <a:gdLst/>
            <a:ahLst/>
            <a:cxnLst/>
            <a:rect l="l" t="t" r="r" b="b"/>
            <a:pathLst>
              <a:path w="2479675" h="1270">
                <a:moveTo>
                  <a:pt x="0" y="0"/>
                </a:moveTo>
                <a:lnTo>
                  <a:pt x="2479151" y="1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81612" y="348209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19053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3555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2008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1796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0248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27881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4875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4875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24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0284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31157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31157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080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28881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28881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36585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5745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5745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3433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5521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5521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63136" y="4072640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4019" y="445579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4019" y="451955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15864" y="3673602"/>
            <a:ext cx="791210" cy="1270"/>
          </a:xfrm>
          <a:custGeom>
            <a:avLst/>
            <a:gdLst/>
            <a:ahLst/>
            <a:cxnLst/>
            <a:rect l="l" t="t" r="r" b="b"/>
            <a:pathLst>
              <a:path w="791210" h="1270">
                <a:moveTo>
                  <a:pt x="0" y="0"/>
                </a:moveTo>
                <a:lnTo>
                  <a:pt x="791087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15864" y="3673602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69" h="191770">
                <a:moveTo>
                  <a:pt x="0" y="0"/>
                </a:moveTo>
                <a:lnTo>
                  <a:pt x="761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91599" y="3673602"/>
            <a:ext cx="461645" cy="1270"/>
          </a:xfrm>
          <a:custGeom>
            <a:avLst/>
            <a:gdLst/>
            <a:ahLst/>
            <a:cxnLst/>
            <a:rect l="l" t="t" r="r" b="b"/>
            <a:pathLst>
              <a:path w="461645" h="1270">
                <a:moveTo>
                  <a:pt x="0" y="0"/>
                </a:moveTo>
                <a:lnTo>
                  <a:pt x="461528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9930" y="36896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3127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64107" y="4615303"/>
            <a:ext cx="1081405" cy="1270"/>
          </a:xfrm>
          <a:custGeom>
            <a:avLst/>
            <a:gdLst/>
            <a:ahLst/>
            <a:cxnLst/>
            <a:rect l="l" t="t" r="r" b="b"/>
            <a:pathLst>
              <a:path w="1081404" h="1270">
                <a:moveTo>
                  <a:pt x="0" y="0"/>
                </a:moveTo>
                <a:lnTo>
                  <a:pt x="1081277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64107" y="4615303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6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3003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645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0033" y="4615303"/>
            <a:ext cx="171450" cy="1270"/>
          </a:xfrm>
          <a:custGeom>
            <a:avLst/>
            <a:gdLst/>
            <a:ahLst/>
            <a:cxnLst/>
            <a:rect l="l" t="t" r="r" b="b"/>
            <a:pathLst>
              <a:path w="171450" h="1270">
                <a:moveTo>
                  <a:pt x="0" y="0"/>
                </a:moveTo>
                <a:lnTo>
                  <a:pt x="17132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01362" y="46313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51938" y="4982467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43109" y="5540121"/>
            <a:ext cx="408940" cy="2540"/>
          </a:xfrm>
          <a:custGeom>
            <a:avLst/>
            <a:gdLst/>
            <a:ahLst/>
            <a:cxnLst/>
            <a:rect l="l" t="t" r="r" b="b"/>
            <a:pathLst>
              <a:path w="408940" h="2539">
                <a:moveTo>
                  <a:pt x="0" y="0"/>
                </a:moveTo>
                <a:lnTo>
                  <a:pt x="408828" y="2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3109" y="5525261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03703" y="4024753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00427" y="4599432"/>
            <a:ext cx="316865" cy="1270"/>
          </a:xfrm>
          <a:custGeom>
            <a:avLst/>
            <a:gdLst/>
            <a:ahLst/>
            <a:cxnLst/>
            <a:rect l="l" t="t" r="r" b="b"/>
            <a:pathLst>
              <a:path w="316864" h="1270">
                <a:moveTo>
                  <a:pt x="0" y="0"/>
                </a:moveTo>
                <a:lnTo>
                  <a:pt x="31647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400427" y="4615303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5">
                <a:moveTo>
                  <a:pt x="0" y="0"/>
                </a:moveTo>
                <a:lnTo>
                  <a:pt x="883" y="207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82886" y="4072640"/>
            <a:ext cx="1270" cy="367665"/>
          </a:xfrm>
          <a:custGeom>
            <a:avLst/>
            <a:gdLst/>
            <a:ahLst/>
            <a:cxnLst/>
            <a:rect l="l" t="t" r="r" b="b"/>
            <a:pathLst>
              <a:path w="1269" h="367664">
                <a:moveTo>
                  <a:pt x="0" y="0"/>
                </a:moveTo>
                <a:lnTo>
                  <a:pt x="880" y="3671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54323" y="4056638"/>
            <a:ext cx="1270" cy="766445"/>
          </a:xfrm>
          <a:custGeom>
            <a:avLst/>
            <a:gdLst/>
            <a:ahLst/>
            <a:cxnLst/>
            <a:rect l="l" t="t" r="r" b="b"/>
            <a:pathLst>
              <a:path w="1269" h="766445">
                <a:moveTo>
                  <a:pt x="0" y="0"/>
                </a:moveTo>
                <a:lnTo>
                  <a:pt x="893" y="7661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2062" y="4056638"/>
            <a:ext cx="1270" cy="574675"/>
          </a:xfrm>
          <a:custGeom>
            <a:avLst/>
            <a:gdLst/>
            <a:ahLst/>
            <a:cxnLst/>
            <a:rect l="l" t="t" r="r" b="b"/>
            <a:pathLst>
              <a:path w="1269" h="574675">
                <a:moveTo>
                  <a:pt x="0" y="0"/>
                </a:moveTo>
                <a:lnTo>
                  <a:pt x="893" y="574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52062" y="4631304"/>
            <a:ext cx="1002665" cy="1270"/>
          </a:xfrm>
          <a:custGeom>
            <a:avLst/>
            <a:gdLst/>
            <a:ahLst/>
            <a:cxnLst/>
            <a:rect l="l" t="t" r="r" b="b"/>
            <a:pathLst>
              <a:path w="1002664" h="1270">
                <a:moveTo>
                  <a:pt x="0" y="0"/>
                </a:moveTo>
                <a:lnTo>
                  <a:pt x="100216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54223" y="463130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0975" y="438544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065096" y="5714491"/>
            <a:ext cx="621093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sentati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04" name="object 204"/>
          <p:cNvSpPr txBox="1"/>
          <p:nvPr/>
        </p:nvSpPr>
        <p:spPr>
          <a:xfrm>
            <a:off x="5798570" y="490525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20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6064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2107565">
              <a:lnSpc>
                <a:spcPct val="100000"/>
              </a:lnSpc>
            </a:pPr>
            <a:r>
              <a:rPr sz="44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b="1" spc="2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17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887970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tabLst>
                <a:tab pos="607822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of</a:t>
            </a: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699770" indent="-342900" algn="just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(Calle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355600" marR="289560" indent="-342900">
              <a:lnSpc>
                <a:spcPct val="100000"/>
              </a:lnSpc>
              <a:spcBef>
                <a:spcPts val="770"/>
              </a:spcBef>
              <a:tabLst>
                <a:tab pos="498475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uishe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ain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ing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spc="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endParaRPr sz="320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wrap="square" lIns="0" tIns="79141" rIns="0" bIns="0" rtlCol="0">
            <a:spAutoFit/>
          </a:bodyPr>
          <a:lstStyle/>
          <a:p>
            <a:pPr marL="2412365">
              <a:lnSpc>
                <a:spcPct val="100000"/>
              </a:lnSpc>
            </a:pPr>
            <a:r>
              <a:rPr sz="3600" spc="-5" dirty="0"/>
              <a:t>Bin</a:t>
            </a:r>
            <a:r>
              <a:rPr sz="3600" spc="10" dirty="0"/>
              <a:t>a</a:t>
            </a:r>
            <a:r>
              <a:rPr sz="3600" spc="-25" dirty="0"/>
              <a:t>r</a:t>
            </a:r>
            <a:r>
              <a:rPr sz="3600" spc="-20" dirty="0"/>
              <a:t>y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spc="-20" dirty="0"/>
              <a:t>Trees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9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8000"/>
              </a:lnSpc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sz="3200" b="1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aracteristic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is,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ave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2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b="1" spc="-2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 </a:t>
            </a:r>
            <a:r>
              <a:rPr sz="3200" b="1" spc="-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438150" indent="-342900" algn="just">
              <a:lnSpc>
                <a:spcPct val="98600"/>
              </a:lnSpc>
              <a:spcBef>
                <a:spcPts val="2250"/>
              </a:spcBef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  <a:tab pos="1410335" algn="l"/>
                <a:tab pos="4921885" algn="l"/>
                <a:tab pos="648398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theref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joint 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terme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b="1" spc="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3630" y="999104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18"/>
                </a:moveTo>
                <a:lnTo>
                  <a:pt x="4328" y="371235"/>
                </a:lnTo>
                <a:lnTo>
                  <a:pt x="16860" y="303048"/>
                </a:lnTo>
                <a:lnTo>
                  <a:pt x="36914" y="239468"/>
                </a:lnTo>
                <a:lnTo>
                  <a:pt x="63810" y="181406"/>
                </a:lnTo>
                <a:lnTo>
                  <a:pt x="96865" y="129776"/>
                </a:lnTo>
                <a:lnTo>
                  <a:pt x="135399" y="85488"/>
                </a:lnTo>
                <a:lnTo>
                  <a:pt x="178732" y="49454"/>
                </a:lnTo>
                <a:lnTo>
                  <a:pt x="226182" y="22587"/>
                </a:lnTo>
                <a:lnTo>
                  <a:pt x="277067" y="5798"/>
                </a:lnTo>
                <a:lnTo>
                  <a:pt x="330707" y="0"/>
                </a:lnTo>
                <a:lnTo>
                  <a:pt x="357825" y="1468"/>
                </a:lnTo>
                <a:lnTo>
                  <a:pt x="384340" y="5798"/>
                </a:lnTo>
                <a:lnTo>
                  <a:pt x="435222" y="22587"/>
                </a:lnTo>
                <a:lnTo>
                  <a:pt x="482670" y="49454"/>
                </a:lnTo>
                <a:lnTo>
                  <a:pt x="526002" y="85488"/>
                </a:lnTo>
                <a:lnTo>
                  <a:pt x="564539" y="129776"/>
                </a:lnTo>
                <a:lnTo>
                  <a:pt x="597597" y="181406"/>
                </a:lnTo>
                <a:lnTo>
                  <a:pt x="624495" y="239468"/>
                </a:lnTo>
                <a:lnTo>
                  <a:pt x="644552" y="303048"/>
                </a:lnTo>
                <a:lnTo>
                  <a:pt x="657086" y="371235"/>
                </a:lnTo>
                <a:lnTo>
                  <a:pt x="661415" y="443118"/>
                </a:lnTo>
                <a:lnTo>
                  <a:pt x="657086" y="514992"/>
                </a:lnTo>
                <a:lnTo>
                  <a:pt x="644552" y="583173"/>
                </a:lnTo>
                <a:lnTo>
                  <a:pt x="624495" y="646748"/>
                </a:lnTo>
                <a:lnTo>
                  <a:pt x="597597" y="704805"/>
                </a:lnTo>
                <a:lnTo>
                  <a:pt x="564539" y="756433"/>
                </a:lnTo>
                <a:lnTo>
                  <a:pt x="526002" y="800719"/>
                </a:lnTo>
                <a:lnTo>
                  <a:pt x="482670" y="836751"/>
                </a:lnTo>
                <a:lnTo>
                  <a:pt x="435222" y="863618"/>
                </a:lnTo>
                <a:lnTo>
                  <a:pt x="384340" y="880407"/>
                </a:lnTo>
                <a:lnTo>
                  <a:pt x="330707" y="886205"/>
                </a:lnTo>
                <a:lnTo>
                  <a:pt x="303585" y="884737"/>
                </a:lnTo>
                <a:lnTo>
                  <a:pt x="277067" y="880407"/>
                </a:lnTo>
                <a:lnTo>
                  <a:pt x="226182" y="863618"/>
                </a:lnTo>
                <a:lnTo>
                  <a:pt x="178732" y="836751"/>
                </a:lnTo>
                <a:lnTo>
                  <a:pt x="135399" y="800719"/>
                </a:lnTo>
                <a:lnTo>
                  <a:pt x="96865" y="756433"/>
                </a:lnTo>
                <a:lnTo>
                  <a:pt x="63810" y="704805"/>
                </a:lnTo>
                <a:lnTo>
                  <a:pt x="36914" y="646748"/>
                </a:lnTo>
                <a:lnTo>
                  <a:pt x="16860" y="583173"/>
                </a:lnTo>
                <a:lnTo>
                  <a:pt x="4328" y="514992"/>
                </a:lnTo>
                <a:lnTo>
                  <a:pt x="1096" y="479460"/>
                </a:lnTo>
                <a:lnTo>
                  <a:pt x="0" y="44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8461" y="432105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02"/>
                </a:moveTo>
                <a:lnTo>
                  <a:pt x="4329" y="371225"/>
                </a:lnTo>
                <a:lnTo>
                  <a:pt x="16864" y="303042"/>
                </a:lnTo>
                <a:lnTo>
                  <a:pt x="36923" y="239465"/>
                </a:lnTo>
                <a:lnTo>
                  <a:pt x="63826" y="181406"/>
                </a:lnTo>
                <a:lnTo>
                  <a:pt x="96892" y="129776"/>
                </a:lnTo>
                <a:lnTo>
                  <a:pt x="135439" y="85489"/>
                </a:lnTo>
                <a:lnTo>
                  <a:pt x="178787" y="49455"/>
                </a:lnTo>
                <a:lnTo>
                  <a:pt x="226256" y="22588"/>
                </a:lnTo>
                <a:lnTo>
                  <a:pt x="277163" y="5799"/>
                </a:lnTo>
                <a:lnTo>
                  <a:pt x="330829" y="0"/>
                </a:lnTo>
                <a:lnTo>
                  <a:pt x="357951" y="1468"/>
                </a:lnTo>
                <a:lnTo>
                  <a:pt x="384470" y="5799"/>
                </a:lnTo>
                <a:lnTo>
                  <a:pt x="435355" y="22588"/>
                </a:lnTo>
                <a:lnTo>
                  <a:pt x="482805" y="49455"/>
                </a:lnTo>
                <a:lnTo>
                  <a:pt x="526137" y="85489"/>
                </a:lnTo>
                <a:lnTo>
                  <a:pt x="564672" y="129776"/>
                </a:lnTo>
                <a:lnTo>
                  <a:pt x="597727" y="181406"/>
                </a:lnTo>
                <a:lnTo>
                  <a:pt x="624623" y="239465"/>
                </a:lnTo>
                <a:lnTo>
                  <a:pt x="644677" y="303042"/>
                </a:lnTo>
                <a:lnTo>
                  <a:pt x="657209" y="371225"/>
                </a:lnTo>
                <a:lnTo>
                  <a:pt x="661537" y="443102"/>
                </a:lnTo>
                <a:lnTo>
                  <a:pt x="657209" y="515012"/>
                </a:lnTo>
                <a:lnTo>
                  <a:pt x="644677" y="583221"/>
                </a:lnTo>
                <a:lnTo>
                  <a:pt x="624623" y="646818"/>
                </a:lnTo>
                <a:lnTo>
                  <a:pt x="597727" y="704893"/>
                </a:lnTo>
                <a:lnTo>
                  <a:pt x="564672" y="756533"/>
                </a:lnTo>
                <a:lnTo>
                  <a:pt x="526137" y="800828"/>
                </a:lnTo>
                <a:lnTo>
                  <a:pt x="482805" y="836865"/>
                </a:lnTo>
                <a:lnTo>
                  <a:pt x="435355" y="863735"/>
                </a:lnTo>
                <a:lnTo>
                  <a:pt x="384470" y="880525"/>
                </a:lnTo>
                <a:lnTo>
                  <a:pt x="330829" y="886324"/>
                </a:lnTo>
                <a:lnTo>
                  <a:pt x="303694" y="884856"/>
                </a:lnTo>
                <a:lnTo>
                  <a:pt x="277163" y="880525"/>
                </a:lnTo>
                <a:lnTo>
                  <a:pt x="226256" y="863735"/>
                </a:lnTo>
                <a:lnTo>
                  <a:pt x="178787" y="836865"/>
                </a:lnTo>
                <a:lnTo>
                  <a:pt x="135439" y="800828"/>
                </a:lnTo>
                <a:lnTo>
                  <a:pt x="96892" y="756533"/>
                </a:lnTo>
                <a:lnTo>
                  <a:pt x="63826" y="704893"/>
                </a:lnTo>
                <a:lnTo>
                  <a:pt x="36923" y="646818"/>
                </a:lnTo>
                <a:lnTo>
                  <a:pt x="16864" y="583221"/>
                </a:lnTo>
                <a:lnTo>
                  <a:pt x="4329" y="515012"/>
                </a:lnTo>
                <a:lnTo>
                  <a:pt x="1096" y="479463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2698" y="1201169"/>
            <a:ext cx="35680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7060" algn="l"/>
                <a:tab pos="3554729" algn="l"/>
              </a:tabLst>
            </a:pPr>
            <a:r>
              <a:rPr sz="2000" dirty="0">
                <a:latin typeface="Arial Black"/>
                <a:cs typeface="Arial Black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5045" y="1612910"/>
            <a:ext cx="882015" cy="1181735"/>
          </a:xfrm>
          <a:custGeom>
            <a:avLst/>
            <a:gdLst/>
            <a:ahLst/>
            <a:cxnLst/>
            <a:rect l="l" t="t" r="r" b="b"/>
            <a:pathLst>
              <a:path w="882014" h="1181735">
                <a:moveTo>
                  <a:pt x="0" y="0"/>
                </a:moveTo>
                <a:lnTo>
                  <a:pt x="881999" y="11817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831" y="4523745"/>
            <a:ext cx="13506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4995" algn="l"/>
                <a:tab pos="1337310" algn="l"/>
              </a:tabLst>
            </a:pPr>
            <a:r>
              <a:rPr sz="2000" dirty="0">
                <a:latin typeface="Arial Black"/>
                <a:cs typeface="Arial Black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3282" y="2769991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40"/>
                </a:moveTo>
                <a:lnTo>
                  <a:pt x="4328" y="371361"/>
                </a:lnTo>
                <a:lnTo>
                  <a:pt x="16860" y="303169"/>
                </a:lnTo>
                <a:lnTo>
                  <a:pt x="36914" y="239577"/>
                </a:lnTo>
                <a:lnTo>
                  <a:pt x="63810" y="181498"/>
                </a:lnTo>
                <a:lnTo>
                  <a:pt x="96865" y="129848"/>
                </a:lnTo>
                <a:lnTo>
                  <a:pt x="135399" y="85540"/>
                </a:lnTo>
                <a:lnTo>
                  <a:pt x="178732" y="49487"/>
                </a:lnTo>
                <a:lnTo>
                  <a:pt x="226182" y="22603"/>
                </a:lnTo>
                <a:lnTo>
                  <a:pt x="277067" y="5803"/>
                </a:lnTo>
                <a:lnTo>
                  <a:pt x="330707" y="0"/>
                </a:lnTo>
                <a:lnTo>
                  <a:pt x="357846" y="1469"/>
                </a:lnTo>
                <a:lnTo>
                  <a:pt x="384378" y="5803"/>
                </a:lnTo>
                <a:lnTo>
                  <a:pt x="435280" y="22603"/>
                </a:lnTo>
                <a:lnTo>
                  <a:pt x="482737" y="49487"/>
                </a:lnTo>
                <a:lnTo>
                  <a:pt x="526068" y="85540"/>
                </a:lnTo>
                <a:lnTo>
                  <a:pt x="564596" y="129848"/>
                </a:lnTo>
                <a:lnTo>
                  <a:pt x="597641" y="181498"/>
                </a:lnTo>
                <a:lnTo>
                  <a:pt x="624524" y="239577"/>
                </a:lnTo>
                <a:lnTo>
                  <a:pt x="644567" y="303169"/>
                </a:lnTo>
                <a:lnTo>
                  <a:pt x="657090" y="371361"/>
                </a:lnTo>
                <a:lnTo>
                  <a:pt x="661415" y="443240"/>
                </a:lnTo>
                <a:lnTo>
                  <a:pt x="657090" y="515114"/>
                </a:lnTo>
                <a:lnTo>
                  <a:pt x="644567" y="583295"/>
                </a:lnTo>
                <a:lnTo>
                  <a:pt x="624524" y="646870"/>
                </a:lnTo>
                <a:lnTo>
                  <a:pt x="597641" y="704927"/>
                </a:lnTo>
                <a:lnTo>
                  <a:pt x="564596" y="756555"/>
                </a:lnTo>
                <a:lnTo>
                  <a:pt x="526068" y="800841"/>
                </a:lnTo>
                <a:lnTo>
                  <a:pt x="482737" y="836873"/>
                </a:lnTo>
                <a:lnTo>
                  <a:pt x="435280" y="863740"/>
                </a:lnTo>
                <a:lnTo>
                  <a:pt x="384378" y="880528"/>
                </a:lnTo>
                <a:lnTo>
                  <a:pt x="330707" y="886327"/>
                </a:lnTo>
                <a:lnTo>
                  <a:pt x="303585" y="884859"/>
                </a:lnTo>
                <a:lnTo>
                  <a:pt x="277067" y="880528"/>
                </a:lnTo>
                <a:lnTo>
                  <a:pt x="226182" y="863740"/>
                </a:lnTo>
                <a:lnTo>
                  <a:pt x="178732" y="836873"/>
                </a:lnTo>
                <a:lnTo>
                  <a:pt x="135399" y="800841"/>
                </a:lnTo>
                <a:lnTo>
                  <a:pt x="96865" y="756555"/>
                </a:lnTo>
                <a:lnTo>
                  <a:pt x="63810" y="704927"/>
                </a:lnTo>
                <a:lnTo>
                  <a:pt x="36914" y="646870"/>
                </a:lnTo>
                <a:lnTo>
                  <a:pt x="16860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327" y="3556254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862"/>
                </a:moveTo>
                <a:lnTo>
                  <a:pt x="5327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2361" y="2972550"/>
            <a:ext cx="22631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  <a:tab pos="2249805" algn="l"/>
              </a:tabLst>
            </a:pPr>
            <a:r>
              <a:rPr sz="2000" dirty="0">
                <a:latin typeface="Arial Black"/>
                <a:cs typeface="Arial Black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4451" y="3580881"/>
            <a:ext cx="551815" cy="738505"/>
          </a:xfrm>
          <a:custGeom>
            <a:avLst/>
            <a:gdLst/>
            <a:ahLst/>
            <a:cxnLst/>
            <a:rect l="l" t="t" r="r" b="b"/>
            <a:pathLst>
              <a:path w="551814" h="738504">
                <a:moveTo>
                  <a:pt x="0" y="0"/>
                </a:moveTo>
                <a:lnTo>
                  <a:pt x="551322" y="7385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645" y="422262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102"/>
                </a:moveTo>
                <a:lnTo>
                  <a:pt x="4328" y="371225"/>
                </a:lnTo>
                <a:lnTo>
                  <a:pt x="16861" y="303042"/>
                </a:lnTo>
                <a:lnTo>
                  <a:pt x="36915" y="239465"/>
                </a:lnTo>
                <a:lnTo>
                  <a:pt x="63811" y="181406"/>
                </a:lnTo>
                <a:lnTo>
                  <a:pt x="96867" y="129776"/>
                </a:lnTo>
                <a:lnTo>
                  <a:pt x="135402" y="85489"/>
                </a:lnTo>
                <a:lnTo>
                  <a:pt x="178735" y="49455"/>
                </a:lnTo>
                <a:lnTo>
                  <a:pt x="226184" y="22588"/>
                </a:lnTo>
                <a:lnTo>
                  <a:pt x="277069" y="5799"/>
                </a:lnTo>
                <a:lnTo>
                  <a:pt x="330707" y="0"/>
                </a:lnTo>
                <a:lnTo>
                  <a:pt x="357829" y="1468"/>
                </a:lnTo>
                <a:lnTo>
                  <a:pt x="384346" y="5799"/>
                </a:lnTo>
                <a:lnTo>
                  <a:pt x="435231" y="22588"/>
                </a:lnTo>
                <a:lnTo>
                  <a:pt x="482680" y="49455"/>
                </a:lnTo>
                <a:lnTo>
                  <a:pt x="526013" y="85489"/>
                </a:lnTo>
                <a:lnTo>
                  <a:pt x="564548" y="129776"/>
                </a:lnTo>
                <a:lnTo>
                  <a:pt x="597604" y="181406"/>
                </a:lnTo>
                <a:lnTo>
                  <a:pt x="624500" y="239465"/>
                </a:lnTo>
                <a:lnTo>
                  <a:pt x="644554" y="303042"/>
                </a:lnTo>
                <a:lnTo>
                  <a:pt x="657087" y="371225"/>
                </a:lnTo>
                <a:lnTo>
                  <a:pt x="661415" y="443102"/>
                </a:lnTo>
                <a:lnTo>
                  <a:pt x="657087" y="514980"/>
                </a:lnTo>
                <a:lnTo>
                  <a:pt x="644554" y="583163"/>
                </a:lnTo>
                <a:lnTo>
                  <a:pt x="624500" y="646740"/>
                </a:lnTo>
                <a:lnTo>
                  <a:pt x="597604" y="704799"/>
                </a:lnTo>
                <a:lnTo>
                  <a:pt x="564548" y="756429"/>
                </a:lnTo>
                <a:lnTo>
                  <a:pt x="526013" y="800716"/>
                </a:lnTo>
                <a:lnTo>
                  <a:pt x="482680" y="836750"/>
                </a:lnTo>
                <a:lnTo>
                  <a:pt x="435231" y="863617"/>
                </a:lnTo>
                <a:lnTo>
                  <a:pt x="384346" y="880406"/>
                </a:lnTo>
                <a:lnTo>
                  <a:pt x="330707" y="886205"/>
                </a:lnTo>
                <a:lnTo>
                  <a:pt x="303586" y="884737"/>
                </a:lnTo>
                <a:lnTo>
                  <a:pt x="277069" y="880406"/>
                </a:lnTo>
                <a:lnTo>
                  <a:pt x="226184" y="863617"/>
                </a:lnTo>
                <a:lnTo>
                  <a:pt x="178735" y="836750"/>
                </a:lnTo>
                <a:lnTo>
                  <a:pt x="135402" y="800716"/>
                </a:lnTo>
                <a:lnTo>
                  <a:pt x="96867" y="756429"/>
                </a:lnTo>
                <a:lnTo>
                  <a:pt x="63811" y="704799"/>
                </a:lnTo>
                <a:lnTo>
                  <a:pt x="36915" y="646740"/>
                </a:lnTo>
                <a:lnTo>
                  <a:pt x="16861" y="583163"/>
                </a:lnTo>
                <a:lnTo>
                  <a:pt x="4328" y="514980"/>
                </a:lnTo>
                <a:lnTo>
                  <a:pt x="1096" y="479446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7468" y="442530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8303" y="1612910"/>
            <a:ext cx="864235" cy="1157605"/>
          </a:xfrm>
          <a:custGeom>
            <a:avLst/>
            <a:gdLst/>
            <a:ahLst/>
            <a:cxnLst/>
            <a:rect l="l" t="t" r="r" b="b"/>
            <a:pathLst>
              <a:path w="864235" h="1157605">
                <a:moveTo>
                  <a:pt x="0" y="1157081"/>
                </a:moveTo>
                <a:lnTo>
                  <a:pt x="8636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0660" y="2747010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240"/>
                </a:moveTo>
                <a:lnTo>
                  <a:pt x="4328" y="371354"/>
                </a:lnTo>
                <a:lnTo>
                  <a:pt x="16861" y="303157"/>
                </a:lnTo>
                <a:lnTo>
                  <a:pt x="36915" y="239563"/>
                </a:lnTo>
                <a:lnTo>
                  <a:pt x="63811" y="181485"/>
                </a:lnTo>
                <a:lnTo>
                  <a:pt x="96867" y="129837"/>
                </a:lnTo>
                <a:lnTo>
                  <a:pt x="135402" y="85531"/>
                </a:lnTo>
                <a:lnTo>
                  <a:pt x="178735" y="49481"/>
                </a:lnTo>
                <a:lnTo>
                  <a:pt x="226184" y="22600"/>
                </a:lnTo>
                <a:lnTo>
                  <a:pt x="277069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6" y="5802"/>
                </a:lnTo>
                <a:lnTo>
                  <a:pt x="435231" y="22600"/>
                </a:lnTo>
                <a:lnTo>
                  <a:pt x="482680" y="49481"/>
                </a:lnTo>
                <a:lnTo>
                  <a:pt x="526013" y="85531"/>
                </a:lnTo>
                <a:lnTo>
                  <a:pt x="564548" y="129837"/>
                </a:lnTo>
                <a:lnTo>
                  <a:pt x="597604" y="181485"/>
                </a:lnTo>
                <a:lnTo>
                  <a:pt x="624500" y="239563"/>
                </a:lnTo>
                <a:lnTo>
                  <a:pt x="644554" y="303157"/>
                </a:lnTo>
                <a:lnTo>
                  <a:pt x="657087" y="371354"/>
                </a:lnTo>
                <a:lnTo>
                  <a:pt x="661415" y="443240"/>
                </a:lnTo>
                <a:lnTo>
                  <a:pt x="657087" y="515114"/>
                </a:lnTo>
                <a:lnTo>
                  <a:pt x="644554" y="583295"/>
                </a:lnTo>
                <a:lnTo>
                  <a:pt x="624500" y="646870"/>
                </a:lnTo>
                <a:lnTo>
                  <a:pt x="597604" y="704927"/>
                </a:lnTo>
                <a:lnTo>
                  <a:pt x="564548" y="756555"/>
                </a:lnTo>
                <a:lnTo>
                  <a:pt x="526013" y="800841"/>
                </a:lnTo>
                <a:lnTo>
                  <a:pt x="482680" y="836873"/>
                </a:lnTo>
                <a:lnTo>
                  <a:pt x="435231" y="863740"/>
                </a:lnTo>
                <a:lnTo>
                  <a:pt x="384346" y="880528"/>
                </a:lnTo>
                <a:lnTo>
                  <a:pt x="330707" y="886327"/>
                </a:lnTo>
                <a:lnTo>
                  <a:pt x="303586" y="884859"/>
                </a:lnTo>
                <a:lnTo>
                  <a:pt x="277069" y="880528"/>
                </a:lnTo>
                <a:lnTo>
                  <a:pt x="226184" y="863740"/>
                </a:lnTo>
                <a:lnTo>
                  <a:pt x="178735" y="836873"/>
                </a:lnTo>
                <a:lnTo>
                  <a:pt x="135402" y="800841"/>
                </a:lnTo>
                <a:lnTo>
                  <a:pt x="96867" y="756555"/>
                </a:lnTo>
                <a:lnTo>
                  <a:pt x="63811" y="704927"/>
                </a:lnTo>
                <a:lnTo>
                  <a:pt x="36915" y="646870"/>
                </a:lnTo>
                <a:lnTo>
                  <a:pt x="16861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59483" y="2949452"/>
            <a:ext cx="2241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9594" y="3533272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984"/>
                </a:moveTo>
                <a:lnTo>
                  <a:pt x="53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36" y="3557899"/>
            <a:ext cx="551180" cy="738505"/>
          </a:xfrm>
          <a:custGeom>
            <a:avLst/>
            <a:gdLst/>
            <a:ahLst/>
            <a:cxnLst/>
            <a:rect l="l" t="t" r="r" b="b"/>
            <a:pathLst>
              <a:path w="551179" h="738504">
                <a:moveTo>
                  <a:pt x="0" y="0"/>
                </a:moveTo>
                <a:lnTo>
                  <a:pt x="551178" y="7385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4265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8" y="371353"/>
                </a:lnTo>
                <a:lnTo>
                  <a:pt x="16860" y="303160"/>
                </a:lnTo>
                <a:lnTo>
                  <a:pt x="36914" y="239568"/>
                </a:lnTo>
                <a:lnTo>
                  <a:pt x="63810" y="181490"/>
                </a:lnTo>
                <a:lnTo>
                  <a:pt x="96865" y="129842"/>
                </a:lnTo>
                <a:lnTo>
                  <a:pt x="135399" y="85535"/>
                </a:lnTo>
                <a:lnTo>
                  <a:pt x="178732" y="49484"/>
                </a:lnTo>
                <a:lnTo>
                  <a:pt x="226182" y="22601"/>
                </a:lnTo>
                <a:lnTo>
                  <a:pt x="277067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8" y="5802"/>
                </a:lnTo>
                <a:lnTo>
                  <a:pt x="435233" y="22601"/>
                </a:lnTo>
                <a:lnTo>
                  <a:pt x="482683" y="49484"/>
                </a:lnTo>
                <a:lnTo>
                  <a:pt x="526016" y="85535"/>
                </a:lnTo>
                <a:lnTo>
                  <a:pt x="564550" y="129842"/>
                </a:lnTo>
                <a:lnTo>
                  <a:pt x="597605" y="181490"/>
                </a:lnTo>
                <a:lnTo>
                  <a:pt x="624501" y="239568"/>
                </a:lnTo>
                <a:lnTo>
                  <a:pt x="644555" y="303160"/>
                </a:lnTo>
                <a:lnTo>
                  <a:pt x="657087" y="371353"/>
                </a:lnTo>
                <a:lnTo>
                  <a:pt x="661415" y="443234"/>
                </a:lnTo>
                <a:lnTo>
                  <a:pt x="657087" y="515108"/>
                </a:lnTo>
                <a:lnTo>
                  <a:pt x="644555" y="583289"/>
                </a:lnTo>
                <a:lnTo>
                  <a:pt x="624501" y="646866"/>
                </a:lnTo>
                <a:lnTo>
                  <a:pt x="597605" y="704925"/>
                </a:lnTo>
                <a:lnTo>
                  <a:pt x="564550" y="756555"/>
                </a:lnTo>
                <a:lnTo>
                  <a:pt x="526016" y="800844"/>
                </a:lnTo>
                <a:lnTo>
                  <a:pt x="482683" y="836879"/>
                </a:lnTo>
                <a:lnTo>
                  <a:pt x="435233" y="863747"/>
                </a:lnTo>
                <a:lnTo>
                  <a:pt x="384348" y="880537"/>
                </a:lnTo>
                <a:lnTo>
                  <a:pt x="330707" y="886337"/>
                </a:lnTo>
                <a:lnTo>
                  <a:pt x="303585" y="884868"/>
                </a:lnTo>
                <a:lnTo>
                  <a:pt x="277067" y="880537"/>
                </a:lnTo>
                <a:lnTo>
                  <a:pt x="226182" y="863747"/>
                </a:lnTo>
                <a:lnTo>
                  <a:pt x="178732" y="836879"/>
                </a:lnTo>
                <a:lnTo>
                  <a:pt x="135399" y="800844"/>
                </a:lnTo>
                <a:lnTo>
                  <a:pt x="96865" y="756555"/>
                </a:lnTo>
                <a:lnTo>
                  <a:pt x="63810" y="704925"/>
                </a:lnTo>
                <a:lnTo>
                  <a:pt x="36914" y="646866"/>
                </a:lnTo>
                <a:lnTo>
                  <a:pt x="16860" y="583289"/>
                </a:lnTo>
                <a:lnTo>
                  <a:pt x="4328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30704" y="4474707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1497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9" y="371353"/>
                </a:lnTo>
                <a:lnTo>
                  <a:pt x="16864" y="303160"/>
                </a:lnTo>
                <a:lnTo>
                  <a:pt x="36923" y="239568"/>
                </a:lnTo>
                <a:lnTo>
                  <a:pt x="63826" y="181490"/>
                </a:lnTo>
                <a:lnTo>
                  <a:pt x="96892" y="129842"/>
                </a:lnTo>
                <a:lnTo>
                  <a:pt x="135439" y="85535"/>
                </a:lnTo>
                <a:lnTo>
                  <a:pt x="178787" y="49484"/>
                </a:lnTo>
                <a:lnTo>
                  <a:pt x="226256" y="22601"/>
                </a:lnTo>
                <a:lnTo>
                  <a:pt x="277163" y="5802"/>
                </a:lnTo>
                <a:lnTo>
                  <a:pt x="330829" y="0"/>
                </a:lnTo>
                <a:lnTo>
                  <a:pt x="357951" y="1469"/>
                </a:lnTo>
                <a:lnTo>
                  <a:pt x="384470" y="5802"/>
                </a:lnTo>
                <a:lnTo>
                  <a:pt x="435355" y="22601"/>
                </a:lnTo>
                <a:lnTo>
                  <a:pt x="482805" y="49484"/>
                </a:lnTo>
                <a:lnTo>
                  <a:pt x="526137" y="85535"/>
                </a:lnTo>
                <a:lnTo>
                  <a:pt x="564672" y="129842"/>
                </a:lnTo>
                <a:lnTo>
                  <a:pt x="597727" y="181490"/>
                </a:lnTo>
                <a:lnTo>
                  <a:pt x="624623" y="239568"/>
                </a:lnTo>
                <a:lnTo>
                  <a:pt x="644677" y="303160"/>
                </a:lnTo>
                <a:lnTo>
                  <a:pt x="657209" y="371353"/>
                </a:lnTo>
                <a:lnTo>
                  <a:pt x="661537" y="443234"/>
                </a:lnTo>
                <a:lnTo>
                  <a:pt x="657209" y="515108"/>
                </a:lnTo>
                <a:lnTo>
                  <a:pt x="644677" y="583289"/>
                </a:lnTo>
                <a:lnTo>
                  <a:pt x="624623" y="646866"/>
                </a:lnTo>
                <a:lnTo>
                  <a:pt x="597727" y="704925"/>
                </a:lnTo>
                <a:lnTo>
                  <a:pt x="564672" y="756555"/>
                </a:lnTo>
                <a:lnTo>
                  <a:pt x="526137" y="800844"/>
                </a:lnTo>
                <a:lnTo>
                  <a:pt x="482805" y="836879"/>
                </a:lnTo>
                <a:lnTo>
                  <a:pt x="435355" y="863747"/>
                </a:lnTo>
                <a:lnTo>
                  <a:pt x="384470" y="880537"/>
                </a:lnTo>
                <a:lnTo>
                  <a:pt x="330829" y="886337"/>
                </a:lnTo>
                <a:lnTo>
                  <a:pt x="303694" y="884868"/>
                </a:lnTo>
                <a:lnTo>
                  <a:pt x="277163" y="880537"/>
                </a:lnTo>
                <a:lnTo>
                  <a:pt x="226256" y="863747"/>
                </a:lnTo>
                <a:lnTo>
                  <a:pt x="178787" y="836879"/>
                </a:lnTo>
                <a:lnTo>
                  <a:pt x="135439" y="800844"/>
                </a:lnTo>
                <a:lnTo>
                  <a:pt x="96892" y="756555"/>
                </a:lnTo>
                <a:lnTo>
                  <a:pt x="63826" y="704925"/>
                </a:lnTo>
                <a:lnTo>
                  <a:pt x="36923" y="646866"/>
                </a:lnTo>
                <a:lnTo>
                  <a:pt x="16864" y="583289"/>
                </a:lnTo>
                <a:lnTo>
                  <a:pt x="4329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5821" y="4474707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682236" y="1165493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7118" y="2889282"/>
            <a:ext cx="914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 Black"/>
                <a:cs typeface="Arial Black"/>
              </a:rPr>
              <a:t>L</a:t>
            </a:r>
            <a:r>
              <a:rPr sz="1800" spc="-55" dirty="0">
                <a:latin typeface="Arial Black"/>
                <a:cs typeface="Arial Black"/>
              </a:rPr>
              <a:t>e</a:t>
            </a:r>
            <a:r>
              <a:rPr sz="1800" spc="-45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7118" y="4440572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55892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usse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618"/>
            <a:ext cx="7793355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Her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studied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r: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acks,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eues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deques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Inherentl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ructure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40" y="927459"/>
            <a:ext cx="7583170" cy="521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781685" indent="-372745">
              <a:lnSpc>
                <a:spcPct val="100000"/>
              </a:lnSpc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Imp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rvati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din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720217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ve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1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1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sz="2800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b="1" u="heavy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marR="254635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465137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b="1" spc="-1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u="heavy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6500"/>
              </a:buClr>
              <a:buFont typeface="Wingdings"/>
              <a:buChar char=""/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775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775" b="1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75" b="1" spc="-165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rmina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925" b="1" spc="-75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925" b="1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25" b="1" spc="-209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84810">
              <a:lnSpc>
                <a:spcPct val="100000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57200"/>
            <a:ext cx="833374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</a:pP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permissib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spc="15" baseline="2513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full binary tree of height h</a:t>
            </a:r>
          </a:p>
          <a:p>
            <a:pPr marL="355600" marR="5080" indent="-342900">
              <a:lnSpc>
                <a:spcPts val="3460"/>
              </a:lnSpc>
            </a:pP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2697" y="30480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9" y="144024"/>
                </a:lnTo>
                <a:lnTo>
                  <a:pt x="80442" y="103033"/>
                </a:lnTo>
                <a:lnTo>
                  <a:pt x="112449" y="67872"/>
                </a:lnTo>
                <a:lnTo>
                  <a:pt x="148443" y="39264"/>
                </a:lnTo>
                <a:lnTo>
                  <a:pt x="187862" y="17933"/>
                </a:lnTo>
                <a:lnTo>
                  <a:pt x="230139" y="4604"/>
                </a:lnTo>
                <a:lnTo>
                  <a:pt x="274710" y="0"/>
                </a:lnTo>
                <a:lnTo>
                  <a:pt x="297247" y="1166"/>
                </a:lnTo>
                <a:lnTo>
                  <a:pt x="319283" y="4604"/>
                </a:lnTo>
                <a:lnTo>
                  <a:pt x="361569" y="17933"/>
                </a:lnTo>
                <a:lnTo>
                  <a:pt x="401001" y="39264"/>
                </a:lnTo>
                <a:lnTo>
                  <a:pt x="437013" y="67872"/>
                </a:lnTo>
                <a:lnTo>
                  <a:pt x="469039" y="103033"/>
                </a:lnTo>
                <a:lnTo>
                  <a:pt x="496512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2" y="559564"/>
                </a:lnTo>
                <a:lnTo>
                  <a:pt x="469039" y="600551"/>
                </a:lnTo>
                <a:lnTo>
                  <a:pt x="437013" y="635708"/>
                </a:lnTo>
                <a:lnTo>
                  <a:pt x="401001" y="664312"/>
                </a:lnTo>
                <a:lnTo>
                  <a:pt x="361569" y="685639"/>
                </a:lnTo>
                <a:lnTo>
                  <a:pt x="319283" y="698966"/>
                </a:lnTo>
                <a:lnTo>
                  <a:pt x="274710" y="703569"/>
                </a:lnTo>
                <a:lnTo>
                  <a:pt x="252173" y="702403"/>
                </a:lnTo>
                <a:lnTo>
                  <a:pt x="230139" y="698966"/>
                </a:lnTo>
                <a:lnTo>
                  <a:pt x="187862" y="685639"/>
                </a:lnTo>
                <a:lnTo>
                  <a:pt x="148443" y="664312"/>
                </a:lnTo>
                <a:lnTo>
                  <a:pt x="112449" y="635708"/>
                </a:lnTo>
                <a:lnTo>
                  <a:pt x="80442" y="600551"/>
                </a:lnTo>
                <a:lnTo>
                  <a:pt x="52989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5645" y="32237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</a:p>
        </p:txBody>
      </p:sp>
      <p:sp>
        <p:nvSpPr>
          <p:cNvPr id="7" name="object 7"/>
          <p:cNvSpPr/>
          <p:nvPr/>
        </p:nvSpPr>
        <p:spPr>
          <a:xfrm>
            <a:off x="4654692" y="5684925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9"/>
                </a:moveTo>
                <a:lnTo>
                  <a:pt x="3597" y="294711"/>
                </a:lnTo>
                <a:lnTo>
                  <a:pt x="14011" y="240584"/>
                </a:lnTo>
                <a:lnTo>
                  <a:pt x="30675" y="190112"/>
                </a:lnTo>
                <a:lnTo>
                  <a:pt x="53025" y="144020"/>
                </a:lnTo>
                <a:lnTo>
                  <a:pt x="80493" y="103032"/>
                </a:lnTo>
                <a:lnTo>
                  <a:pt x="112515" y="67872"/>
                </a:lnTo>
                <a:lnTo>
                  <a:pt x="148523" y="39264"/>
                </a:lnTo>
                <a:lnTo>
                  <a:pt x="187951" y="17933"/>
                </a:lnTo>
                <a:lnTo>
                  <a:pt x="230235" y="4604"/>
                </a:lnTo>
                <a:lnTo>
                  <a:pt x="274807" y="0"/>
                </a:lnTo>
                <a:lnTo>
                  <a:pt x="297344" y="1166"/>
                </a:lnTo>
                <a:lnTo>
                  <a:pt x="319380" y="4604"/>
                </a:lnTo>
                <a:lnTo>
                  <a:pt x="361666" y="17933"/>
                </a:lnTo>
                <a:lnTo>
                  <a:pt x="401098" y="39264"/>
                </a:lnTo>
                <a:lnTo>
                  <a:pt x="437110" y="67872"/>
                </a:lnTo>
                <a:lnTo>
                  <a:pt x="469136" y="103032"/>
                </a:lnTo>
                <a:lnTo>
                  <a:pt x="496609" y="144020"/>
                </a:lnTo>
                <a:lnTo>
                  <a:pt x="518963" y="190112"/>
                </a:lnTo>
                <a:lnTo>
                  <a:pt x="535631" y="240584"/>
                </a:lnTo>
                <a:lnTo>
                  <a:pt x="546047" y="294711"/>
                </a:lnTo>
                <a:lnTo>
                  <a:pt x="549645" y="351769"/>
                </a:lnTo>
                <a:lnTo>
                  <a:pt x="546047" y="408824"/>
                </a:lnTo>
                <a:lnTo>
                  <a:pt x="535631" y="462948"/>
                </a:lnTo>
                <a:lnTo>
                  <a:pt x="518963" y="513418"/>
                </a:lnTo>
                <a:lnTo>
                  <a:pt x="496609" y="559509"/>
                </a:lnTo>
                <a:lnTo>
                  <a:pt x="469136" y="600496"/>
                </a:lnTo>
                <a:lnTo>
                  <a:pt x="437110" y="635655"/>
                </a:lnTo>
                <a:lnTo>
                  <a:pt x="401098" y="664262"/>
                </a:lnTo>
                <a:lnTo>
                  <a:pt x="361666" y="685593"/>
                </a:lnTo>
                <a:lnTo>
                  <a:pt x="319380" y="698922"/>
                </a:lnTo>
                <a:lnTo>
                  <a:pt x="274807" y="703527"/>
                </a:lnTo>
                <a:lnTo>
                  <a:pt x="252270" y="702361"/>
                </a:lnTo>
                <a:lnTo>
                  <a:pt x="230235" y="698922"/>
                </a:lnTo>
                <a:lnTo>
                  <a:pt x="187951" y="685593"/>
                </a:lnTo>
                <a:lnTo>
                  <a:pt x="148523" y="664262"/>
                </a:lnTo>
                <a:lnTo>
                  <a:pt x="112515" y="635655"/>
                </a:lnTo>
                <a:lnTo>
                  <a:pt x="80493" y="600496"/>
                </a:lnTo>
                <a:lnTo>
                  <a:pt x="53025" y="559509"/>
                </a:lnTo>
                <a:lnTo>
                  <a:pt x="30675" y="513418"/>
                </a:lnTo>
                <a:lnTo>
                  <a:pt x="14011" y="462948"/>
                </a:lnTo>
                <a:lnTo>
                  <a:pt x="3597" y="408824"/>
                </a:lnTo>
                <a:lnTo>
                  <a:pt x="911" y="380618"/>
                </a:lnTo>
                <a:lnTo>
                  <a:pt x="0" y="3517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2033" y="5861196"/>
            <a:ext cx="2374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G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246" y="35352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2371" y="4453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1" y="240592"/>
                </a:lnTo>
                <a:lnTo>
                  <a:pt x="30676" y="190115"/>
                </a:lnTo>
                <a:lnTo>
                  <a:pt x="53027" y="144020"/>
                </a:lnTo>
                <a:lnTo>
                  <a:pt x="80497" y="103030"/>
                </a:lnTo>
                <a:lnTo>
                  <a:pt x="112521" y="67870"/>
                </a:lnTo>
                <a:lnTo>
                  <a:pt x="148533" y="39262"/>
                </a:lnTo>
                <a:lnTo>
                  <a:pt x="187967" y="17932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6"/>
                </a:lnTo>
                <a:lnTo>
                  <a:pt x="319410" y="4603"/>
                </a:lnTo>
                <a:lnTo>
                  <a:pt x="361693" y="17932"/>
                </a:lnTo>
                <a:lnTo>
                  <a:pt x="401122" y="39262"/>
                </a:lnTo>
                <a:lnTo>
                  <a:pt x="437130" y="67870"/>
                </a:lnTo>
                <a:lnTo>
                  <a:pt x="469151" y="103030"/>
                </a:lnTo>
                <a:lnTo>
                  <a:pt x="496620" y="144020"/>
                </a:lnTo>
                <a:lnTo>
                  <a:pt x="518969" y="190115"/>
                </a:lnTo>
                <a:lnTo>
                  <a:pt x="535634" y="240592"/>
                </a:lnTo>
                <a:lnTo>
                  <a:pt x="546048" y="294726"/>
                </a:lnTo>
                <a:lnTo>
                  <a:pt x="549645" y="351794"/>
                </a:lnTo>
                <a:lnTo>
                  <a:pt x="546048" y="408826"/>
                </a:lnTo>
                <a:lnTo>
                  <a:pt x="535634" y="462931"/>
                </a:lnTo>
                <a:lnTo>
                  <a:pt x="518969" y="513386"/>
                </a:lnTo>
                <a:lnTo>
                  <a:pt x="496620" y="559464"/>
                </a:lnTo>
                <a:lnTo>
                  <a:pt x="469151" y="600442"/>
                </a:lnTo>
                <a:lnTo>
                  <a:pt x="437130" y="635595"/>
                </a:lnTo>
                <a:lnTo>
                  <a:pt x="401122" y="664197"/>
                </a:lnTo>
                <a:lnTo>
                  <a:pt x="361693" y="685525"/>
                </a:lnTo>
                <a:lnTo>
                  <a:pt x="319410" y="698853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52296" y="702403"/>
                </a:lnTo>
                <a:lnTo>
                  <a:pt x="208790" y="693315"/>
                </a:lnTo>
                <a:lnTo>
                  <a:pt x="167858" y="675871"/>
                </a:lnTo>
                <a:lnTo>
                  <a:pt x="130064" y="650796"/>
                </a:lnTo>
                <a:lnTo>
                  <a:pt x="95975" y="618814"/>
                </a:lnTo>
                <a:lnTo>
                  <a:pt x="66157" y="580648"/>
                </a:lnTo>
                <a:lnTo>
                  <a:pt x="41176" y="537023"/>
                </a:lnTo>
                <a:lnTo>
                  <a:pt x="21597" y="488662"/>
                </a:lnTo>
                <a:lnTo>
                  <a:pt x="7987" y="436290"/>
                </a:lnTo>
                <a:lnTo>
                  <a:pt x="911" y="380630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5565" y="462977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5971" y="50778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702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0455" y="5097398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70" h="586739">
                <a:moveTo>
                  <a:pt x="0" y="0"/>
                </a:moveTo>
                <a:lnTo>
                  <a:pt x="457961" y="5862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5606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0"/>
                </a:moveTo>
                <a:lnTo>
                  <a:pt x="3596" y="294699"/>
                </a:lnTo>
                <a:lnTo>
                  <a:pt x="14010" y="240570"/>
                </a:lnTo>
                <a:lnTo>
                  <a:pt x="30674" y="190098"/>
                </a:lnTo>
                <a:lnTo>
                  <a:pt x="53022" y="144008"/>
                </a:lnTo>
                <a:lnTo>
                  <a:pt x="80490" y="103022"/>
                </a:lnTo>
                <a:lnTo>
                  <a:pt x="112511" y="67864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7" y="1165"/>
                </a:lnTo>
                <a:lnTo>
                  <a:pt x="319386" y="4603"/>
                </a:lnTo>
                <a:lnTo>
                  <a:pt x="361675" y="17931"/>
                </a:lnTo>
                <a:lnTo>
                  <a:pt x="401109" y="39259"/>
                </a:lnTo>
                <a:lnTo>
                  <a:pt x="437122" y="67864"/>
                </a:lnTo>
                <a:lnTo>
                  <a:pt x="469147" y="103022"/>
                </a:lnTo>
                <a:lnTo>
                  <a:pt x="496619" y="144008"/>
                </a:lnTo>
                <a:lnTo>
                  <a:pt x="518972" y="190098"/>
                </a:lnTo>
                <a:lnTo>
                  <a:pt x="535639" y="240570"/>
                </a:lnTo>
                <a:lnTo>
                  <a:pt x="546054" y="294699"/>
                </a:lnTo>
                <a:lnTo>
                  <a:pt x="549651" y="351760"/>
                </a:lnTo>
                <a:lnTo>
                  <a:pt x="546054" y="408818"/>
                </a:lnTo>
                <a:lnTo>
                  <a:pt x="535639" y="462945"/>
                </a:lnTo>
                <a:lnTo>
                  <a:pt x="518972" y="513417"/>
                </a:lnTo>
                <a:lnTo>
                  <a:pt x="496619" y="559509"/>
                </a:lnTo>
                <a:lnTo>
                  <a:pt x="469147" y="600497"/>
                </a:lnTo>
                <a:lnTo>
                  <a:pt x="437122" y="635658"/>
                </a:lnTo>
                <a:lnTo>
                  <a:pt x="401109" y="664265"/>
                </a:lnTo>
                <a:lnTo>
                  <a:pt x="361675" y="685596"/>
                </a:lnTo>
                <a:lnTo>
                  <a:pt x="319386" y="698926"/>
                </a:lnTo>
                <a:lnTo>
                  <a:pt x="274807" y="703530"/>
                </a:lnTo>
                <a:lnTo>
                  <a:pt x="252269" y="702364"/>
                </a:lnTo>
                <a:lnTo>
                  <a:pt x="230233" y="698926"/>
                </a:lnTo>
                <a:lnTo>
                  <a:pt x="187948" y="685596"/>
                </a:lnTo>
                <a:lnTo>
                  <a:pt x="148519" y="664265"/>
                </a:lnTo>
                <a:lnTo>
                  <a:pt x="112511" y="635658"/>
                </a:lnTo>
                <a:lnTo>
                  <a:pt x="80490" y="600497"/>
                </a:lnTo>
                <a:lnTo>
                  <a:pt x="53022" y="559509"/>
                </a:lnTo>
                <a:lnTo>
                  <a:pt x="30674" y="513417"/>
                </a:lnTo>
                <a:lnTo>
                  <a:pt x="14010" y="462945"/>
                </a:lnTo>
                <a:lnTo>
                  <a:pt x="3596" y="408818"/>
                </a:lnTo>
                <a:lnTo>
                  <a:pt x="911" y="380610"/>
                </a:lnTo>
                <a:lnTo>
                  <a:pt x="0" y="3517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3470" y="5783162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0395" y="35352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75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3394" y="4435471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2" y="240592"/>
                </a:lnTo>
                <a:lnTo>
                  <a:pt x="30679" y="190115"/>
                </a:lnTo>
                <a:lnTo>
                  <a:pt x="53030" y="144020"/>
                </a:lnTo>
                <a:lnTo>
                  <a:pt x="80501" y="103030"/>
                </a:lnTo>
                <a:lnTo>
                  <a:pt x="112524" y="67870"/>
                </a:lnTo>
                <a:lnTo>
                  <a:pt x="148533" y="39262"/>
                </a:lnTo>
                <a:lnTo>
                  <a:pt x="187963" y="17932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6"/>
                </a:lnTo>
                <a:lnTo>
                  <a:pt x="319395" y="4603"/>
                </a:lnTo>
                <a:lnTo>
                  <a:pt x="361681" y="17932"/>
                </a:lnTo>
                <a:lnTo>
                  <a:pt x="401113" y="39262"/>
                </a:lnTo>
                <a:lnTo>
                  <a:pt x="437124" y="67870"/>
                </a:lnTo>
                <a:lnTo>
                  <a:pt x="469149" y="103030"/>
                </a:lnTo>
                <a:lnTo>
                  <a:pt x="496620" y="144020"/>
                </a:lnTo>
                <a:lnTo>
                  <a:pt x="518972" y="190115"/>
                </a:lnTo>
                <a:lnTo>
                  <a:pt x="535639" y="240592"/>
                </a:lnTo>
                <a:lnTo>
                  <a:pt x="546054" y="294726"/>
                </a:lnTo>
                <a:lnTo>
                  <a:pt x="549651" y="351794"/>
                </a:lnTo>
                <a:lnTo>
                  <a:pt x="546054" y="408861"/>
                </a:lnTo>
                <a:lnTo>
                  <a:pt x="535639" y="462995"/>
                </a:lnTo>
                <a:lnTo>
                  <a:pt x="518972" y="513472"/>
                </a:lnTo>
                <a:lnTo>
                  <a:pt x="496620" y="559567"/>
                </a:lnTo>
                <a:lnTo>
                  <a:pt x="469149" y="600557"/>
                </a:lnTo>
                <a:lnTo>
                  <a:pt x="437124" y="635717"/>
                </a:lnTo>
                <a:lnTo>
                  <a:pt x="401113" y="664325"/>
                </a:lnTo>
                <a:lnTo>
                  <a:pt x="361681" y="685655"/>
                </a:lnTo>
                <a:lnTo>
                  <a:pt x="319395" y="698984"/>
                </a:lnTo>
                <a:lnTo>
                  <a:pt x="274819" y="703588"/>
                </a:lnTo>
                <a:lnTo>
                  <a:pt x="252283" y="702422"/>
                </a:lnTo>
                <a:lnTo>
                  <a:pt x="230247" y="698984"/>
                </a:lnTo>
                <a:lnTo>
                  <a:pt x="187963" y="685655"/>
                </a:lnTo>
                <a:lnTo>
                  <a:pt x="148533" y="664325"/>
                </a:lnTo>
                <a:lnTo>
                  <a:pt x="112524" y="635717"/>
                </a:lnTo>
                <a:lnTo>
                  <a:pt x="80501" y="600557"/>
                </a:lnTo>
                <a:lnTo>
                  <a:pt x="53030" y="559567"/>
                </a:lnTo>
                <a:lnTo>
                  <a:pt x="30679" y="513472"/>
                </a:lnTo>
                <a:lnTo>
                  <a:pt x="14012" y="462995"/>
                </a:lnTo>
                <a:lnTo>
                  <a:pt x="3597" y="408861"/>
                </a:lnTo>
                <a:lnTo>
                  <a:pt x="911" y="380649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6205" y="4611487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6990" y="50595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739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1474" y="50791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0935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2" y="240577"/>
                </a:lnTo>
                <a:lnTo>
                  <a:pt x="30679" y="190107"/>
                </a:lnTo>
                <a:lnTo>
                  <a:pt x="53031" y="144016"/>
                </a:lnTo>
                <a:lnTo>
                  <a:pt x="80502" y="103029"/>
                </a:lnTo>
                <a:lnTo>
                  <a:pt x="112526" y="67870"/>
                </a:lnTo>
                <a:lnTo>
                  <a:pt x="148538" y="39263"/>
                </a:lnTo>
                <a:lnTo>
                  <a:pt x="187970" y="17933"/>
                </a:lnTo>
                <a:lnTo>
                  <a:pt x="230256" y="4604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4"/>
                </a:lnTo>
                <a:lnTo>
                  <a:pt x="361693" y="17933"/>
                </a:lnTo>
                <a:lnTo>
                  <a:pt x="401125" y="39263"/>
                </a:lnTo>
                <a:lnTo>
                  <a:pt x="437137" y="67870"/>
                </a:lnTo>
                <a:lnTo>
                  <a:pt x="469161" y="103029"/>
                </a:lnTo>
                <a:lnTo>
                  <a:pt x="496632" y="144016"/>
                </a:lnTo>
                <a:lnTo>
                  <a:pt x="518984" y="190107"/>
                </a:lnTo>
                <a:lnTo>
                  <a:pt x="535651" y="240577"/>
                </a:lnTo>
                <a:lnTo>
                  <a:pt x="546066" y="294702"/>
                </a:lnTo>
                <a:lnTo>
                  <a:pt x="549664" y="351757"/>
                </a:lnTo>
                <a:lnTo>
                  <a:pt x="546066" y="408815"/>
                </a:lnTo>
                <a:lnTo>
                  <a:pt x="535651" y="462942"/>
                </a:lnTo>
                <a:lnTo>
                  <a:pt x="518984" y="513414"/>
                </a:lnTo>
                <a:lnTo>
                  <a:pt x="496632" y="559506"/>
                </a:lnTo>
                <a:lnTo>
                  <a:pt x="469161" y="600494"/>
                </a:lnTo>
                <a:lnTo>
                  <a:pt x="437137" y="635654"/>
                </a:lnTo>
                <a:lnTo>
                  <a:pt x="401125" y="664262"/>
                </a:lnTo>
                <a:lnTo>
                  <a:pt x="361693" y="685593"/>
                </a:lnTo>
                <a:lnTo>
                  <a:pt x="319407" y="698922"/>
                </a:lnTo>
                <a:lnTo>
                  <a:pt x="274832" y="703527"/>
                </a:lnTo>
                <a:lnTo>
                  <a:pt x="252293" y="702361"/>
                </a:lnTo>
                <a:lnTo>
                  <a:pt x="230256" y="698922"/>
                </a:lnTo>
                <a:lnTo>
                  <a:pt x="187970" y="685593"/>
                </a:lnTo>
                <a:lnTo>
                  <a:pt x="148538" y="664262"/>
                </a:lnTo>
                <a:lnTo>
                  <a:pt x="112526" y="635654"/>
                </a:lnTo>
                <a:lnTo>
                  <a:pt x="80502" y="600494"/>
                </a:lnTo>
                <a:lnTo>
                  <a:pt x="53031" y="559506"/>
                </a:lnTo>
                <a:lnTo>
                  <a:pt x="30679" y="513414"/>
                </a:lnTo>
                <a:lnTo>
                  <a:pt x="14012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1630" y="5822179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11133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4" y="240577"/>
                </a:lnTo>
                <a:lnTo>
                  <a:pt x="30682" y="190107"/>
                </a:lnTo>
                <a:lnTo>
                  <a:pt x="53036" y="144016"/>
                </a:lnTo>
                <a:lnTo>
                  <a:pt x="80509" y="103029"/>
                </a:lnTo>
                <a:lnTo>
                  <a:pt x="112534" y="67870"/>
                </a:lnTo>
                <a:lnTo>
                  <a:pt x="148546" y="39263"/>
                </a:lnTo>
                <a:lnTo>
                  <a:pt x="187979" y="17933"/>
                </a:lnTo>
                <a:lnTo>
                  <a:pt x="230265" y="4604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4"/>
                </a:lnTo>
                <a:lnTo>
                  <a:pt x="361697" y="17933"/>
                </a:lnTo>
                <a:lnTo>
                  <a:pt x="401129" y="39263"/>
                </a:lnTo>
                <a:lnTo>
                  <a:pt x="437141" y="67870"/>
                </a:lnTo>
                <a:lnTo>
                  <a:pt x="469167" y="103029"/>
                </a:lnTo>
                <a:lnTo>
                  <a:pt x="496640" y="144016"/>
                </a:lnTo>
                <a:lnTo>
                  <a:pt x="518993" y="190107"/>
                </a:lnTo>
                <a:lnTo>
                  <a:pt x="535662" y="240577"/>
                </a:lnTo>
                <a:lnTo>
                  <a:pt x="546078" y="294702"/>
                </a:lnTo>
                <a:lnTo>
                  <a:pt x="549676" y="351757"/>
                </a:lnTo>
                <a:lnTo>
                  <a:pt x="546078" y="408815"/>
                </a:lnTo>
                <a:lnTo>
                  <a:pt x="535662" y="462942"/>
                </a:lnTo>
                <a:lnTo>
                  <a:pt x="518993" y="513414"/>
                </a:lnTo>
                <a:lnTo>
                  <a:pt x="496640" y="559506"/>
                </a:lnTo>
                <a:lnTo>
                  <a:pt x="469167" y="600494"/>
                </a:lnTo>
                <a:lnTo>
                  <a:pt x="437141" y="635654"/>
                </a:lnTo>
                <a:lnTo>
                  <a:pt x="401129" y="664262"/>
                </a:lnTo>
                <a:lnTo>
                  <a:pt x="361697" y="685593"/>
                </a:lnTo>
                <a:lnTo>
                  <a:pt x="319411" y="698922"/>
                </a:lnTo>
                <a:lnTo>
                  <a:pt x="274838" y="703527"/>
                </a:lnTo>
                <a:lnTo>
                  <a:pt x="252301" y="702361"/>
                </a:lnTo>
                <a:lnTo>
                  <a:pt x="230265" y="698922"/>
                </a:lnTo>
                <a:lnTo>
                  <a:pt x="187979" y="685593"/>
                </a:lnTo>
                <a:lnTo>
                  <a:pt x="148546" y="664262"/>
                </a:lnTo>
                <a:lnTo>
                  <a:pt x="112534" y="635654"/>
                </a:lnTo>
                <a:lnTo>
                  <a:pt x="80509" y="600494"/>
                </a:lnTo>
                <a:lnTo>
                  <a:pt x="53036" y="559506"/>
                </a:lnTo>
                <a:lnTo>
                  <a:pt x="30682" y="513414"/>
                </a:lnTo>
                <a:lnTo>
                  <a:pt x="14014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89454" y="5822179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364992" y="3130170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391" y="45020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5175" y="44258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136" y="58739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6391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1173" y="57977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6574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762000"/>
            <a:ext cx="8286115" cy="115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7600"/>
              </a:lnSpc>
              <a:tabLst>
                <a:tab pos="1663064" algn="l"/>
                <a:tab pos="3815079" algn="l"/>
                <a:tab pos="5314950" algn="l"/>
              </a:tabLst>
            </a:pP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b="1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b="1" spc="-1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lete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>
                <a:latin typeface="Times New Roman" pitchFamily="18" charset="0"/>
                <a:cs typeface="Times New Roman" pitchFamily="18" charset="0"/>
              </a:rPr>
              <a:t>numbere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70" dirty="0">
                <a:latin typeface="Comic Sans MS"/>
                <a:cs typeface="Comic Sans MS"/>
              </a:rPr>
              <a:t>(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800" b="1" spc="-15">
                <a:solidFill>
                  <a:srgbClr val="FF0000"/>
                </a:solidFill>
                <a:latin typeface="Comic Sans MS"/>
                <a:cs typeface="Comic Sans MS"/>
              </a:rPr>
              <a:t>’</a:t>
            </a:r>
            <a:r>
              <a:rPr sz="2800" b="1" spc="-2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800" b="1" spc="-15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950" spc="-65" dirty="0">
                <a:latin typeface="Comic Sans MS"/>
                <a:cs typeface="Comic Sans MS"/>
              </a:rPr>
              <a:t>)</a:t>
            </a:r>
            <a:r>
              <a:rPr sz="295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297" y="23622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80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8" y="144024"/>
                </a:lnTo>
                <a:lnTo>
                  <a:pt x="80441" y="103033"/>
                </a:lnTo>
                <a:lnTo>
                  <a:pt x="112447" y="67872"/>
                </a:lnTo>
                <a:lnTo>
                  <a:pt x="148440" y="39264"/>
                </a:lnTo>
                <a:lnTo>
                  <a:pt x="187857" y="17933"/>
                </a:lnTo>
                <a:lnTo>
                  <a:pt x="230132" y="4604"/>
                </a:lnTo>
                <a:lnTo>
                  <a:pt x="274700" y="0"/>
                </a:lnTo>
                <a:lnTo>
                  <a:pt x="297239" y="1166"/>
                </a:lnTo>
                <a:lnTo>
                  <a:pt x="319276" y="4604"/>
                </a:lnTo>
                <a:lnTo>
                  <a:pt x="361564" y="17933"/>
                </a:lnTo>
                <a:lnTo>
                  <a:pt x="400998" y="39264"/>
                </a:lnTo>
                <a:lnTo>
                  <a:pt x="437011" y="67872"/>
                </a:lnTo>
                <a:lnTo>
                  <a:pt x="469038" y="103033"/>
                </a:lnTo>
                <a:lnTo>
                  <a:pt x="496511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1" y="559564"/>
                </a:lnTo>
                <a:lnTo>
                  <a:pt x="469038" y="600551"/>
                </a:lnTo>
                <a:lnTo>
                  <a:pt x="437011" y="635708"/>
                </a:lnTo>
                <a:lnTo>
                  <a:pt x="400998" y="664312"/>
                </a:lnTo>
                <a:lnTo>
                  <a:pt x="361564" y="685639"/>
                </a:lnTo>
                <a:lnTo>
                  <a:pt x="319276" y="698966"/>
                </a:lnTo>
                <a:lnTo>
                  <a:pt x="274700" y="703569"/>
                </a:lnTo>
                <a:lnTo>
                  <a:pt x="252165" y="702403"/>
                </a:lnTo>
                <a:lnTo>
                  <a:pt x="230132" y="698966"/>
                </a:lnTo>
                <a:lnTo>
                  <a:pt x="187857" y="685639"/>
                </a:lnTo>
                <a:lnTo>
                  <a:pt x="148440" y="664312"/>
                </a:lnTo>
                <a:lnTo>
                  <a:pt x="112447" y="635708"/>
                </a:lnTo>
                <a:lnTo>
                  <a:pt x="80441" y="600551"/>
                </a:lnTo>
                <a:lnTo>
                  <a:pt x="52988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245" y="25379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9846" y="28494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9971" y="3767968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1" y="240584"/>
                </a:lnTo>
                <a:lnTo>
                  <a:pt x="30676" y="190108"/>
                </a:lnTo>
                <a:lnTo>
                  <a:pt x="53027" y="144014"/>
                </a:lnTo>
                <a:lnTo>
                  <a:pt x="80497" y="103026"/>
                </a:lnTo>
                <a:lnTo>
                  <a:pt x="112521" y="67867"/>
                </a:lnTo>
                <a:lnTo>
                  <a:pt x="148533" y="39260"/>
                </a:lnTo>
                <a:lnTo>
                  <a:pt x="187967" y="17931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5"/>
                </a:lnTo>
                <a:lnTo>
                  <a:pt x="319410" y="4603"/>
                </a:lnTo>
                <a:lnTo>
                  <a:pt x="361693" y="17931"/>
                </a:lnTo>
                <a:lnTo>
                  <a:pt x="401122" y="39260"/>
                </a:lnTo>
                <a:lnTo>
                  <a:pt x="437130" y="67867"/>
                </a:lnTo>
                <a:lnTo>
                  <a:pt x="469151" y="103026"/>
                </a:lnTo>
                <a:lnTo>
                  <a:pt x="496620" y="144014"/>
                </a:lnTo>
                <a:lnTo>
                  <a:pt x="518969" y="190108"/>
                </a:lnTo>
                <a:lnTo>
                  <a:pt x="535634" y="240584"/>
                </a:lnTo>
                <a:lnTo>
                  <a:pt x="546048" y="294717"/>
                </a:lnTo>
                <a:lnTo>
                  <a:pt x="549645" y="351784"/>
                </a:lnTo>
                <a:lnTo>
                  <a:pt x="546048" y="408816"/>
                </a:lnTo>
                <a:lnTo>
                  <a:pt x="535634" y="462922"/>
                </a:lnTo>
                <a:lnTo>
                  <a:pt x="518969" y="513377"/>
                </a:lnTo>
                <a:lnTo>
                  <a:pt x="496620" y="559455"/>
                </a:lnTo>
                <a:lnTo>
                  <a:pt x="469151" y="600433"/>
                </a:lnTo>
                <a:lnTo>
                  <a:pt x="437130" y="635586"/>
                </a:lnTo>
                <a:lnTo>
                  <a:pt x="401122" y="664188"/>
                </a:lnTo>
                <a:lnTo>
                  <a:pt x="361693" y="685516"/>
                </a:lnTo>
                <a:lnTo>
                  <a:pt x="319410" y="698844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52296" y="702394"/>
                </a:lnTo>
                <a:lnTo>
                  <a:pt x="208790" y="693305"/>
                </a:lnTo>
                <a:lnTo>
                  <a:pt x="167858" y="675862"/>
                </a:lnTo>
                <a:lnTo>
                  <a:pt x="130064" y="650787"/>
                </a:lnTo>
                <a:lnTo>
                  <a:pt x="95975" y="618805"/>
                </a:lnTo>
                <a:lnTo>
                  <a:pt x="66157" y="580639"/>
                </a:lnTo>
                <a:lnTo>
                  <a:pt x="41176" y="537014"/>
                </a:lnTo>
                <a:lnTo>
                  <a:pt x="21597" y="488653"/>
                </a:lnTo>
                <a:lnTo>
                  <a:pt x="7987" y="436281"/>
                </a:lnTo>
                <a:lnTo>
                  <a:pt x="911" y="380621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3165" y="3943974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3571" y="43920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678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4920996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662"/>
                </a:moveTo>
                <a:lnTo>
                  <a:pt x="3596" y="294630"/>
                </a:lnTo>
                <a:lnTo>
                  <a:pt x="14010" y="240525"/>
                </a:lnTo>
                <a:lnTo>
                  <a:pt x="30674" y="190070"/>
                </a:lnTo>
                <a:lnTo>
                  <a:pt x="53022" y="143992"/>
                </a:lnTo>
                <a:lnTo>
                  <a:pt x="80490" y="103014"/>
                </a:lnTo>
                <a:lnTo>
                  <a:pt x="112511" y="67861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6" y="1166"/>
                </a:lnTo>
                <a:lnTo>
                  <a:pt x="319383" y="4603"/>
                </a:lnTo>
                <a:lnTo>
                  <a:pt x="361670" y="17931"/>
                </a:lnTo>
                <a:lnTo>
                  <a:pt x="401104" y="39259"/>
                </a:lnTo>
                <a:lnTo>
                  <a:pt x="437117" y="67861"/>
                </a:lnTo>
                <a:lnTo>
                  <a:pt x="469143" y="103014"/>
                </a:lnTo>
                <a:lnTo>
                  <a:pt x="496616" y="143992"/>
                </a:lnTo>
                <a:lnTo>
                  <a:pt x="518969" y="190070"/>
                </a:lnTo>
                <a:lnTo>
                  <a:pt x="535637" y="240525"/>
                </a:lnTo>
                <a:lnTo>
                  <a:pt x="546054" y="294630"/>
                </a:lnTo>
                <a:lnTo>
                  <a:pt x="549651" y="351662"/>
                </a:lnTo>
                <a:lnTo>
                  <a:pt x="546054" y="408731"/>
                </a:lnTo>
                <a:lnTo>
                  <a:pt x="535637" y="462868"/>
                </a:lnTo>
                <a:lnTo>
                  <a:pt x="518969" y="513349"/>
                </a:lnTo>
                <a:lnTo>
                  <a:pt x="496616" y="559449"/>
                </a:lnTo>
                <a:lnTo>
                  <a:pt x="469143" y="600444"/>
                </a:lnTo>
                <a:lnTo>
                  <a:pt x="437117" y="635610"/>
                </a:lnTo>
                <a:lnTo>
                  <a:pt x="401104" y="664222"/>
                </a:lnTo>
                <a:lnTo>
                  <a:pt x="361670" y="685556"/>
                </a:lnTo>
                <a:lnTo>
                  <a:pt x="319383" y="698888"/>
                </a:lnTo>
                <a:lnTo>
                  <a:pt x="274807" y="703493"/>
                </a:lnTo>
                <a:lnTo>
                  <a:pt x="252269" y="702327"/>
                </a:lnTo>
                <a:lnTo>
                  <a:pt x="230233" y="698888"/>
                </a:lnTo>
                <a:lnTo>
                  <a:pt x="187948" y="685556"/>
                </a:lnTo>
                <a:lnTo>
                  <a:pt x="148519" y="664222"/>
                </a:lnTo>
                <a:lnTo>
                  <a:pt x="112511" y="635610"/>
                </a:lnTo>
                <a:lnTo>
                  <a:pt x="80490" y="600444"/>
                </a:lnTo>
                <a:lnTo>
                  <a:pt x="53022" y="559449"/>
                </a:lnTo>
                <a:lnTo>
                  <a:pt x="30674" y="513349"/>
                </a:lnTo>
                <a:lnTo>
                  <a:pt x="14010" y="462868"/>
                </a:lnTo>
                <a:lnTo>
                  <a:pt x="3596" y="408731"/>
                </a:lnTo>
                <a:lnTo>
                  <a:pt x="911" y="380518"/>
                </a:lnTo>
                <a:lnTo>
                  <a:pt x="0" y="351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070" y="509700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7995" y="28494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84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994" y="374968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2" y="240584"/>
                </a:lnTo>
                <a:lnTo>
                  <a:pt x="30679" y="190108"/>
                </a:lnTo>
                <a:lnTo>
                  <a:pt x="53030" y="144014"/>
                </a:lnTo>
                <a:lnTo>
                  <a:pt x="80501" y="103026"/>
                </a:lnTo>
                <a:lnTo>
                  <a:pt x="112524" y="67867"/>
                </a:lnTo>
                <a:lnTo>
                  <a:pt x="148533" y="39260"/>
                </a:lnTo>
                <a:lnTo>
                  <a:pt x="187963" y="17931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5"/>
                </a:lnTo>
                <a:lnTo>
                  <a:pt x="319395" y="4603"/>
                </a:lnTo>
                <a:lnTo>
                  <a:pt x="361681" y="17931"/>
                </a:lnTo>
                <a:lnTo>
                  <a:pt x="401113" y="39260"/>
                </a:lnTo>
                <a:lnTo>
                  <a:pt x="437124" y="67867"/>
                </a:lnTo>
                <a:lnTo>
                  <a:pt x="469149" y="103026"/>
                </a:lnTo>
                <a:lnTo>
                  <a:pt x="496620" y="144014"/>
                </a:lnTo>
                <a:lnTo>
                  <a:pt x="518972" y="190108"/>
                </a:lnTo>
                <a:lnTo>
                  <a:pt x="535639" y="240584"/>
                </a:lnTo>
                <a:lnTo>
                  <a:pt x="546054" y="294717"/>
                </a:lnTo>
                <a:lnTo>
                  <a:pt x="549651" y="351784"/>
                </a:lnTo>
                <a:lnTo>
                  <a:pt x="546054" y="408852"/>
                </a:lnTo>
                <a:lnTo>
                  <a:pt x="535639" y="462986"/>
                </a:lnTo>
                <a:lnTo>
                  <a:pt x="518972" y="513463"/>
                </a:lnTo>
                <a:lnTo>
                  <a:pt x="496620" y="559558"/>
                </a:lnTo>
                <a:lnTo>
                  <a:pt x="469149" y="600548"/>
                </a:lnTo>
                <a:lnTo>
                  <a:pt x="437124" y="635708"/>
                </a:lnTo>
                <a:lnTo>
                  <a:pt x="401113" y="664316"/>
                </a:lnTo>
                <a:lnTo>
                  <a:pt x="361681" y="685646"/>
                </a:lnTo>
                <a:lnTo>
                  <a:pt x="319395" y="698975"/>
                </a:lnTo>
                <a:lnTo>
                  <a:pt x="274819" y="703578"/>
                </a:lnTo>
                <a:lnTo>
                  <a:pt x="252283" y="702412"/>
                </a:lnTo>
                <a:lnTo>
                  <a:pt x="230247" y="698975"/>
                </a:lnTo>
                <a:lnTo>
                  <a:pt x="187963" y="685646"/>
                </a:lnTo>
                <a:lnTo>
                  <a:pt x="148533" y="664316"/>
                </a:lnTo>
                <a:lnTo>
                  <a:pt x="112524" y="635708"/>
                </a:lnTo>
                <a:lnTo>
                  <a:pt x="80501" y="600548"/>
                </a:lnTo>
                <a:lnTo>
                  <a:pt x="53030" y="559558"/>
                </a:lnTo>
                <a:lnTo>
                  <a:pt x="30679" y="513463"/>
                </a:lnTo>
                <a:lnTo>
                  <a:pt x="14012" y="462986"/>
                </a:lnTo>
                <a:lnTo>
                  <a:pt x="3597" y="408852"/>
                </a:lnTo>
                <a:lnTo>
                  <a:pt x="911" y="380640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3805" y="392568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4603" y="43737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809"/>
                </a:moveTo>
                <a:lnTo>
                  <a:pt x="442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074" y="43933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8535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2" y="240631"/>
                </a:lnTo>
                <a:lnTo>
                  <a:pt x="30679" y="190164"/>
                </a:lnTo>
                <a:lnTo>
                  <a:pt x="53031" y="144069"/>
                </a:lnTo>
                <a:lnTo>
                  <a:pt x="80502" y="103073"/>
                </a:lnTo>
                <a:lnTo>
                  <a:pt x="112526" y="67903"/>
                </a:lnTo>
                <a:lnTo>
                  <a:pt x="148538" y="39285"/>
                </a:lnTo>
                <a:lnTo>
                  <a:pt x="187970" y="17944"/>
                </a:lnTo>
                <a:lnTo>
                  <a:pt x="230256" y="4607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7"/>
                </a:lnTo>
                <a:lnTo>
                  <a:pt x="361693" y="17944"/>
                </a:lnTo>
                <a:lnTo>
                  <a:pt x="401125" y="39285"/>
                </a:lnTo>
                <a:lnTo>
                  <a:pt x="437137" y="67903"/>
                </a:lnTo>
                <a:lnTo>
                  <a:pt x="469161" y="103073"/>
                </a:lnTo>
                <a:lnTo>
                  <a:pt x="496632" y="144069"/>
                </a:lnTo>
                <a:lnTo>
                  <a:pt x="518984" y="190164"/>
                </a:lnTo>
                <a:lnTo>
                  <a:pt x="535651" y="240631"/>
                </a:lnTo>
                <a:lnTo>
                  <a:pt x="546066" y="294746"/>
                </a:lnTo>
                <a:lnTo>
                  <a:pt x="549664" y="351781"/>
                </a:lnTo>
                <a:lnTo>
                  <a:pt x="546066" y="408849"/>
                </a:lnTo>
                <a:lnTo>
                  <a:pt x="535651" y="462983"/>
                </a:lnTo>
                <a:lnTo>
                  <a:pt x="518984" y="513460"/>
                </a:lnTo>
                <a:lnTo>
                  <a:pt x="496632" y="559555"/>
                </a:lnTo>
                <a:lnTo>
                  <a:pt x="469161" y="600545"/>
                </a:lnTo>
                <a:lnTo>
                  <a:pt x="437137" y="635705"/>
                </a:lnTo>
                <a:lnTo>
                  <a:pt x="401125" y="664312"/>
                </a:lnTo>
                <a:lnTo>
                  <a:pt x="361693" y="685643"/>
                </a:lnTo>
                <a:lnTo>
                  <a:pt x="319407" y="698972"/>
                </a:lnTo>
                <a:lnTo>
                  <a:pt x="274832" y="703575"/>
                </a:lnTo>
                <a:lnTo>
                  <a:pt x="252293" y="702409"/>
                </a:lnTo>
                <a:lnTo>
                  <a:pt x="230256" y="698972"/>
                </a:lnTo>
                <a:lnTo>
                  <a:pt x="187970" y="685643"/>
                </a:lnTo>
                <a:lnTo>
                  <a:pt x="148538" y="664312"/>
                </a:lnTo>
                <a:lnTo>
                  <a:pt x="112526" y="635705"/>
                </a:lnTo>
                <a:lnTo>
                  <a:pt x="80502" y="600545"/>
                </a:lnTo>
                <a:lnTo>
                  <a:pt x="53031" y="559555"/>
                </a:lnTo>
                <a:lnTo>
                  <a:pt x="30679" y="513460"/>
                </a:lnTo>
                <a:lnTo>
                  <a:pt x="14012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9229" y="5136140"/>
            <a:ext cx="2095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8733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4" y="240631"/>
                </a:lnTo>
                <a:lnTo>
                  <a:pt x="30682" y="190164"/>
                </a:lnTo>
                <a:lnTo>
                  <a:pt x="53036" y="144069"/>
                </a:lnTo>
                <a:lnTo>
                  <a:pt x="80509" y="103073"/>
                </a:lnTo>
                <a:lnTo>
                  <a:pt x="112534" y="67903"/>
                </a:lnTo>
                <a:lnTo>
                  <a:pt x="148546" y="39285"/>
                </a:lnTo>
                <a:lnTo>
                  <a:pt x="187979" y="17944"/>
                </a:lnTo>
                <a:lnTo>
                  <a:pt x="230265" y="4607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7"/>
                </a:lnTo>
                <a:lnTo>
                  <a:pt x="361697" y="17944"/>
                </a:lnTo>
                <a:lnTo>
                  <a:pt x="401129" y="39285"/>
                </a:lnTo>
                <a:lnTo>
                  <a:pt x="437141" y="67903"/>
                </a:lnTo>
                <a:lnTo>
                  <a:pt x="469167" y="103073"/>
                </a:lnTo>
                <a:lnTo>
                  <a:pt x="496640" y="144069"/>
                </a:lnTo>
                <a:lnTo>
                  <a:pt x="518993" y="190164"/>
                </a:lnTo>
                <a:lnTo>
                  <a:pt x="535662" y="240631"/>
                </a:lnTo>
                <a:lnTo>
                  <a:pt x="546078" y="294746"/>
                </a:lnTo>
                <a:lnTo>
                  <a:pt x="549676" y="351781"/>
                </a:lnTo>
                <a:lnTo>
                  <a:pt x="546078" y="408849"/>
                </a:lnTo>
                <a:lnTo>
                  <a:pt x="535662" y="462983"/>
                </a:lnTo>
                <a:lnTo>
                  <a:pt x="518993" y="513460"/>
                </a:lnTo>
                <a:lnTo>
                  <a:pt x="496640" y="559555"/>
                </a:lnTo>
                <a:lnTo>
                  <a:pt x="469167" y="600545"/>
                </a:lnTo>
                <a:lnTo>
                  <a:pt x="437141" y="635705"/>
                </a:lnTo>
                <a:lnTo>
                  <a:pt x="401129" y="664312"/>
                </a:lnTo>
                <a:lnTo>
                  <a:pt x="361697" y="685643"/>
                </a:lnTo>
                <a:lnTo>
                  <a:pt x="319411" y="698972"/>
                </a:lnTo>
                <a:lnTo>
                  <a:pt x="274838" y="703575"/>
                </a:lnTo>
                <a:lnTo>
                  <a:pt x="252301" y="702409"/>
                </a:lnTo>
                <a:lnTo>
                  <a:pt x="230265" y="698972"/>
                </a:lnTo>
                <a:lnTo>
                  <a:pt x="187979" y="685643"/>
                </a:lnTo>
                <a:lnTo>
                  <a:pt x="148546" y="664312"/>
                </a:lnTo>
                <a:lnTo>
                  <a:pt x="112534" y="635705"/>
                </a:lnTo>
                <a:lnTo>
                  <a:pt x="80509" y="600545"/>
                </a:lnTo>
                <a:lnTo>
                  <a:pt x="53036" y="559555"/>
                </a:lnTo>
                <a:lnTo>
                  <a:pt x="30682" y="513460"/>
                </a:lnTo>
                <a:lnTo>
                  <a:pt x="14014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7054" y="5136140"/>
            <a:ext cx="1955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364995" y="2596769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5" y="39686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6578" y="3815996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9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45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5111638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4800" y="2362200"/>
            <a:ext cx="495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plete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9960" y="3668110"/>
            <a:ext cx="330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i="1" spc="-25" dirty="0">
                <a:latin typeface="Times New Roman"/>
                <a:cs typeface="Times New Roman"/>
              </a:rPr>
              <a:t>h</a:t>
            </a:r>
            <a:r>
              <a:rPr sz="4200" i="1" spc="-22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Symbol"/>
                <a:cs typeface="Symbol"/>
              </a:rPr>
              <a:t></a:t>
            </a:r>
            <a:r>
              <a:rPr sz="4200" spc="-175" dirty="0">
                <a:latin typeface="Times New Roman"/>
                <a:cs typeface="Times New Roman"/>
              </a:rPr>
              <a:t> </a:t>
            </a:r>
            <a:r>
              <a:rPr sz="7200" spc="-772" baseline="-8680" dirty="0">
                <a:latin typeface="Symbol"/>
                <a:cs typeface="Symbol"/>
              </a:rPr>
              <a:t></a:t>
            </a:r>
            <a:r>
              <a:rPr sz="4200" spc="10" dirty="0">
                <a:latin typeface="Times New Roman"/>
                <a:cs typeface="Times New Roman"/>
              </a:rPr>
              <a:t>l</a:t>
            </a:r>
            <a:r>
              <a:rPr sz="4200" spc="-130" dirty="0">
                <a:latin typeface="Times New Roman"/>
                <a:cs typeface="Times New Roman"/>
              </a:rPr>
              <a:t>o</a:t>
            </a:r>
            <a:r>
              <a:rPr sz="4200" spc="55" dirty="0">
                <a:latin typeface="Times New Roman"/>
                <a:cs typeface="Times New Roman"/>
              </a:rPr>
              <a:t>g</a:t>
            </a:r>
            <a:r>
              <a:rPr sz="3525" spc="-37" baseline="-24822" dirty="0">
                <a:latin typeface="Times New Roman"/>
                <a:cs typeface="Times New Roman"/>
              </a:rPr>
              <a:t>2</a:t>
            </a:r>
            <a:r>
              <a:rPr sz="3525" spc="-307" baseline="-24822" dirty="0">
                <a:latin typeface="Times New Roman"/>
                <a:cs typeface="Times New Roman"/>
              </a:rPr>
              <a:t> </a:t>
            </a:r>
            <a:r>
              <a:rPr sz="4200" spc="45" dirty="0">
                <a:latin typeface="Times New Roman"/>
                <a:cs typeface="Times New Roman"/>
              </a:rPr>
              <a:t>(</a:t>
            </a:r>
            <a:r>
              <a:rPr sz="4200" i="1" spc="-25" dirty="0">
                <a:latin typeface="Times New Roman"/>
                <a:cs typeface="Times New Roman"/>
              </a:rPr>
              <a:t>n</a:t>
            </a:r>
            <a:r>
              <a:rPr sz="4200" i="1" spc="-390" dirty="0">
                <a:latin typeface="Times New Roman"/>
                <a:cs typeface="Times New Roman"/>
              </a:rPr>
              <a:t> </a:t>
            </a:r>
            <a:r>
              <a:rPr sz="4200" spc="240" dirty="0">
                <a:latin typeface="Symbol"/>
                <a:cs typeface="Symbol"/>
              </a:rPr>
              <a:t></a:t>
            </a:r>
            <a:r>
              <a:rPr sz="4200" spc="-405" dirty="0">
                <a:latin typeface="Times New Roman"/>
                <a:cs typeface="Times New Roman"/>
              </a:rPr>
              <a:t>1</a:t>
            </a:r>
            <a:r>
              <a:rPr sz="4200" spc="60" dirty="0">
                <a:latin typeface="Times New Roman"/>
                <a:cs typeface="Times New Roman"/>
              </a:rPr>
              <a:t>)</a:t>
            </a:r>
            <a:r>
              <a:rPr sz="7200" spc="-419" baseline="-8680" dirty="0">
                <a:latin typeface="Symbol"/>
                <a:cs typeface="Symbol"/>
              </a:rPr>
              <a:t></a:t>
            </a:r>
            <a:endParaRPr sz="7200" baseline="-868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78319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622300" indent="-372745" algn="just">
              <a:lnSpc>
                <a:spcPct val="1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84810" marR="7620" indent="-372745">
              <a:lnSpc>
                <a:spcPct val="100000"/>
              </a:lnSpc>
              <a:tabLst>
                <a:tab pos="135064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left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Comic Sans MS"/>
                <a:cs typeface="Comic Sans MS"/>
              </a:rPr>
              <a:t>)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endParaRPr lang="en-US" sz="2800" spc="-20" dirty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+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16534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 algn="just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80441"/>
            <a:ext cx="7877809" cy="1312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>
              <a:lnSpc>
                <a:spcPct val="98300"/>
              </a:lnSpc>
              <a:tabLst>
                <a:tab pos="876935" algn="l"/>
                <a:tab pos="3883660" algn="l"/>
                <a:tab pos="6987540" algn="l"/>
              </a:tabLst>
            </a:pPr>
            <a:r>
              <a:rPr sz="2800" spc="-20" dirty="0">
                <a:latin typeface="Comic Sans MS"/>
                <a:cs typeface="Comic Sans MS"/>
              </a:rPr>
              <a:t>[c</a:t>
            </a:r>
            <a:r>
              <a:rPr sz="2800" spc="-15" dirty="0">
                <a:latin typeface="Comic Sans MS"/>
                <a:cs typeface="Comic Sans MS"/>
              </a:rPr>
              <a:t>]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(lef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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/2</a:t>
            </a:r>
            <a:r>
              <a:rPr sz="2800" spc="-15" dirty="0">
                <a:latin typeface="Symbol"/>
                <a:cs typeface="Symbol"/>
              </a:rPr>
              <a:t>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if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10" dirty="0" err="1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sz="2950" spc="-85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295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0005"/>
            <a:ext cx="779335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901065" algn="l"/>
                <a:tab pos="1379220" algn="l"/>
                <a:tab pos="2594610" algn="l"/>
                <a:tab pos="3486150" algn="l"/>
                <a:tab pos="4890770" algn="l"/>
                <a:tab pos="625856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dominat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solely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respectively.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932" y="3377184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579" y="660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1712" y="2965307"/>
            <a:ext cx="523240" cy="494665"/>
          </a:xfrm>
          <a:custGeom>
            <a:avLst/>
            <a:gdLst/>
            <a:ahLst/>
            <a:cxnLst/>
            <a:rect l="l" t="t" r="r" b="b"/>
            <a:pathLst>
              <a:path w="523239" h="494664">
                <a:moveTo>
                  <a:pt x="0" y="247162"/>
                </a:moveTo>
                <a:lnTo>
                  <a:pt x="3419" y="207067"/>
                </a:lnTo>
                <a:lnTo>
                  <a:pt x="13319" y="169033"/>
                </a:lnTo>
                <a:lnTo>
                  <a:pt x="29163" y="133569"/>
                </a:lnTo>
                <a:lnTo>
                  <a:pt x="50413" y="101184"/>
                </a:lnTo>
                <a:lnTo>
                  <a:pt x="76533" y="72386"/>
                </a:lnTo>
                <a:lnTo>
                  <a:pt x="106984" y="47683"/>
                </a:lnTo>
                <a:lnTo>
                  <a:pt x="141230" y="27584"/>
                </a:lnTo>
                <a:lnTo>
                  <a:pt x="178734" y="12598"/>
                </a:lnTo>
                <a:lnTo>
                  <a:pt x="218958" y="3234"/>
                </a:lnTo>
                <a:lnTo>
                  <a:pt x="261365" y="0"/>
                </a:lnTo>
                <a:lnTo>
                  <a:pt x="282792" y="819"/>
                </a:lnTo>
                <a:lnTo>
                  <a:pt x="303741" y="3234"/>
                </a:lnTo>
                <a:lnTo>
                  <a:pt x="343939" y="12598"/>
                </a:lnTo>
                <a:lnTo>
                  <a:pt x="381424" y="27584"/>
                </a:lnTo>
                <a:lnTo>
                  <a:pt x="415656" y="47683"/>
                </a:lnTo>
                <a:lnTo>
                  <a:pt x="446097" y="72386"/>
                </a:lnTo>
                <a:lnTo>
                  <a:pt x="472210" y="101184"/>
                </a:lnTo>
                <a:lnTo>
                  <a:pt x="493457" y="133569"/>
                </a:lnTo>
                <a:lnTo>
                  <a:pt x="509299" y="169033"/>
                </a:lnTo>
                <a:lnTo>
                  <a:pt x="519199" y="207067"/>
                </a:lnTo>
                <a:lnTo>
                  <a:pt x="522619" y="247162"/>
                </a:lnTo>
                <a:lnTo>
                  <a:pt x="521753" y="267436"/>
                </a:lnTo>
                <a:lnTo>
                  <a:pt x="519199" y="287259"/>
                </a:lnTo>
                <a:lnTo>
                  <a:pt x="509299" y="325300"/>
                </a:lnTo>
                <a:lnTo>
                  <a:pt x="493457" y="360774"/>
                </a:lnTo>
                <a:lnTo>
                  <a:pt x="472210" y="393172"/>
                </a:lnTo>
                <a:lnTo>
                  <a:pt x="446097" y="421984"/>
                </a:lnTo>
                <a:lnTo>
                  <a:pt x="415656" y="446700"/>
                </a:lnTo>
                <a:lnTo>
                  <a:pt x="381424" y="466811"/>
                </a:lnTo>
                <a:lnTo>
                  <a:pt x="343939" y="481807"/>
                </a:lnTo>
                <a:lnTo>
                  <a:pt x="303741" y="491179"/>
                </a:lnTo>
                <a:lnTo>
                  <a:pt x="261365" y="494416"/>
                </a:lnTo>
                <a:lnTo>
                  <a:pt x="239923" y="493596"/>
                </a:lnTo>
                <a:lnTo>
                  <a:pt x="218958" y="491179"/>
                </a:lnTo>
                <a:lnTo>
                  <a:pt x="178734" y="481807"/>
                </a:lnTo>
                <a:lnTo>
                  <a:pt x="141230" y="466811"/>
                </a:lnTo>
                <a:lnTo>
                  <a:pt x="106984" y="446700"/>
                </a:lnTo>
                <a:lnTo>
                  <a:pt x="76533" y="421984"/>
                </a:lnTo>
                <a:lnTo>
                  <a:pt x="50413" y="393172"/>
                </a:lnTo>
                <a:lnTo>
                  <a:pt x="29163" y="360774"/>
                </a:lnTo>
                <a:lnTo>
                  <a:pt x="13319" y="325300"/>
                </a:lnTo>
                <a:lnTo>
                  <a:pt x="3419" y="287259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1203" y="3106864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4077" y="3459724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3720" y="3941195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268"/>
                </a:moveTo>
                <a:lnTo>
                  <a:pt x="3419" y="207168"/>
                </a:lnTo>
                <a:lnTo>
                  <a:pt x="13319" y="169125"/>
                </a:lnTo>
                <a:lnTo>
                  <a:pt x="29163" y="133649"/>
                </a:lnTo>
                <a:lnTo>
                  <a:pt x="50413" y="101249"/>
                </a:lnTo>
                <a:lnTo>
                  <a:pt x="76533" y="72436"/>
                </a:lnTo>
                <a:lnTo>
                  <a:pt x="106984" y="47718"/>
                </a:lnTo>
                <a:lnTo>
                  <a:pt x="141230" y="27606"/>
                </a:lnTo>
                <a:lnTo>
                  <a:pt x="178734" y="12609"/>
                </a:lnTo>
                <a:lnTo>
                  <a:pt x="218958" y="3237"/>
                </a:lnTo>
                <a:lnTo>
                  <a:pt x="261365" y="0"/>
                </a:lnTo>
                <a:lnTo>
                  <a:pt x="282790" y="819"/>
                </a:lnTo>
                <a:lnTo>
                  <a:pt x="303737" y="3237"/>
                </a:lnTo>
                <a:lnTo>
                  <a:pt x="343933" y="12609"/>
                </a:lnTo>
                <a:lnTo>
                  <a:pt x="381414" y="27606"/>
                </a:lnTo>
                <a:lnTo>
                  <a:pt x="415644" y="47718"/>
                </a:lnTo>
                <a:lnTo>
                  <a:pt x="446083" y="72436"/>
                </a:lnTo>
                <a:lnTo>
                  <a:pt x="472195" y="101249"/>
                </a:lnTo>
                <a:lnTo>
                  <a:pt x="493440" y="133649"/>
                </a:lnTo>
                <a:lnTo>
                  <a:pt x="509282" y="169125"/>
                </a:lnTo>
                <a:lnTo>
                  <a:pt x="519181" y="207168"/>
                </a:lnTo>
                <a:lnTo>
                  <a:pt x="522600" y="247268"/>
                </a:lnTo>
                <a:lnTo>
                  <a:pt x="521734" y="267541"/>
                </a:lnTo>
                <a:lnTo>
                  <a:pt x="519181" y="287362"/>
                </a:lnTo>
                <a:lnTo>
                  <a:pt x="509282" y="325393"/>
                </a:lnTo>
                <a:lnTo>
                  <a:pt x="493440" y="360854"/>
                </a:lnTo>
                <a:lnTo>
                  <a:pt x="472195" y="393236"/>
                </a:lnTo>
                <a:lnTo>
                  <a:pt x="446083" y="422031"/>
                </a:lnTo>
                <a:lnTo>
                  <a:pt x="415644" y="446731"/>
                </a:lnTo>
                <a:lnTo>
                  <a:pt x="381414" y="466826"/>
                </a:lnTo>
                <a:lnTo>
                  <a:pt x="343933" y="481810"/>
                </a:lnTo>
                <a:lnTo>
                  <a:pt x="303737" y="491173"/>
                </a:lnTo>
                <a:lnTo>
                  <a:pt x="261365" y="494406"/>
                </a:lnTo>
                <a:lnTo>
                  <a:pt x="239923" y="493587"/>
                </a:lnTo>
                <a:lnTo>
                  <a:pt x="218958" y="491173"/>
                </a:lnTo>
                <a:lnTo>
                  <a:pt x="178734" y="481810"/>
                </a:lnTo>
                <a:lnTo>
                  <a:pt x="141230" y="466826"/>
                </a:lnTo>
                <a:lnTo>
                  <a:pt x="106984" y="446731"/>
                </a:lnTo>
                <a:lnTo>
                  <a:pt x="76533" y="422031"/>
                </a:lnTo>
                <a:lnTo>
                  <a:pt x="50413" y="393236"/>
                </a:lnTo>
                <a:lnTo>
                  <a:pt x="29163" y="360854"/>
                </a:lnTo>
                <a:lnTo>
                  <a:pt x="13319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3931" y="4083114"/>
            <a:ext cx="161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086" y="4435602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70" y="0"/>
                </a:moveTo>
                <a:lnTo>
                  <a:pt x="0" y="495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5716" y="4918079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37"/>
                </a:moveTo>
                <a:lnTo>
                  <a:pt x="3419" y="207041"/>
                </a:lnTo>
                <a:lnTo>
                  <a:pt x="13319" y="169008"/>
                </a:lnTo>
                <a:lnTo>
                  <a:pt x="29163" y="133546"/>
                </a:lnTo>
                <a:lnTo>
                  <a:pt x="50413" y="101164"/>
                </a:lnTo>
                <a:lnTo>
                  <a:pt x="76533" y="72370"/>
                </a:lnTo>
                <a:lnTo>
                  <a:pt x="106984" y="47672"/>
                </a:lnTo>
                <a:lnTo>
                  <a:pt x="141230" y="27577"/>
                </a:lnTo>
                <a:lnTo>
                  <a:pt x="178734" y="12595"/>
                </a:lnTo>
                <a:lnTo>
                  <a:pt x="218958" y="3233"/>
                </a:lnTo>
                <a:lnTo>
                  <a:pt x="261365" y="0"/>
                </a:lnTo>
                <a:lnTo>
                  <a:pt x="282790" y="818"/>
                </a:lnTo>
                <a:lnTo>
                  <a:pt x="303737" y="3233"/>
                </a:lnTo>
                <a:lnTo>
                  <a:pt x="343933" y="12595"/>
                </a:lnTo>
                <a:lnTo>
                  <a:pt x="381414" y="27577"/>
                </a:lnTo>
                <a:lnTo>
                  <a:pt x="415644" y="47672"/>
                </a:lnTo>
                <a:lnTo>
                  <a:pt x="446083" y="72370"/>
                </a:lnTo>
                <a:lnTo>
                  <a:pt x="472195" y="101164"/>
                </a:lnTo>
                <a:lnTo>
                  <a:pt x="493440" y="133546"/>
                </a:lnTo>
                <a:lnTo>
                  <a:pt x="509282" y="169008"/>
                </a:lnTo>
                <a:lnTo>
                  <a:pt x="519181" y="207041"/>
                </a:lnTo>
                <a:lnTo>
                  <a:pt x="522600" y="247137"/>
                </a:lnTo>
                <a:lnTo>
                  <a:pt x="521734" y="267413"/>
                </a:lnTo>
                <a:lnTo>
                  <a:pt x="519181" y="287238"/>
                </a:lnTo>
                <a:lnTo>
                  <a:pt x="509282" y="325281"/>
                </a:lnTo>
                <a:lnTo>
                  <a:pt x="493440" y="360757"/>
                </a:lnTo>
                <a:lnTo>
                  <a:pt x="472195" y="393157"/>
                </a:lnTo>
                <a:lnTo>
                  <a:pt x="446083" y="421970"/>
                </a:lnTo>
                <a:lnTo>
                  <a:pt x="415644" y="446688"/>
                </a:lnTo>
                <a:lnTo>
                  <a:pt x="381414" y="466800"/>
                </a:lnTo>
                <a:lnTo>
                  <a:pt x="343933" y="481797"/>
                </a:lnTo>
                <a:lnTo>
                  <a:pt x="303737" y="491169"/>
                </a:lnTo>
                <a:lnTo>
                  <a:pt x="261365" y="494406"/>
                </a:lnTo>
                <a:lnTo>
                  <a:pt x="239923" y="493586"/>
                </a:lnTo>
                <a:lnTo>
                  <a:pt x="218958" y="491169"/>
                </a:lnTo>
                <a:lnTo>
                  <a:pt x="178734" y="481797"/>
                </a:lnTo>
                <a:lnTo>
                  <a:pt x="141230" y="466800"/>
                </a:lnTo>
                <a:lnTo>
                  <a:pt x="106984" y="446688"/>
                </a:lnTo>
                <a:lnTo>
                  <a:pt x="76533" y="421970"/>
                </a:lnTo>
                <a:lnTo>
                  <a:pt x="50413" y="393157"/>
                </a:lnTo>
                <a:lnTo>
                  <a:pt x="29163" y="360757"/>
                </a:lnTo>
                <a:lnTo>
                  <a:pt x="13319" y="325281"/>
                </a:lnTo>
                <a:lnTo>
                  <a:pt x="3419" y="287238"/>
                </a:lnTo>
                <a:lnTo>
                  <a:pt x="0" y="247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5075" y="5059999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8081" y="5412485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0352" y="586740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98"/>
                </a:moveTo>
                <a:lnTo>
                  <a:pt x="3419" y="207100"/>
                </a:lnTo>
                <a:lnTo>
                  <a:pt x="13318" y="169063"/>
                </a:lnTo>
                <a:lnTo>
                  <a:pt x="29160" y="133594"/>
                </a:lnTo>
                <a:lnTo>
                  <a:pt x="50406" y="101204"/>
                </a:lnTo>
                <a:lnTo>
                  <a:pt x="76518" y="72401"/>
                </a:lnTo>
                <a:lnTo>
                  <a:pt x="106959" y="47693"/>
                </a:lnTo>
                <a:lnTo>
                  <a:pt x="141190" y="27590"/>
                </a:lnTo>
                <a:lnTo>
                  <a:pt x="178673" y="12601"/>
                </a:lnTo>
                <a:lnTo>
                  <a:pt x="218872" y="3235"/>
                </a:lnTo>
                <a:lnTo>
                  <a:pt x="261247" y="0"/>
                </a:lnTo>
                <a:lnTo>
                  <a:pt x="282671" y="819"/>
                </a:lnTo>
                <a:lnTo>
                  <a:pt x="303618" y="3235"/>
                </a:lnTo>
                <a:lnTo>
                  <a:pt x="343814" y="12601"/>
                </a:lnTo>
                <a:lnTo>
                  <a:pt x="381296" y="27590"/>
                </a:lnTo>
                <a:lnTo>
                  <a:pt x="415525" y="47693"/>
                </a:lnTo>
                <a:lnTo>
                  <a:pt x="445965" y="72401"/>
                </a:lnTo>
                <a:lnTo>
                  <a:pt x="472076" y="101204"/>
                </a:lnTo>
                <a:lnTo>
                  <a:pt x="493321" y="133594"/>
                </a:lnTo>
                <a:lnTo>
                  <a:pt x="509163" y="169063"/>
                </a:lnTo>
                <a:lnTo>
                  <a:pt x="519062" y="207100"/>
                </a:lnTo>
                <a:lnTo>
                  <a:pt x="522482" y="247198"/>
                </a:lnTo>
                <a:lnTo>
                  <a:pt x="521616" y="267471"/>
                </a:lnTo>
                <a:lnTo>
                  <a:pt x="519062" y="287293"/>
                </a:lnTo>
                <a:lnTo>
                  <a:pt x="509163" y="325328"/>
                </a:lnTo>
                <a:lnTo>
                  <a:pt x="493321" y="360794"/>
                </a:lnTo>
                <a:lnTo>
                  <a:pt x="472076" y="393182"/>
                </a:lnTo>
                <a:lnTo>
                  <a:pt x="445965" y="421984"/>
                </a:lnTo>
                <a:lnTo>
                  <a:pt x="415525" y="446690"/>
                </a:lnTo>
                <a:lnTo>
                  <a:pt x="381296" y="466792"/>
                </a:lnTo>
                <a:lnTo>
                  <a:pt x="343814" y="481781"/>
                </a:lnTo>
                <a:lnTo>
                  <a:pt x="303618" y="491147"/>
                </a:lnTo>
                <a:lnTo>
                  <a:pt x="261247" y="494382"/>
                </a:lnTo>
                <a:lnTo>
                  <a:pt x="239821" y="493563"/>
                </a:lnTo>
                <a:lnTo>
                  <a:pt x="218872" y="491147"/>
                </a:lnTo>
                <a:lnTo>
                  <a:pt x="178673" y="481781"/>
                </a:lnTo>
                <a:lnTo>
                  <a:pt x="141190" y="466792"/>
                </a:lnTo>
                <a:lnTo>
                  <a:pt x="106959" y="446690"/>
                </a:lnTo>
                <a:lnTo>
                  <a:pt x="76518" y="421984"/>
                </a:lnTo>
                <a:lnTo>
                  <a:pt x="50406" y="393182"/>
                </a:lnTo>
                <a:lnTo>
                  <a:pt x="29160" y="360794"/>
                </a:lnTo>
                <a:lnTo>
                  <a:pt x="13318" y="325328"/>
                </a:lnTo>
                <a:lnTo>
                  <a:pt x="3419" y="287293"/>
                </a:lnTo>
                <a:lnTo>
                  <a:pt x="0" y="2471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099" y="6009563"/>
            <a:ext cx="1600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1111" y="2964423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62"/>
                </a:moveTo>
                <a:lnTo>
                  <a:pt x="3419" y="207060"/>
                </a:lnTo>
                <a:lnTo>
                  <a:pt x="13320" y="169022"/>
                </a:lnTo>
                <a:lnTo>
                  <a:pt x="29163" y="133556"/>
                </a:lnTo>
                <a:lnTo>
                  <a:pt x="50410" y="101171"/>
                </a:lnTo>
                <a:lnTo>
                  <a:pt x="76523" y="72374"/>
                </a:lnTo>
                <a:lnTo>
                  <a:pt x="106965" y="47674"/>
                </a:lnTo>
                <a:lnTo>
                  <a:pt x="141195" y="27579"/>
                </a:lnTo>
                <a:lnTo>
                  <a:pt x="178678" y="12596"/>
                </a:lnTo>
                <a:lnTo>
                  <a:pt x="218873" y="3233"/>
                </a:lnTo>
                <a:lnTo>
                  <a:pt x="261244" y="0"/>
                </a:lnTo>
                <a:lnTo>
                  <a:pt x="282671" y="819"/>
                </a:lnTo>
                <a:lnTo>
                  <a:pt x="303621" y="3233"/>
                </a:lnTo>
                <a:lnTo>
                  <a:pt x="343821" y="12596"/>
                </a:lnTo>
                <a:lnTo>
                  <a:pt x="381305" y="27579"/>
                </a:lnTo>
                <a:lnTo>
                  <a:pt x="415536" y="47674"/>
                </a:lnTo>
                <a:lnTo>
                  <a:pt x="445975" y="72374"/>
                </a:lnTo>
                <a:lnTo>
                  <a:pt x="472086" y="101171"/>
                </a:lnTo>
                <a:lnTo>
                  <a:pt x="493330" y="133556"/>
                </a:lnTo>
                <a:lnTo>
                  <a:pt x="509170" y="169022"/>
                </a:lnTo>
                <a:lnTo>
                  <a:pt x="519069" y="207060"/>
                </a:lnTo>
                <a:lnTo>
                  <a:pt x="522488" y="247162"/>
                </a:lnTo>
                <a:lnTo>
                  <a:pt x="521622" y="267435"/>
                </a:lnTo>
                <a:lnTo>
                  <a:pt x="519069" y="287256"/>
                </a:lnTo>
                <a:lnTo>
                  <a:pt x="509170" y="325287"/>
                </a:lnTo>
                <a:lnTo>
                  <a:pt x="493330" y="360748"/>
                </a:lnTo>
                <a:lnTo>
                  <a:pt x="472086" y="393129"/>
                </a:lnTo>
                <a:lnTo>
                  <a:pt x="445975" y="421923"/>
                </a:lnTo>
                <a:lnTo>
                  <a:pt x="415536" y="446621"/>
                </a:lnTo>
                <a:lnTo>
                  <a:pt x="381305" y="466715"/>
                </a:lnTo>
                <a:lnTo>
                  <a:pt x="343821" y="481698"/>
                </a:lnTo>
                <a:lnTo>
                  <a:pt x="303621" y="491060"/>
                </a:lnTo>
                <a:lnTo>
                  <a:pt x="261244" y="494294"/>
                </a:lnTo>
                <a:lnTo>
                  <a:pt x="239820" y="493475"/>
                </a:lnTo>
                <a:lnTo>
                  <a:pt x="218873" y="491060"/>
                </a:lnTo>
                <a:lnTo>
                  <a:pt x="178678" y="481698"/>
                </a:lnTo>
                <a:lnTo>
                  <a:pt x="141195" y="466715"/>
                </a:lnTo>
                <a:lnTo>
                  <a:pt x="106965" y="446621"/>
                </a:lnTo>
                <a:lnTo>
                  <a:pt x="76523" y="421923"/>
                </a:lnTo>
                <a:lnTo>
                  <a:pt x="50410" y="393129"/>
                </a:lnTo>
                <a:lnTo>
                  <a:pt x="29163" y="360748"/>
                </a:lnTo>
                <a:lnTo>
                  <a:pt x="13320" y="325287"/>
                </a:lnTo>
                <a:lnTo>
                  <a:pt x="3419" y="287256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4312670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488" y="66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287" y="3899916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8" y="207168"/>
                </a:lnTo>
                <a:lnTo>
                  <a:pt x="13317" y="169125"/>
                </a:lnTo>
                <a:lnTo>
                  <a:pt x="29157" y="133649"/>
                </a:lnTo>
                <a:lnTo>
                  <a:pt x="50401" y="101249"/>
                </a:lnTo>
                <a:lnTo>
                  <a:pt x="76512" y="72436"/>
                </a:lnTo>
                <a:lnTo>
                  <a:pt x="106951" y="47718"/>
                </a:lnTo>
                <a:lnTo>
                  <a:pt x="141182" y="27606"/>
                </a:lnTo>
                <a:lnTo>
                  <a:pt x="178666" y="12609"/>
                </a:lnTo>
                <a:lnTo>
                  <a:pt x="218866" y="3237"/>
                </a:lnTo>
                <a:lnTo>
                  <a:pt x="261244" y="0"/>
                </a:lnTo>
                <a:lnTo>
                  <a:pt x="282684" y="819"/>
                </a:lnTo>
                <a:lnTo>
                  <a:pt x="303647" y="3237"/>
                </a:lnTo>
                <a:lnTo>
                  <a:pt x="343869" y="12609"/>
                </a:lnTo>
                <a:lnTo>
                  <a:pt x="381372" y="27606"/>
                </a:lnTo>
                <a:lnTo>
                  <a:pt x="415618" y="47718"/>
                </a:lnTo>
                <a:lnTo>
                  <a:pt x="446070" y="72436"/>
                </a:lnTo>
                <a:lnTo>
                  <a:pt x="472191" y="101249"/>
                </a:lnTo>
                <a:lnTo>
                  <a:pt x="493443" y="133649"/>
                </a:lnTo>
                <a:lnTo>
                  <a:pt x="509288" y="169125"/>
                </a:lnTo>
                <a:lnTo>
                  <a:pt x="519190" y="207168"/>
                </a:lnTo>
                <a:lnTo>
                  <a:pt x="522610" y="247268"/>
                </a:lnTo>
                <a:lnTo>
                  <a:pt x="521743" y="267543"/>
                </a:lnTo>
                <a:lnTo>
                  <a:pt x="519190" y="287365"/>
                </a:lnTo>
                <a:lnTo>
                  <a:pt x="509288" y="325398"/>
                </a:lnTo>
                <a:lnTo>
                  <a:pt x="493443" y="360860"/>
                </a:lnTo>
                <a:lnTo>
                  <a:pt x="472191" y="393242"/>
                </a:lnTo>
                <a:lnTo>
                  <a:pt x="446070" y="422036"/>
                </a:lnTo>
                <a:lnTo>
                  <a:pt x="415618" y="446734"/>
                </a:lnTo>
                <a:lnTo>
                  <a:pt x="381372" y="466829"/>
                </a:lnTo>
                <a:lnTo>
                  <a:pt x="343869" y="481811"/>
                </a:lnTo>
                <a:lnTo>
                  <a:pt x="303647" y="491173"/>
                </a:lnTo>
                <a:lnTo>
                  <a:pt x="261244" y="494406"/>
                </a:lnTo>
                <a:lnTo>
                  <a:pt x="239816" y="493587"/>
                </a:lnTo>
                <a:lnTo>
                  <a:pt x="218866" y="491173"/>
                </a:lnTo>
                <a:lnTo>
                  <a:pt x="178666" y="481811"/>
                </a:lnTo>
                <a:lnTo>
                  <a:pt x="141182" y="466829"/>
                </a:lnTo>
                <a:lnTo>
                  <a:pt x="106951" y="446734"/>
                </a:lnTo>
                <a:lnTo>
                  <a:pt x="76512" y="422036"/>
                </a:lnTo>
                <a:lnTo>
                  <a:pt x="50401" y="393242"/>
                </a:lnTo>
                <a:lnTo>
                  <a:pt x="29157" y="360860"/>
                </a:lnTo>
                <a:lnTo>
                  <a:pt x="13317" y="325398"/>
                </a:lnTo>
                <a:lnTo>
                  <a:pt x="3418" y="287365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9911" y="5220711"/>
            <a:ext cx="522605" cy="661035"/>
          </a:xfrm>
          <a:custGeom>
            <a:avLst/>
            <a:gdLst/>
            <a:ahLst/>
            <a:cxnLst/>
            <a:rect l="l" t="t" r="r" b="b"/>
            <a:pathLst>
              <a:path w="522604" h="661035">
                <a:moveTo>
                  <a:pt x="0" y="0"/>
                </a:moveTo>
                <a:lnTo>
                  <a:pt x="522488" y="6604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797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9" y="207168"/>
                </a:lnTo>
                <a:lnTo>
                  <a:pt x="13320" y="169125"/>
                </a:lnTo>
                <a:lnTo>
                  <a:pt x="29163" y="133649"/>
                </a:lnTo>
                <a:lnTo>
                  <a:pt x="50410" y="101249"/>
                </a:lnTo>
                <a:lnTo>
                  <a:pt x="76523" y="72436"/>
                </a:lnTo>
                <a:lnTo>
                  <a:pt x="106965" y="47718"/>
                </a:lnTo>
                <a:lnTo>
                  <a:pt x="141195" y="27606"/>
                </a:lnTo>
                <a:lnTo>
                  <a:pt x="178678" y="12609"/>
                </a:lnTo>
                <a:lnTo>
                  <a:pt x="218873" y="3237"/>
                </a:lnTo>
                <a:lnTo>
                  <a:pt x="261244" y="0"/>
                </a:lnTo>
                <a:lnTo>
                  <a:pt x="282667" y="819"/>
                </a:lnTo>
                <a:lnTo>
                  <a:pt x="303614" y="3237"/>
                </a:lnTo>
                <a:lnTo>
                  <a:pt x="343810" y="12609"/>
                </a:lnTo>
                <a:lnTo>
                  <a:pt x="381292" y="27606"/>
                </a:lnTo>
                <a:lnTo>
                  <a:pt x="415523" y="47718"/>
                </a:lnTo>
                <a:lnTo>
                  <a:pt x="445964" y="72436"/>
                </a:lnTo>
                <a:lnTo>
                  <a:pt x="472077" y="101249"/>
                </a:lnTo>
                <a:lnTo>
                  <a:pt x="493324" y="133649"/>
                </a:lnTo>
                <a:lnTo>
                  <a:pt x="509167" y="169125"/>
                </a:lnTo>
                <a:lnTo>
                  <a:pt x="519068" y="207168"/>
                </a:lnTo>
                <a:lnTo>
                  <a:pt x="522488" y="247268"/>
                </a:lnTo>
                <a:lnTo>
                  <a:pt x="521621" y="267541"/>
                </a:lnTo>
                <a:lnTo>
                  <a:pt x="519068" y="287362"/>
                </a:lnTo>
                <a:lnTo>
                  <a:pt x="509167" y="325393"/>
                </a:lnTo>
                <a:lnTo>
                  <a:pt x="493324" y="360854"/>
                </a:lnTo>
                <a:lnTo>
                  <a:pt x="472077" y="393236"/>
                </a:lnTo>
                <a:lnTo>
                  <a:pt x="445964" y="422031"/>
                </a:lnTo>
                <a:lnTo>
                  <a:pt x="415523" y="446731"/>
                </a:lnTo>
                <a:lnTo>
                  <a:pt x="381292" y="466826"/>
                </a:lnTo>
                <a:lnTo>
                  <a:pt x="343810" y="481810"/>
                </a:lnTo>
                <a:lnTo>
                  <a:pt x="303614" y="491173"/>
                </a:lnTo>
                <a:lnTo>
                  <a:pt x="261244" y="494406"/>
                </a:lnTo>
                <a:lnTo>
                  <a:pt x="239820" y="493587"/>
                </a:lnTo>
                <a:lnTo>
                  <a:pt x="218873" y="491173"/>
                </a:lnTo>
                <a:lnTo>
                  <a:pt x="178678" y="481810"/>
                </a:lnTo>
                <a:lnTo>
                  <a:pt x="141195" y="466826"/>
                </a:lnTo>
                <a:lnTo>
                  <a:pt x="106965" y="446731"/>
                </a:lnTo>
                <a:lnTo>
                  <a:pt x="76523" y="422031"/>
                </a:lnTo>
                <a:lnTo>
                  <a:pt x="50410" y="393236"/>
                </a:lnTo>
                <a:lnTo>
                  <a:pt x="29163" y="360854"/>
                </a:lnTo>
                <a:lnTo>
                  <a:pt x="13320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43655" y="4045607"/>
            <a:ext cx="848994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80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8521" y="571606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83"/>
                </a:moveTo>
                <a:lnTo>
                  <a:pt x="3419" y="207091"/>
                </a:lnTo>
                <a:lnTo>
                  <a:pt x="13318" y="169058"/>
                </a:lnTo>
                <a:lnTo>
                  <a:pt x="29160" y="133593"/>
                </a:lnTo>
                <a:lnTo>
                  <a:pt x="50409" y="101204"/>
                </a:lnTo>
                <a:lnTo>
                  <a:pt x="76527" y="72402"/>
                </a:lnTo>
                <a:lnTo>
                  <a:pt x="106978" y="47695"/>
                </a:lnTo>
                <a:lnTo>
                  <a:pt x="141224" y="27592"/>
                </a:lnTo>
                <a:lnTo>
                  <a:pt x="178728" y="12602"/>
                </a:lnTo>
                <a:lnTo>
                  <a:pt x="218955" y="3235"/>
                </a:lnTo>
                <a:lnTo>
                  <a:pt x="261365" y="0"/>
                </a:lnTo>
                <a:lnTo>
                  <a:pt x="282789" y="819"/>
                </a:lnTo>
                <a:lnTo>
                  <a:pt x="303736" y="3235"/>
                </a:lnTo>
                <a:lnTo>
                  <a:pt x="343931" y="12602"/>
                </a:lnTo>
                <a:lnTo>
                  <a:pt x="381414" y="27592"/>
                </a:lnTo>
                <a:lnTo>
                  <a:pt x="415645" y="47695"/>
                </a:lnTo>
                <a:lnTo>
                  <a:pt x="446086" y="72402"/>
                </a:lnTo>
                <a:lnTo>
                  <a:pt x="472199" y="101204"/>
                </a:lnTo>
                <a:lnTo>
                  <a:pt x="493446" y="133593"/>
                </a:lnTo>
                <a:lnTo>
                  <a:pt x="509289" y="169058"/>
                </a:lnTo>
                <a:lnTo>
                  <a:pt x="519190" y="207091"/>
                </a:lnTo>
                <a:lnTo>
                  <a:pt x="522610" y="247183"/>
                </a:lnTo>
                <a:lnTo>
                  <a:pt x="521743" y="267458"/>
                </a:lnTo>
                <a:lnTo>
                  <a:pt x="519190" y="287281"/>
                </a:lnTo>
                <a:lnTo>
                  <a:pt x="509289" y="325319"/>
                </a:lnTo>
                <a:lnTo>
                  <a:pt x="493446" y="360787"/>
                </a:lnTo>
                <a:lnTo>
                  <a:pt x="472199" y="393178"/>
                </a:lnTo>
                <a:lnTo>
                  <a:pt x="446086" y="421981"/>
                </a:lnTo>
                <a:lnTo>
                  <a:pt x="415645" y="446688"/>
                </a:lnTo>
                <a:lnTo>
                  <a:pt x="381414" y="466791"/>
                </a:lnTo>
                <a:lnTo>
                  <a:pt x="343931" y="481780"/>
                </a:lnTo>
                <a:lnTo>
                  <a:pt x="303736" y="491147"/>
                </a:lnTo>
                <a:lnTo>
                  <a:pt x="261365" y="494382"/>
                </a:lnTo>
                <a:lnTo>
                  <a:pt x="239921" y="493563"/>
                </a:lnTo>
                <a:lnTo>
                  <a:pt x="218955" y="491147"/>
                </a:lnTo>
                <a:lnTo>
                  <a:pt x="178728" y="481780"/>
                </a:lnTo>
                <a:lnTo>
                  <a:pt x="141224" y="466791"/>
                </a:lnTo>
                <a:lnTo>
                  <a:pt x="106978" y="446688"/>
                </a:lnTo>
                <a:lnTo>
                  <a:pt x="76527" y="421981"/>
                </a:lnTo>
                <a:lnTo>
                  <a:pt x="50409" y="393178"/>
                </a:lnTo>
                <a:lnTo>
                  <a:pt x="29160" y="360787"/>
                </a:lnTo>
                <a:lnTo>
                  <a:pt x="13318" y="325319"/>
                </a:lnTo>
                <a:lnTo>
                  <a:pt x="3419" y="287281"/>
                </a:lnTo>
                <a:lnTo>
                  <a:pt x="0" y="2471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3723" y="5937260"/>
            <a:ext cx="1343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Left</a:t>
            </a:r>
            <a:r>
              <a:rPr sz="1800" spc="6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31870" y="5937260"/>
            <a:ext cx="143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0808"/>
                </a:solidFill>
                <a:latin typeface="Comic Sans MS"/>
                <a:cs typeface="Comic Sans MS"/>
              </a:rPr>
              <a:t>Rig</a:t>
            </a:r>
            <a:r>
              <a:rPr sz="1800" spc="5" dirty="0">
                <a:solidFill>
                  <a:srgbClr val="080808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t</a:t>
            </a:r>
            <a:r>
              <a:rPr sz="1800" spc="5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6046" y="304496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3828" y="5861060"/>
            <a:ext cx="147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80808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2079" y="461668"/>
            <a:ext cx="79413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Exte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nde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4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3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947025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eith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17145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ernal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30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887" y="448968"/>
            <a:ext cx="7972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enta</a:t>
            </a:r>
            <a:r>
              <a:rPr sz="4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1608562"/>
          </a:xfrm>
          <a:prstGeom prst="rect">
            <a:avLst/>
          </a:prstGeom>
        </p:spPr>
        <p:txBody>
          <a:bodyPr vert="horz" wrap="square" lIns="0" tIns="201085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pc="-5" dirty="0"/>
              <a:t>Binar</a:t>
            </a:r>
            <a:r>
              <a:rPr dirty="0"/>
              <a:t>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tre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repres</a:t>
            </a:r>
            <a:r>
              <a:rPr dirty="0"/>
              <a:t>ented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5" dirty="0"/>
              <a:t>e</a:t>
            </a:r>
            <a:r>
              <a:rPr dirty="0"/>
              <a:t>ans</a:t>
            </a:r>
            <a:r>
              <a:rPr lang="en-US" dirty="0"/>
              <a:t> </a:t>
            </a:r>
            <a:r>
              <a:rPr dirty="0"/>
              <a:t>of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</a:t>
            </a:r>
            <a:r>
              <a:rPr spc="5" dirty="0"/>
              <a:t>a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Array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[b</a:t>
            </a:r>
            <a:r>
              <a:rPr dirty="0"/>
              <a:t>]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28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28600"/>
            <a:ext cx="6019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ntatio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4131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Representation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9716" y="246787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677"/>
                </a:moveTo>
                <a:lnTo>
                  <a:pt x="13593" y="160053"/>
                </a:lnTo>
                <a:lnTo>
                  <a:pt x="36756" y="128677"/>
                </a:lnTo>
                <a:lnTo>
                  <a:pt x="70074" y="99707"/>
                </a:lnTo>
                <a:lnTo>
                  <a:pt x="112583" y="73575"/>
                </a:lnTo>
                <a:lnTo>
                  <a:pt x="163321" y="50717"/>
                </a:lnTo>
                <a:lnTo>
                  <a:pt x="221323" y="31567"/>
                </a:lnTo>
                <a:lnTo>
                  <a:pt x="285624" y="16557"/>
                </a:lnTo>
                <a:lnTo>
                  <a:pt x="355263" y="6123"/>
                </a:lnTo>
                <a:lnTo>
                  <a:pt x="429274" y="698"/>
                </a:lnTo>
                <a:lnTo>
                  <a:pt x="467618" y="0"/>
                </a:lnTo>
                <a:lnTo>
                  <a:pt x="505977" y="698"/>
                </a:lnTo>
                <a:lnTo>
                  <a:pt x="580010" y="6123"/>
                </a:lnTo>
                <a:lnTo>
                  <a:pt x="649658" y="16557"/>
                </a:lnTo>
                <a:lnTo>
                  <a:pt x="713960" y="31567"/>
                </a:lnTo>
                <a:lnTo>
                  <a:pt x="771955" y="50717"/>
                </a:lnTo>
                <a:lnTo>
                  <a:pt x="822681" y="73575"/>
                </a:lnTo>
                <a:lnTo>
                  <a:pt x="865177" y="99707"/>
                </a:lnTo>
                <a:lnTo>
                  <a:pt x="898481" y="128677"/>
                </a:lnTo>
                <a:lnTo>
                  <a:pt x="921632" y="160053"/>
                </a:lnTo>
                <a:lnTo>
                  <a:pt x="935217" y="210677"/>
                </a:lnTo>
                <a:lnTo>
                  <a:pt x="933668" y="227972"/>
                </a:lnTo>
                <a:lnTo>
                  <a:pt x="929099" y="244881"/>
                </a:lnTo>
                <a:lnTo>
                  <a:pt x="898481" y="292753"/>
                </a:lnTo>
                <a:lnTo>
                  <a:pt x="865177" y="321745"/>
                </a:lnTo>
                <a:lnTo>
                  <a:pt x="822681" y="347894"/>
                </a:lnTo>
                <a:lnTo>
                  <a:pt x="771955" y="370765"/>
                </a:lnTo>
                <a:lnTo>
                  <a:pt x="713960" y="389926"/>
                </a:lnTo>
                <a:lnTo>
                  <a:pt x="649658" y="404943"/>
                </a:lnTo>
                <a:lnTo>
                  <a:pt x="580010" y="415382"/>
                </a:lnTo>
                <a:lnTo>
                  <a:pt x="505977" y="420809"/>
                </a:lnTo>
                <a:lnTo>
                  <a:pt x="467618" y="421507"/>
                </a:lnTo>
                <a:lnTo>
                  <a:pt x="429274" y="420809"/>
                </a:lnTo>
                <a:lnTo>
                  <a:pt x="391782" y="418749"/>
                </a:lnTo>
                <a:lnTo>
                  <a:pt x="319837" y="410762"/>
                </a:lnTo>
                <a:lnTo>
                  <a:pt x="252746" y="397980"/>
                </a:lnTo>
                <a:lnTo>
                  <a:pt x="191474" y="380837"/>
                </a:lnTo>
                <a:lnTo>
                  <a:pt x="136984" y="359766"/>
                </a:lnTo>
                <a:lnTo>
                  <a:pt x="90240" y="335202"/>
                </a:lnTo>
                <a:lnTo>
                  <a:pt x="52205" y="307577"/>
                </a:lnTo>
                <a:lnTo>
                  <a:pt x="23845" y="277326"/>
                </a:lnTo>
                <a:lnTo>
                  <a:pt x="1550" y="227972"/>
                </a:lnTo>
                <a:lnTo>
                  <a:pt x="0" y="2106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4435" y="2878439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304" y="0"/>
                </a:moveTo>
                <a:lnTo>
                  <a:pt x="0" y="2816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940" y="3827395"/>
            <a:ext cx="934085" cy="421640"/>
          </a:xfrm>
          <a:custGeom>
            <a:avLst/>
            <a:gdLst/>
            <a:ahLst/>
            <a:cxnLst/>
            <a:rect l="l" t="t" r="r" b="b"/>
            <a:pathLst>
              <a:path w="934085" h="421639">
                <a:moveTo>
                  <a:pt x="0" y="210824"/>
                </a:moveTo>
                <a:lnTo>
                  <a:pt x="13564" y="160154"/>
                </a:lnTo>
                <a:lnTo>
                  <a:pt x="36678" y="128753"/>
                </a:lnTo>
                <a:lnTo>
                  <a:pt x="69928" y="99762"/>
                </a:lnTo>
                <a:lnTo>
                  <a:pt x="112351" y="73613"/>
                </a:lnTo>
                <a:lnTo>
                  <a:pt x="162988" y="50742"/>
                </a:lnTo>
                <a:lnTo>
                  <a:pt x="220877" y="31581"/>
                </a:lnTo>
                <a:lnTo>
                  <a:pt x="285057" y="16564"/>
                </a:lnTo>
                <a:lnTo>
                  <a:pt x="354568" y="6125"/>
                </a:lnTo>
                <a:lnTo>
                  <a:pt x="428447" y="698"/>
                </a:lnTo>
                <a:lnTo>
                  <a:pt x="466724" y="0"/>
                </a:lnTo>
                <a:lnTo>
                  <a:pt x="505001" y="698"/>
                </a:lnTo>
                <a:lnTo>
                  <a:pt x="578882" y="6125"/>
                </a:lnTo>
                <a:lnTo>
                  <a:pt x="648397" y="16564"/>
                </a:lnTo>
                <a:lnTo>
                  <a:pt x="712585" y="31581"/>
                </a:lnTo>
                <a:lnTo>
                  <a:pt x="770483" y="50742"/>
                </a:lnTo>
                <a:lnTo>
                  <a:pt x="821130" y="73613"/>
                </a:lnTo>
                <a:lnTo>
                  <a:pt x="863563" y="99762"/>
                </a:lnTo>
                <a:lnTo>
                  <a:pt x="896821" y="128753"/>
                </a:lnTo>
                <a:lnTo>
                  <a:pt x="919941" y="160154"/>
                </a:lnTo>
                <a:lnTo>
                  <a:pt x="933510" y="210824"/>
                </a:lnTo>
                <a:lnTo>
                  <a:pt x="931963" y="228101"/>
                </a:lnTo>
                <a:lnTo>
                  <a:pt x="927400" y="244996"/>
                </a:lnTo>
                <a:lnTo>
                  <a:pt x="896821" y="292844"/>
                </a:lnTo>
                <a:lnTo>
                  <a:pt x="863563" y="321833"/>
                </a:lnTo>
                <a:lnTo>
                  <a:pt x="821130" y="347985"/>
                </a:lnTo>
                <a:lnTo>
                  <a:pt x="770483" y="370865"/>
                </a:lnTo>
                <a:lnTo>
                  <a:pt x="712585" y="390038"/>
                </a:lnTo>
                <a:lnTo>
                  <a:pt x="648397" y="405066"/>
                </a:lnTo>
                <a:lnTo>
                  <a:pt x="578882" y="415515"/>
                </a:lnTo>
                <a:lnTo>
                  <a:pt x="505001" y="420948"/>
                </a:lnTo>
                <a:lnTo>
                  <a:pt x="466724" y="421648"/>
                </a:lnTo>
                <a:lnTo>
                  <a:pt x="428447" y="420948"/>
                </a:lnTo>
                <a:lnTo>
                  <a:pt x="391021" y="418886"/>
                </a:lnTo>
                <a:lnTo>
                  <a:pt x="319206" y="410890"/>
                </a:lnTo>
                <a:lnTo>
                  <a:pt x="252241" y="398097"/>
                </a:lnTo>
                <a:lnTo>
                  <a:pt x="191086" y="380942"/>
                </a:lnTo>
                <a:lnTo>
                  <a:pt x="136703" y="359862"/>
                </a:lnTo>
                <a:lnTo>
                  <a:pt x="90053" y="335291"/>
                </a:lnTo>
                <a:lnTo>
                  <a:pt x="52096" y="307666"/>
                </a:lnTo>
                <a:lnTo>
                  <a:pt x="23794" y="277422"/>
                </a:lnTo>
                <a:lnTo>
                  <a:pt x="1547" y="228101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810000"/>
            <a:ext cx="381000" cy="142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en-US" sz="20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endParaRPr lang="en-US" sz="20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965" y="3726202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50" y="3702711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058" y="302211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491" y="243537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3512" y="2602632"/>
            <a:ext cx="167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7871" y="312572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30"/>
                </a:moveTo>
                <a:lnTo>
                  <a:pt x="13586" y="160156"/>
                </a:lnTo>
                <a:lnTo>
                  <a:pt x="36737" y="128754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1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7" y="698"/>
                </a:lnTo>
                <a:lnTo>
                  <a:pt x="579880" y="6125"/>
                </a:lnTo>
                <a:lnTo>
                  <a:pt x="649530" y="16564"/>
                </a:lnTo>
                <a:lnTo>
                  <a:pt x="713834" y="31581"/>
                </a:lnTo>
                <a:lnTo>
                  <a:pt x="771832" y="50741"/>
                </a:lnTo>
                <a:lnTo>
                  <a:pt x="822560" y="73613"/>
                </a:lnTo>
                <a:lnTo>
                  <a:pt x="865059" y="99762"/>
                </a:lnTo>
                <a:lnTo>
                  <a:pt x="898365" y="128754"/>
                </a:lnTo>
                <a:lnTo>
                  <a:pt x="921518" y="160156"/>
                </a:lnTo>
                <a:lnTo>
                  <a:pt x="935105" y="210830"/>
                </a:lnTo>
                <a:lnTo>
                  <a:pt x="933555" y="228104"/>
                </a:lnTo>
                <a:lnTo>
                  <a:pt x="928986" y="244996"/>
                </a:lnTo>
                <a:lnTo>
                  <a:pt x="898365" y="292836"/>
                </a:lnTo>
                <a:lnTo>
                  <a:pt x="865059" y="321821"/>
                </a:lnTo>
                <a:lnTo>
                  <a:pt x="822560" y="347971"/>
                </a:lnTo>
                <a:lnTo>
                  <a:pt x="771832" y="370849"/>
                </a:lnTo>
                <a:lnTo>
                  <a:pt x="713834" y="390020"/>
                </a:lnTo>
                <a:lnTo>
                  <a:pt x="649530" y="405048"/>
                </a:lnTo>
                <a:lnTo>
                  <a:pt x="579880" y="415497"/>
                </a:lnTo>
                <a:lnTo>
                  <a:pt x="505847" y="420930"/>
                </a:lnTo>
                <a:lnTo>
                  <a:pt x="467486" y="421629"/>
                </a:lnTo>
                <a:lnTo>
                  <a:pt x="429145" y="420930"/>
                </a:lnTo>
                <a:lnTo>
                  <a:pt x="391657" y="418867"/>
                </a:lnTo>
                <a:lnTo>
                  <a:pt x="319724" y="410872"/>
                </a:lnTo>
                <a:lnTo>
                  <a:pt x="252649" y="398080"/>
                </a:lnTo>
                <a:lnTo>
                  <a:pt x="191394" y="380926"/>
                </a:lnTo>
                <a:lnTo>
                  <a:pt x="136923" y="359846"/>
                </a:lnTo>
                <a:lnTo>
                  <a:pt x="90197" y="335278"/>
                </a:lnTo>
                <a:lnTo>
                  <a:pt x="52179" y="307656"/>
                </a:lnTo>
                <a:lnTo>
                  <a:pt x="23832" y="277417"/>
                </a:lnTo>
                <a:lnTo>
                  <a:pt x="1549" y="228104"/>
                </a:lnTo>
                <a:lnTo>
                  <a:pt x="0" y="2108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7099" y="3260747"/>
            <a:ext cx="1765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2460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622304" y="0"/>
                </a:moveTo>
                <a:lnTo>
                  <a:pt x="0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5923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0" y="0"/>
                </a:moveTo>
                <a:lnTo>
                  <a:pt x="622291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4121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3" y="99753"/>
                </a:lnTo>
                <a:lnTo>
                  <a:pt x="112331" y="73606"/>
                </a:lnTo>
                <a:lnTo>
                  <a:pt x="162963" y="50737"/>
                </a:lnTo>
                <a:lnTo>
                  <a:pt x="220850" y="31578"/>
                </a:lnTo>
                <a:lnTo>
                  <a:pt x="285032" y="16562"/>
                </a:lnTo>
                <a:lnTo>
                  <a:pt x="354548" y="6125"/>
                </a:lnTo>
                <a:lnTo>
                  <a:pt x="428439" y="698"/>
                </a:lnTo>
                <a:lnTo>
                  <a:pt x="466724" y="0"/>
                </a:lnTo>
                <a:lnTo>
                  <a:pt x="504991" y="698"/>
                </a:lnTo>
                <a:lnTo>
                  <a:pt x="578855" y="6125"/>
                </a:lnTo>
                <a:lnTo>
                  <a:pt x="648357" y="16562"/>
                </a:lnTo>
                <a:lnTo>
                  <a:pt x="712535" y="31578"/>
                </a:lnTo>
                <a:lnTo>
                  <a:pt x="770427" y="50737"/>
                </a:lnTo>
                <a:lnTo>
                  <a:pt x="821070" y="73606"/>
                </a:lnTo>
                <a:lnTo>
                  <a:pt x="863502" y="99753"/>
                </a:lnTo>
                <a:lnTo>
                  <a:pt x="896759" y="128743"/>
                </a:lnTo>
                <a:lnTo>
                  <a:pt x="919880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8" y="245016"/>
                </a:lnTo>
                <a:lnTo>
                  <a:pt x="896759" y="292887"/>
                </a:lnTo>
                <a:lnTo>
                  <a:pt x="863502" y="321879"/>
                </a:lnTo>
                <a:lnTo>
                  <a:pt x="821070" y="348027"/>
                </a:lnTo>
                <a:lnTo>
                  <a:pt x="770427" y="370897"/>
                </a:lnTo>
                <a:lnTo>
                  <a:pt x="712535" y="390057"/>
                </a:lnTo>
                <a:lnTo>
                  <a:pt x="648357" y="405072"/>
                </a:lnTo>
                <a:lnTo>
                  <a:pt x="578855" y="415510"/>
                </a:lnTo>
                <a:lnTo>
                  <a:pt x="504991" y="420937"/>
                </a:lnTo>
                <a:lnTo>
                  <a:pt x="466724" y="421635"/>
                </a:lnTo>
                <a:lnTo>
                  <a:pt x="428439" y="420937"/>
                </a:lnTo>
                <a:lnTo>
                  <a:pt x="391006" y="418877"/>
                </a:lnTo>
                <a:lnTo>
                  <a:pt x="319183" y="410891"/>
                </a:lnTo>
                <a:lnTo>
                  <a:pt x="252214" y="398110"/>
                </a:lnTo>
                <a:lnTo>
                  <a:pt x="191060" y="380968"/>
                </a:lnTo>
                <a:lnTo>
                  <a:pt x="136680" y="359899"/>
                </a:lnTo>
                <a:lnTo>
                  <a:pt x="90035" y="335335"/>
                </a:lnTo>
                <a:lnTo>
                  <a:pt x="52084" y="307711"/>
                </a:lnTo>
                <a:lnTo>
                  <a:pt x="23788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8039" y="4666511"/>
            <a:ext cx="168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6083" y="3828919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24"/>
                </a:moveTo>
                <a:lnTo>
                  <a:pt x="13586" y="160154"/>
                </a:lnTo>
                <a:lnTo>
                  <a:pt x="36737" y="128753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2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6" y="698"/>
                </a:lnTo>
                <a:lnTo>
                  <a:pt x="579879" y="6125"/>
                </a:lnTo>
                <a:lnTo>
                  <a:pt x="649528" y="16564"/>
                </a:lnTo>
                <a:lnTo>
                  <a:pt x="713832" y="31581"/>
                </a:lnTo>
                <a:lnTo>
                  <a:pt x="771828" y="50742"/>
                </a:lnTo>
                <a:lnTo>
                  <a:pt x="822555" y="73613"/>
                </a:lnTo>
                <a:lnTo>
                  <a:pt x="865052" y="99762"/>
                </a:lnTo>
                <a:lnTo>
                  <a:pt x="898357" y="128753"/>
                </a:lnTo>
                <a:lnTo>
                  <a:pt x="921509" y="160154"/>
                </a:lnTo>
                <a:lnTo>
                  <a:pt x="935095" y="210824"/>
                </a:lnTo>
                <a:lnTo>
                  <a:pt x="933546" y="228117"/>
                </a:lnTo>
                <a:lnTo>
                  <a:pt x="928977" y="245025"/>
                </a:lnTo>
                <a:lnTo>
                  <a:pt x="898357" y="292894"/>
                </a:lnTo>
                <a:lnTo>
                  <a:pt x="865052" y="321886"/>
                </a:lnTo>
                <a:lnTo>
                  <a:pt x="822555" y="348034"/>
                </a:lnTo>
                <a:lnTo>
                  <a:pt x="771828" y="370905"/>
                </a:lnTo>
                <a:lnTo>
                  <a:pt x="713832" y="390066"/>
                </a:lnTo>
                <a:lnTo>
                  <a:pt x="649528" y="405083"/>
                </a:lnTo>
                <a:lnTo>
                  <a:pt x="579879" y="415522"/>
                </a:lnTo>
                <a:lnTo>
                  <a:pt x="505846" y="420949"/>
                </a:lnTo>
                <a:lnTo>
                  <a:pt x="467486" y="421648"/>
                </a:lnTo>
                <a:lnTo>
                  <a:pt x="429145" y="420949"/>
                </a:lnTo>
                <a:lnTo>
                  <a:pt x="391657" y="418889"/>
                </a:lnTo>
                <a:lnTo>
                  <a:pt x="319724" y="410902"/>
                </a:lnTo>
                <a:lnTo>
                  <a:pt x="252649" y="398120"/>
                </a:lnTo>
                <a:lnTo>
                  <a:pt x="191394" y="380977"/>
                </a:lnTo>
                <a:lnTo>
                  <a:pt x="136923" y="359906"/>
                </a:lnTo>
                <a:lnTo>
                  <a:pt x="90197" y="335342"/>
                </a:lnTo>
                <a:lnTo>
                  <a:pt x="52179" y="307718"/>
                </a:lnTo>
                <a:lnTo>
                  <a:pt x="23832" y="277468"/>
                </a:lnTo>
                <a:lnTo>
                  <a:pt x="1549" y="228117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6832" y="3963946"/>
            <a:ext cx="175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7885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4" y="99753"/>
                </a:lnTo>
                <a:lnTo>
                  <a:pt x="112333" y="73606"/>
                </a:lnTo>
                <a:lnTo>
                  <a:pt x="162967" y="50737"/>
                </a:lnTo>
                <a:lnTo>
                  <a:pt x="220856" y="31578"/>
                </a:lnTo>
                <a:lnTo>
                  <a:pt x="285039" y="16562"/>
                </a:lnTo>
                <a:lnTo>
                  <a:pt x="354558" y="6125"/>
                </a:lnTo>
                <a:lnTo>
                  <a:pt x="428452" y="698"/>
                </a:lnTo>
                <a:lnTo>
                  <a:pt x="466740" y="0"/>
                </a:lnTo>
                <a:lnTo>
                  <a:pt x="505007" y="698"/>
                </a:lnTo>
                <a:lnTo>
                  <a:pt x="578870" y="6125"/>
                </a:lnTo>
                <a:lnTo>
                  <a:pt x="648371" y="16562"/>
                </a:lnTo>
                <a:lnTo>
                  <a:pt x="712548" y="31578"/>
                </a:lnTo>
                <a:lnTo>
                  <a:pt x="770437" y="50737"/>
                </a:lnTo>
                <a:lnTo>
                  <a:pt x="821078" y="73606"/>
                </a:lnTo>
                <a:lnTo>
                  <a:pt x="863507" y="99753"/>
                </a:lnTo>
                <a:lnTo>
                  <a:pt x="896762" y="128743"/>
                </a:lnTo>
                <a:lnTo>
                  <a:pt x="919881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9" y="245016"/>
                </a:lnTo>
                <a:lnTo>
                  <a:pt x="896762" y="292887"/>
                </a:lnTo>
                <a:lnTo>
                  <a:pt x="863507" y="321879"/>
                </a:lnTo>
                <a:lnTo>
                  <a:pt x="821078" y="348027"/>
                </a:lnTo>
                <a:lnTo>
                  <a:pt x="770437" y="370897"/>
                </a:lnTo>
                <a:lnTo>
                  <a:pt x="712548" y="390057"/>
                </a:lnTo>
                <a:lnTo>
                  <a:pt x="648371" y="405072"/>
                </a:lnTo>
                <a:lnTo>
                  <a:pt x="578870" y="415510"/>
                </a:lnTo>
                <a:lnTo>
                  <a:pt x="505007" y="420937"/>
                </a:lnTo>
                <a:lnTo>
                  <a:pt x="466740" y="421635"/>
                </a:lnTo>
                <a:lnTo>
                  <a:pt x="428452" y="420937"/>
                </a:lnTo>
                <a:lnTo>
                  <a:pt x="391018" y="418877"/>
                </a:lnTo>
                <a:lnTo>
                  <a:pt x="319192" y="410891"/>
                </a:lnTo>
                <a:lnTo>
                  <a:pt x="252221" y="398110"/>
                </a:lnTo>
                <a:lnTo>
                  <a:pt x="191064" y="380968"/>
                </a:lnTo>
                <a:lnTo>
                  <a:pt x="136683" y="359899"/>
                </a:lnTo>
                <a:lnTo>
                  <a:pt x="90037" y="335335"/>
                </a:lnTo>
                <a:lnTo>
                  <a:pt x="52085" y="307711"/>
                </a:lnTo>
                <a:lnTo>
                  <a:pt x="23789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8032" y="4666511"/>
            <a:ext cx="154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493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291" y="0"/>
                </a:moveTo>
                <a:lnTo>
                  <a:pt x="0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838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0" y="0"/>
                </a:moveTo>
                <a:lnTo>
                  <a:pt x="622285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995" y="5022534"/>
            <a:ext cx="655574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z="1800" b="1" spc="5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9285" algn="l"/>
                <a:tab pos="1245870" algn="l"/>
                <a:tab pos="1862455" algn="l"/>
                <a:tab pos="2479040" algn="l"/>
                <a:tab pos="3095625" algn="l"/>
                <a:tab pos="3712210" algn="l"/>
                <a:tab pos="4328795" algn="l"/>
                <a:tab pos="4945380" algn="l"/>
                <a:tab pos="5422900" algn="l"/>
                <a:tab pos="6109335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1	2	3	4	5	6	7	8	9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400" y="2438400"/>
            <a:ext cx="442214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quentia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represen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75" b="1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42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775" b="1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87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endParaRPr lang="en-US" sz="2775" baseline="25525" dirty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9284"/>
              </p:ext>
            </p:extLst>
          </p:nvPr>
        </p:nvGraphicFramePr>
        <p:xfrm>
          <a:off x="1517650" y="5998209"/>
          <a:ext cx="6781791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0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49" y="23411"/>
            <a:ext cx="8382000" cy="1194215"/>
          </a:xfrm>
          <a:prstGeom prst="rect">
            <a:avLst/>
          </a:prstGeom>
        </p:spPr>
        <p:txBody>
          <a:bodyPr vert="horz" wrap="square" lIns="0" tIns="634026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6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entat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5795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261" y="428981"/>
                </a:lnTo>
                <a:lnTo>
                  <a:pt x="35826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5795" y="2590824"/>
            <a:ext cx="441959" cy="429259"/>
          </a:xfrm>
          <a:custGeom>
            <a:avLst/>
            <a:gdLst/>
            <a:ahLst/>
            <a:cxnLst/>
            <a:rect l="l" t="t" r="r" b="b"/>
            <a:pathLst>
              <a:path w="441959" h="429260">
                <a:moveTo>
                  <a:pt x="0" y="428981"/>
                </a:moveTo>
                <a:lnTo>
                  <a:pt x="441959" y="428981"/>
                </a:lnTo>
                <a:lnTo>
                  <a:pt x="441959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1395" y="2779014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3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5142" y="3119871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5012" y="315556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3353" y="2802392"/>
            <a:ext cx="408305" cy="487045"/>
          </a:xfrm>
          <a:custGeom>
            <a:avLst/>
            <a:gdLst/>
            <a:ahLst/>
            <a:cxnLst/>
            <a:rect l="l" t="t" r="r" b="b"/>
            <a:pathLst>
              <a:path w="408304" h="487045">
                <a:moveTo>
                  <a:pt x="19690" y="403707"/>
                </a:moveTo>
                <a:lnTo>
                  <a:pt x="0" y="486643"/>
                </a:lnTo>
                <a:lnTo>
                  <a:pt x="78120" y="452627"/>
                </a:lnTo>
                <a:lnTo>
                  <a:pt x="65524" y="442081"/>
                </a:lnTo>
                <a:lnTo>
                  <a:pt x="45598" y="442081"/>
                </a:lnTo>
                <a:lnTo>
                  <a:pt x="35966" y="433821"/>
                </a:lnTo>
                <a:lnTo>
                  <a:pt x="44069" y="424119"/>
                </a:lnTo>
                <a:lnTo>
                  <a:pt x="19690" y="403707"/>
                </a:lnTo>
                <a:close/>
              </a:path>
              <a:path w="408304" h="487045">
                <a:moveTo>
                  <a:pt x="44069" y="424119"/>
                </a:moveTo>
                <a:lnTo>
                  <a:pt x="35966" y="433821"/>
                </a:lnTo>
                <a:lnTo>
                  <a:pt x="45598" y="442081"/>
                </a:lnTo>
                <a:lnTo>
                  <a:pt x="53798" y="432264"/>
                </a:lnTo>
                <a:lnTo>
                  <a:pt x="44069" y="424119"/>
                </a:lnTo>
                <a:close/>
              </a:path>
              <a:path w="408304" h="487045">
                <a:moveTo>
                  <a:pt x="53798" y="432264"/>
                </a:moveTo>
                <a:lnTo>
                  <a:pt x="45598" y="442081"/>
                </a:lnTo>
                <a:lnTo>
                  <a:pt x="65524" y="442081"/>
                </a:lnTo>
                <a:lnTo>
                  <a:pt x="53798" y="432264"/>
                </a:lnTo>
                <a:close/>
              </a:path>
              <a:path w="408304" h="487045">
                <a:moveTo>
                  <a:pt x="398282" y="0"/>
                </a:moveTo>
                <a:lnTo>
                  <a:pt x="44069" y="424119"/>
                </a:lnTo>
                <a:lnTo>
                  <a:pt x="53798" y="432264"/>
                </a:lnTo>
                <a:lnTo>
                  <a:pt x="408066" y="8107"/>
                </a:lnTo>
                <a:lnTo>
                  <a:pt x="398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728" y="3507851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90" y="350154"/>
                </a:moveTo>
                <a:lnTo>
                  <a:pt x="0" y="433081"/>
                </a:lnTo>
                <a:lnTo>
                  <a:pt x="78089" y="398922"/>
                </a:lnTo>
                <a:lnTo>
                  <a:pt x="65471" y="388385"/>
                </a:lnTo>
                <a:lnTo>
                  <a:pt x="45598" y="388385"/>
                </a:lnTo>
                <a:lnTo>
                  <a:pt x="35813" y="380253"/>
                </a:lnTo>
                <a:lnTo>
                  <a:pt x="44001" y="370455"/>
                </a:lnTo>
                <a:lnTo>
                  <a:pt x="19690" y="350154"/>
                </a:lnTo>
                <a:close/>
              </a:path>
              <a:path w="363220" h="433070">
                <a:moveTo>
                  <a:pt x="44001" y="370455"/>
                </a:moveTo>
                <a:lnTo>
                  <a:pt x="35813" y="380253"/>
                </a:lnTo>
                <a:lnTo>
                  <a:pt x="45598" y="388385"/>
                </a:lnTo>
                <a:lnTo>
                  <a:pt x="53764" y="378608"/>
                </a:lnTo>
                <a:lnTo>
                  <a:pt x="44001" y="370455"/>
                </a:lnTo>
                <a:close/>
              </a:path>
              <a:path w="363220" h="433070">
                <a:moveTo>
                  <a:pt x="53764" y="378608"/>
                </a:moveTo>
                <a:lnTo>
                  <a:pt x="45598" y="388385"/>
                </a:lnTo>
                <a:lnTo>
                  <a:pt x="65471" y="388385"/>
                </a:lnTo>
                <a:lnTo>
                  <a:pt x="53764" y="378608"/>
                </a:lnTo>
                <a:close/>
              </a:path>
              <a:path w="363220" h="433070">
                <a:moveTo>
                  <a:pt x="353567" y="0"/>
                </a:moveTo>
                <a:lnTo>
                  <a:pt x="44001" y="370455"/>
                </a:lnTo>
                <a:lnTo>
                  <a:pt x="53764" y="378608"/>
                </a:lnTo>
                <a:lnTo>
                  <a:pt x="363199" y="8138"/>
                </a:lnTo>
                <a:lnTo>
                  <a:pt x="35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631" y="3551925"/>
            <a:ext cx="363220" cy="433705"/>
          </a:xfrm>
          <a:custGeom>
            <a:avLst/>
            <a:gdLst/>
            <a:ahLst/>
            <a:cxnLst/>
            <a:rect l="l" t="t" r="r" b="b"/>
            <a:pathLst>
              <a:path w="363220" h="433704">
                <a:moveTo>
                  <a:pt x="309516" y="378661"/>
                </a:moveTo>
                <a:lnTo>
                  <a:pt x="285109" y="399044"/>
                </a:lnTo>
                <a:lnTo>
                  <a:pt x="363199" y="433084"/>
                </a:lnTo>
                <a:lnTo>
                  <a:pt x="352667" y="388376"/>
                </a:lnTo>
                <a:lnTo>
                  <a:pt x="317632" y="388376"/>
                </a:lnTo>
                <a:lnTo>
                  <a:pt x="309516" y="378661"/>
                </a:lnTo>
                <a:close/>
              </a:path>
              <a:path w="363220" h="433704">
                <a:moveTo>
                  <a:pt x="319264" y="370520"/>
                </a:moveTo>
                <a:lnTo>
                  <a:pt x="309516" y="378661"/>
                </a:lnTo>
                <a:lnTo>
                  <a:pt x="317632" y="388376"/>
                </a:lnTo>
                <a:lnTo>
                  <a:pt x="327385" y="380244"/>
                </a:lnTo>
                <a:lnTo>
                  <a:pt x="319264" y="370520"/>
                </a:lnTo>
                <a:close/>
              </a:path>
              <a:path w="363220" h="433704">
                <a:moveTo>
                  <a:pt x="343661" y="350145"/>
                </a:moveTo>
                <a:lnTo>
                  <a:pt x="319264" y="370520"/>
                </a:lnTo>
                <a:lnTo>
                  <a:pt x="327385" y="380244"/>
                </a:lnTo>
                <a:lnTo>
                  <a:pt x="317632" y="388376"/>
                </a:lnTo>
                <a:lnTo>
                  <a:pt x="352667" y="388376"/>
                </a:lnTo>
                <a:lnTo>
                  <a:pt x="343661" y="350145"/>
                </a:lnTo>
                <a:close/>
              </a:path>
              <a:path w="363220" h="433704">
                <a:moveTo>
                  <a:pt x="9784" y="0"/>
                </a:moveTo>
                <a:lnTo>
                  <a:pt x="0" y="8138"/>
                </a:lnTo>
                <a:lnTo>
                  <a:pt x="309516" y="378661"/>
                </a:lnTo>
                <a:lnTo>
                  <a:pt x="319264" y="370520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576" y="4266950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59" y="350138"/>
                </a:moveTo>
                <a:lnTo>
                  <a:pt x="0" y="432934"/>
                </a:lnTo>
                <a:lnTo>
                  <a:pt x="78089" y="398906"/>
                </a:lnTo>
                <a:lnTo>
                  <a:pt x="65450" y="388357"/>
                </a:lnTo>
                <a:lnTo>
                  <a:pt x="45567" y="388357"/>
                </a:lnTo>
                <a:lnTo>
                  <a:pt x="35813" y="380237"/>
                </a:lnTo>
                <a:lnTo>
                  <a:pt x="43991" y="370447"/>
                </a:lnTo>
                <a:lnTo>
                  <a:pt x="19659" y="350138"/>
                </a:lnTo>
                <a:close/>
              </a:path>
              <a:path w="363220" h="433070">
                <a:moveTo>
                  <a:pt x="43991" y="370447"/>
                </a:moveTo>
                <a:lnTo>
                  <a:pt x="35813" y="380237"/>
                </a:lnTo>
                <a:lnTo>
                  <a:pt x="45567" y="388357"/>
                </a:lnTo>
                <a:lnTo>
                  <a:pt x="53735" y="378580"/>
                </a:lnTo>
                <a:lnTo>
                  <a:pt x="43991" y="370447"/>
                </a:lnTo>
                <a:close/>
              </a:path>
              <a:path w="363220" h="433070">
                <a:moveTo>
                  <a:pt x="53735" y="378580"/>
                </a:moveTo>
                <a:lnTo>
                  <a:pt x="45567" y="388357"/>
                </a:lnTo>
                <a:lnTo>
                  <a:pt x="65450" y="388357"/>
                </a:lnTo>
                <a:lnTo>
                  <a:pt x="53735" y="378580"/>
                </a:lnTo>
                <a:close/>
              </a:path>
              <a:path w="363220" h="433070">
                <a:moveTo>
                  <a:pt x="353415" y="0"/>
                </a:moveTo>
                <a:lnTo>
                  <a:pt x="43991" y="370447"/>
                </a:lnTo>
                <a:lnTo>
                  <a:pt x="53735" y="378580"/>
                </a:lnTo>
                <a:lnTo>
                  <a:pt x="363199" y="8119"/>
                </a:lnTo>
                <a:lnTo>
                  <a:pt x="3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2469" y="4249042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309526" y="378654"/>
                </a:moveTo>
                <a:lnTo>
                  <a:pt x="285140" y="399025"/>
                </a:lnTo>
                <a:lnTo>
                  <a:pt x="363230" y="433065"/>
                </a:lnTo>
                <a:lnTo>
                  <a:pt x="352680" y="388357"/>
                </a:lnTo>
                <a:lnTo>
                  <a:pt x="317632" y="388357"/>
                </a:lnTo>
                <a:lnTo>
                  <a:pt x="309526" y="378654"/>
                </a:lnTo>
                <a:close/>
              </a:path>
              <a:path w="363220" h="433070">
                <a:moveTo>
                  <a:pt x="319284" y="370503"/>
                </a:moveTo>
                <a:lnTo>
                  <a:pt x="309526" y="378654"/>
                </a:lnTo>
                <a:lnTo>
                  <a:pt x="317632" y="388357"/>
                </a:lnTo>
                <a:lnTo>
                  <a:pt x="327416" y="380237"/>
                </a:lnTo>
                <a:lnTo>
                  <a:pt x="319284" y="370503"/>
                </a:lnTo>
                <a:close/>
              </a:path>
              <a:path w="363220" h="433070">
                <a:moveTo>
                  <a:pt x="343661" y="350138"/>
                </a:moveTo>
                <a:lnTo>
                  <a:pt x="319284" y="370503"/>
                </a:lnTo>
                <a:lnTo>
                  <a:pt x="327416" y="380237"/>
                </a:lnTo>
                <a:lnTo>
                  <a:pt x="317632" y="388357"/>
                </a:lnTo>
                <a:lnTo>
                  <a:pt x="352680" y="388357"/>
                </a:lnTo>
                <a:lnTo>
                  <a:pt x="343661" y="350138"/>
                </a:lnTo>
                <a:close/>
              </a:path>
              <a:path w="363220" h="433070">
                <a:moveTo>
                  <a:pt x="9784" y="0"/>
                </a:moveTo>
                <a:lnTo>
                  <a:pt x="0" y="8119"/>
                </a:lnTo>
                <a:lnTo>
                  <a:pt x="309526" y="378654"/>
                </a:lnTo>
                <a:lnTo>
                  <a:pt x="319284" y="370503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0576" y="416369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4321" y="4504563"/>
            <a:ext cx="179705" cy="123825"/>
          </a:xfrm>
          <a:custGeom>
            <a:avLst/>
            <a:gdLst/>
            <a:ahLst/>
            <a:cxnLst/>
            <a:rect l="l" t="t" r="r" b="b"/>
            <a:pathLst>
              <a:path w="179704" h="123825">
                <a:moveTo>
                  <a:pt x="0" y="123824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4283" y="4540246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355" y="418160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4" h="394970">
                <a:moveTo>
                  <a:pt x="329458" y="0"/>
                </a:moveTo>
                <a:lnTo>
                  <a:pt x="0" y="3944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0839" y="4467605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4503289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0800" y="4932295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4667" y="5273040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4507" y="530885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5579" y="4950202"/>
            <a:ext cx="330200" cy="394335"/>
          </a:xfrm>
          <a:custGeom>
            <a:avLst/>
            <a:gdLst/>
            <a:ahLst/>
            <a:cxnLst/>
            <a:rect l="l" t="t" r="r" b="b"/>
            <a:pathLst>
              <a:path w="330200" h="394335">
                <a:moveTo>
                  <a:pt x="329580" y="0"/>
                </a:moveTo>
                <a:lnTo>
                  <a:pt x="0" y="3943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1063" y="5236214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1223" y="527189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7700" y="491438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543" y="393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1567" y="5255264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43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1407" y="5290947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2602" y="493229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5" h="394970">
                <a:moveTo>
                  <a:pt x="329427" y="0"/>
                </a:moveTo>
                <a:lnTo>
                  <a:pt x="0" y="39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98086" y="521830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8245" y="5253990"/>
            <a:ext cx="179070" cy="214629"/>
          </a:xfrm>
          <a:custGeom>
            <a:avLst/>
            <a:gdLst/>
            <a:ahLst/>
            <a:cxnLst/>
            <a:rect l="l" t="t" r="r" b="b"/>
            <a:pathLst>
              <a:path w="179070" h="214629">
                <a:moveTo>
                  <a:pt x="0" y="0"/>
                </a:moveTo>
                <a:lnTo>
                  <a:pt x="179069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0800" y="1593220"/>
            <a:ext cx="620395" cy="921385"/>
          </a:xfrm>
          <a:custGeom>
            <a:avLst/>
            <a:gdLst/>
            <a:ahLst/>
            <a:cxnLst/>
            <a:rect l="l" t="t" r="r" b="b"/>
            <a:pathLst>
              <a:path w="620395" h="921385">
                <a:moveTo>
                  <a:pt x="599053" y="0"/>
                </a:moveTo>
                <a:lnTo>
                  <a:pt x="556778" y="63367"/>
                </a:lnTo>
                <a:lnTo>
                  <a:pt x="577839" y="77449"/>
                </a:lnTo>
                <a:lnTo>
                  <a:pt x="620146" y="13959"/>
                </a:lnTo>
                <a:lnTo>
                  <a:pt x="599053" y="0"/>
                </a:lnTo>
                <a:close/>
              </a:path>
              <a:path w="620395" h="921385">
                <a:moveTo>
                  <a:pt x="542665" y="84460"/>
                </a:moveTo>
                <a:lnTo>
                  <a:pt x="500390" y="147827"/>
                </a:lnTo>
                <a:lnTo>
                  <a:pt x="521604" y="161909"/>
                </a:lnTo>
                <a:lnTo>
                  <a:pt x="563758" y="98541"/>
                </a:lnTo>
                <a:lnTo>
                  <a:pt x="542665" y="84460"/>
                </a:lnTo>
                <a:close/>
              </a:path>
              <a:path w="620395" h="921385">
                <a:moveTo>
                  <a:pt x="486277" y="169042"/>
                </a:moveTo>
                <a:lnTo>
                  <a:pt x="444002" y="232409"/>
                </a:lnTo>
                <a:lnTo>
                  <a:pt x="465216" y="246491"/>
                </a:lnTo>
                <a:lnTo>
                  <a:pt x="507491" y="183123"/>
                </a:lnTo>
                <a:lnTo>
                  <a:pt x="486277" y="169042"/>
                </a:lnTo>
                <a:close/>
              </a:path>
              <a:path w="620395" h="921385">
                <a:moveTo>
                  <a:pt x="429889" y="253471"/>
                </a:moveTo>
                <a:lnTo>
                  <a:pt x="387736" y="316991"/>
                </a:lnTo>
                <a:lnTo>
                  <a:pt x="408828" y="331073"/>
                </a:lnTo>
                <a:lnTo>
                  <a:pt x="451103" y="267583"/>
                </a:lnTo>
                <a:lnTo>
                  <a:pt x="429889" y="253471"/>
                </a:lnTo>
                <a:close/>
              </a:path>
              <a:path w="620395" h="921385">
                <a:moveTo>
                  <a:pt x="373623" y="338053"/>
                </a:moveTo>
                <a:lnTo>
                  <a:pt x="331348" y="401452"/>
                </a:lnTo>
                <a:lnTo>
                  <a:pt x="352440" y="415533"/>
                </a:lnTo>
                <a:lnTo>
                  <a:pt x="394715" y="352165"/>
                </a:lnTo>
                <a:lnTo>
                  <a:pt x="373623" y="338053"/>
                </a:lnTo>
                <a:close/>
              </a:path>
              <a:path w="620395" h="921385">
                <a:moveTo>
                  <a:pt x="317235" y="422635"/>
                </a:moveTo>
                <a:lnTo>
                  <a:pt x="274960" y="486034"/>
                </a:lnTo>
                <a:lnTo>
                  <a:pt x="296174" y="500115"/>
                </a:lnTo>
                <a:lnTo>
                  <a:pt x="338327" y="436747"/>
                </a:lnTo>
                <a:lnTo>
                  <a:pt x="317235" y="422635"/>
                </a:lnTo>
                <a:close/>
              </a:path>
              <a:path w="620395" h="921385">
                <a:moveTo>
                  <a:pt x="260847" y="507095"/>
                </a:moveTo>
                <a:lnTo>
                  <a:pt x="218572" y="570616"/>
                </a:lnTo>
                <a:lnTo>
                  <a:pt x="239786" y="584697"/>
                </a:lnTo>
                <a:lnTo>
                  <a:pt x="282061" y="521207"/>
                </a:lnTo>
                <a:lnTo>
                  <a:pt x="260847" y="507095"/>
                </a:lnTo>
                <a:close/>
              </a:path>
              <a:path w="620395" h="921385">
                <a:moveTo>
                  <a:pt x="204459" y="591677"/>
                </a:moveTo>
                <a:lnTo>
                  <a:pt x="162305" y="655045"/>
                </a:lnTo>
                <a:lnTo>
                  <a:pt x="183398" y="669157"/>
                </a:lnTo>
                <a:lnTo>
                  <a:pt x="225673" y="605789"/>
                </a:lnTo>
                <a:lnTo>
                  <a:pt x="204459" y="591677"/>
                </a:lnTo>
                <a:close/>
              </a:path>
              <a:path w="620395" h="921385">
                <a:moveTo>
                  <a:pt x="148224" y="676259"/>
                </a:moveTo>
                <a:lnTo>
                  <a:pt x="105917" y="739627"/>
                </a:lnTo>
                <a:lnTo>
                  <a:pt x="127010" y="753739"/>
                </a:lnTo>
                <a:lnTo>
                  <a:pt x="169285" y="690371"/>
                </a:lnTo>
                <a:lnTo>
                  <a:pt x="148224" y="676259"/>
                </a:lnTo>
                <a:close/>
              </a:path>
              <a:path w="620395" h="921385">
                <a:moveTo>
                  <a:pt x="12953" y="799337"/>
                </a:moveTo>
                <a:lnTo>
                  <a:pt x="6979" y="804671"/>
                </a:lnTo>
                <a:lnTo>
                  <a:pt x="6614" y="811651"/>
                </a:lnTo>
                <a:lnTo>
                  <a:pt x="0" y="921379"/>
                </a:lnTo>
                <a:lnTo>
                  <a:pt x="28340" y="907541"/>
                </a:lnTo>
                <a:lnTo>
                  <a:pt x="24505" y="907541"/>
                </a:lnTo>
                <a:lnTo>
                  <a:pt x="3444" y="893429"/>
                </a:lnTo>
                <a:lnTo>
                  <a:pt x="29444" y="854330"/>
                </a:lnTo>
                <a:lnTo>
                  <a:pt x="31882" y="813175"/>
                </a:lnTo>
                <a:lnTo>
                  <a:pt x="32400" y="806195"/>
                </a:lnTo>
                <a:lnTo>
                  <a:pt x="27066" y="800099"/>
                </a:lnTo>
                <a:lnTo>
                  <a:pt x="12953" y="799337"/>
                </a:lnTo>
                <a:close/>
              </a:path>
              <a:path w="620395" h="921385">
                <a:moveTo>
                  <a:pt x="29444" y="854330"/>
                </a:moveTo>
                <a:lnTo>
                  <a:pt x="3444" y="893429"/>
                </a:lnTo>
                <a:lnTo>
                  <a:pt x="24505" y="907541"/>
                </a:lnTo>
                <a:lnTo>
                  <a:pt x="28758" y="901171"/>
                </a:lnTo>
                <a:lnTo>
                  <a:pt x="26669" y="901171"/>
                </a:lnTo>
                <a:lnTo>
                  <a:pt x="8381" y="888979"/>
                </a:lnTo>
                <a:lnTo>
                  <a:pt x="27958" y="879417"/>
                </a:lnTo>
                <a:lnTo>
                  <a:pt x="29444" y="854330"/>
                </a:lnTo>
                <a:close/>
              </a:path>
              <a:path w="620395" h="921385">
                <a:moveTo>
                  <a:pt x="93969" y="847222"/>
                </a:moveTo>
                <a:lnTo>
                  <a:pt x="50691" y="868312"/>
                </a:lnTo>
                <a:lnTo>
                  <a:pt x="24505" y="907541"/>
                </a:lnTo>
                <a:lnTo>
                  <a:pt x="28340" y="907541"/>
                </a:lnTo>
                <a:lnTo>
                  <a:pt x="105034" y="870082"/>
                </a:lnTo>
                <a:lnTo>
                  <a:pt x="107685" y="862462"/>
                </a:lnTo>
                <a:lnTo>
                  <a:pt x="104637" y="856091"/>
                </a:lnTo>
                <a:lnTo>
                  <a:pt x="101467" y="849873"/>
                </a:lnTo>
                <a:lnTo>
                  <a:pt x="93969" y="847222"/>
                </a:lnTo>
                <a:close/>
              </a:path>
              <a:path w="620395" h="921385">
                <a:moveTo>
                  <a:pt x="27958" y="879417"/>
                </a:moveTo>
                <a:lnTo>
                  <a:pt x="8381" y="888979"/>
                </a:lnTo>
                <a:lnTo>
                  <a:pt x="26669" y="901171"/>
                </a:lnTo>
                <a:lnTo>
                  <a:pt x="27958" y="879417"/>
                </a:lnTo>
                <a:close/>
              </a:path>
              <a:path w="620395" h="921385">
                <a:moveTo>
                  <a:pt x="50691" y="868312"/>
                </a:moveTo>
                <a:lnTo>
                  <a:pt x="27958" y="879417"/>
                </a:lnTo>
                <a:lnTo>
                  <a:pt x="26669" y="901171"/>
                </a:lnTo>
                <a:lnTo>
                  <a:pt x="28758" y="901171"/>
                </a:lnTo>
                <a:lnTo>
                  <a:pt x="50691" y="868312"/>
                </a:lnTo>
                <a:close/>
              </a:path>
              <a:path w="620395" h="921385">
                <a:moveTo>
                  <a:pt x="35448" y="845301"/>
                </a:moveTo>
                <a:lnTo>
                  <a:pt x="29444" y="854330"/>
                </a:lnTo>
                <a:lnTo>
                  <a:pt x="27958" y="879417"/>
                </a:lnTo>
                <a:lnTo>
                  <a:pt x="50691" y="868312"/>
                </a:lnTo>
                <a:lnTo>
                  <a:pt x="56631" y="859414"/>
                </a:lnTo>
                <a:lnTo>
                  <a:pt x="35448" y="845301"/>
                </a:lnTo>
                <a:close/>
              </a:path>
              <a:path w="620395" h="921385">
                <a:moveTo>
                  <a:pt x="91836" y="760719"/>
                </a:moveTo>
                <a:lnTo>
                  <a:pt x="49529" y="824209"/>
                </a:lnTo>
                <a:lnTo>
                  <a:pt x="70744" y="838199"/>
                </a:lnTo>
                <a:lnTo>
                  <a:pt x="112897" y="774832"/>
                </a:lnTo>
                <a:lnTo>
                  <a:pt x="91836" y="7607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19068" y="1384659"/>
            <a:ext cx="1638300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37160" algn="ctr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4772" y="3962400"/>
            <a:ext cx="2343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12617" y="3886200"/>
            <a:ext cx="2082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42842" y="4648200"/>
            <a:ext cx="224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Comic Sans MS"/>
                <a:cs typeface="Comic Sans MS"/>
              </a:rPr>
              <a:t>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90236" y="4648200"/>
            <a:ext cx="2063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f</a:t>
            </a:r>
            <a:endParaRPr sz="28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81095"/>
              </p:ext>
            </p:extLst>
          </p:nvPr>
        </p:nvGraphicFramePr>
        <p:xfrm>
          <a:off x="374649" y="1822450"/>
          <a:ext cx="5028694" cy="8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09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25781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80808"/>
                      </a:solidFill>
                      <a:prstDash val="solid"/>
                    </a:lnR>
                    <a:lnT w="12700">
                      <a:solidFill>
                        <a:srgbClr val="080808"/>
                      </a:solidFill>
                      <a:prstDash val="solid"/>
                    </a:lnT>
                    <a:lnB w="12700">
                      <a:solidFill>
                        <a:srgbClr val="080808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1182"/>
            <a:ext cx="8072755" cy="422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2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finit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  <a:spcBef>
                <a:spcPts val="384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ere   is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672465" algn="just">
              <a:lnSpc>
                <a:spcPts val="3650"/>
              </a:lnSpc>
            </a:pP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marR="5080" algn="just">
              <a:lnSpc>
                <a:spcPts val="346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sz="32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partit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ione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32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0) each</a:t>
            </a:r>
            <a:r>
              <a:rPr sz="32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72465" algn="just">
              <a:lnSpc>
                <a:spcPts val="3404"/>
              </a:lnSpc>
            </a:pPr>
            <a:r>
              <a:rPr sz="3200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30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762000"/>
            <a:ext cx="853440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regardin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3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tabLst>
                <a:tab pos="4156075" algn="l"/>
                <a:tab pos="4546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numb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entat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234315" indent="-342900">
              <a:lnSpc>
                <a:spcPct val="90000"/>
              </a:lnSpc>
              <a:spcBef>
                <a:spcPts val="765"/>
              </a:spcBef>
              <a:tabLst>
                <a:tab pos="1656080" algn="l"/>
                <a:tab pos="4617720" algn="l"/>
                <a:tab pos="504063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binary 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4D246-1836-4C74-986B-5E90F06B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375257-7933-48F3-AB00-FB104708AED5}"/>
              </a:ext>
            </a:extLst>
          </p:cNvPr>
          <p:cNvSpPr txBox="1">
            <a:spLocks/>
          </p:cNvSpPr>
          <p:nvPr/>
        </p:nvSpPr>
        <p:spPr>
          <a:xfrm>
            <a:off x="304800" y="494694"/>
            <a:ext cx="82296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Operations on a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AE1CA-DC24-4387-8AC0-57CFD67C5F07}"/>
              </a:ext>
            </a:extLst>
          </p:cNvPr>
          <p:cNvSpPr/>
          <p:nvPr/>
        </p:nvSpPr>
        <p:spPr>
          <a:xfrm>
            <a:off x="381000" y="1951672"/>
            <a:ext cx="8756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Creating the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Inserting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Retrieving (finding)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Deleting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Printing the BST</a:t>
            </a:r>
          </a:p>
        </p:txBody>
      </p:sp>
    </p:spTree>
    <p:extLst>
      <p:ext uri="{BB962C8B-B14F-4D97-AF65-F5344CB8AC3E}">
        <p14:creationId xmlns:p14="http://schemas.microsoft.com/office/powerpoint/2010/main" val="138424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F124FF1-C151-4807-822E-E4667B43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34988"/>
            <a:ext cx="8067675" cy="600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i="1">
                <a:solidFill>
                  <a:srgbClr val="A50021"/>
                </a:solidFill>
              </a:rPr>
              <a:t>//  BINARY SEARCH TREE SPECIFICATION</a:t>
            </a:r>
            <a:r>
              <a:rPr lang="en-US" altLang="en-US" sz="1200" b="1" i="1">
                <a:solidFill>
                  <a:srgbClr val="A50021"/>
                </a:solidFill>
              </a:rPr>
              <a:t> </a:t>
            </a:r>
          </a:p>
          <a:p>
            <a:endParaRPr lang="en-US" altLang="en-US" sz="12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template&lt; class  ItemType &gt;</a:t>
            </a:r>
          </a:p>
          <a:p>
            <a:r>
              <a:rPr lang="en-US" altLang="en-US" sz="2000" b="1"/>
              <a:t>class   TreeType  {</a:t>
            </a:r>
            <a:r>
              <a:rPr lang="en-US" altLang="en-US" sz="2800" b="1"/>
              <a:t>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/>
              <a:t>public:   </a:t>
            </a:r>
          </a:p>
          <a:p>
            <a:r>
              <a:rPr lang="en-US" altLang="en-US" sz="800" b="1"/>
              <a:t>	</a:t>
            </a:r>
            <a:endParaRPr lang="en-US" altLang="en-US" sz="2000" b="1" i="1">
              <a:solidFill>
                <a:srgbClr val="A50021"/>
              </a:solidFill>
            </a:endParaRPr>
          </a:p>
          <a:p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r>
              <a:rPr lang="en-US" altLang="en-US" sz="2000" b="1"/>
              <a:t>   TreeType ( ) ;   	     		</a:t>
            </a:r>
            <a:r>
              <a:rPr lang="en-US" altLang="en-US" sz="2000" b="1" i="1">
                <a:solidFill>
                  <a:srgbClr val="A50021"/>
                </a:solidFill>
              </a:rPr>
              <a:t>// constructor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    ~TreeType ( ) ;         			</a:t>
            </a:r>
            <a:r>
              <a:rPr lang="en-US" altLang="en-US" sz="2000" b="1" i="1">
                <a:solidFill>
                  <a:srgbClr val="A50021"/>
                </a:solidFill>
              </a:rPr>
              <a:t>// destructor</a:t>
            </a:r>
          </a:p>
          <a:p>
            <a:r>
              <a:rPr lang="en-US" altLang="en-US" sz="2000" b="1"/>
              <a:t>    bool   IsEmpty ( )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  </a:t>
            </a:r>
          </a:p>
          <a:p>
            <a:r>
              <a:rPr lang="en-US" altLang="en-US" sz="2000" b="1"/>
              <a:t>    bool   IsFull ( )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</a:t>
            </a:r>
            <a:endParaRPr lang="en-US" altLang="en-US" sz="20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    int      NumberOfNodes ( )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    void   InsertItem ( ItemType  item ) ;	</a:t>
            </a:r>
          </a:p>
          <a:p>
            <a:r>
              <a:rPr lang="en-US" altLang="en-US" sz="2000" b="1"/>
              <a:t>    void   DeleteItem (ItemType  item ) ;		    	</a:t>
            </a:r>
          </a:p>
          <a:p>
            <a:r>
              <a:rPr lang="en-US" altLang="en-US" sz="2000" b="1"/>
              <a:t>    void   RetrieveItem ( ItemType&amp;  item ,  bool&amp;  found ) ; </a:t>
            </a:r>
          </a:p>
          <a:p>
            <a:r>
              <a:rPr lang="en-US" altLang="en-US" sz="2000" b="1"/>
              <a:t>    void   PrintTree (ofstream&amp;  outFile) 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</a:t>
            </a:r>
          </a:p>
          <a:p>
            <a:r>
              <a:rPr lang="en-US" altLang="en-US" b="1"/>
              <a:t>      .  .  .	</a:t>
            </a:r>
          </a:p>
          <a:p>
            <a:endParaRPr lang="en-US" altLang="en-US" sz="8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private:</a:t>
            </a:r>
            <a:endParaRPr lang="en-US" altLang="en-US" b="1"/>
          </a:p>
          <a:p>
            <a:r>
              <a:rPr lang="en-US" altLang="en-US" sz="800" b="1"/>
              <a:t>	</a:t>
            </a:r>
            <a:r>
              <a:rPr lang="en-US" altLang="en-US" sz="800" b="1">
                <a:latin typeface="Arial Black" panose="020B0A04020102020204" pitchFamily="34" charset="0"/>
              </a:rPr>
              <a:t> 	</a:t>
            </a:r>
            <a:endParaRPr lang="en-US" altLang="en-US" b="1"/>
          </a:p>
          <a:p>
            <a:r>
              <a:rPr lang="en-US" altLang="en-US" sz="2000" b="1"/>
              <a:t>   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root ;</a:t>
            </a:r>
          </a:p>
          <a:p>
            <a:r>
              <a:rPr lang="en-US" altLang="en-US" sz="2000" b="1"/>
              <a:t>};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76C2D27-3E1D-4D51-BE79-E8EE8DA2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DE66718C-2E81-4EDE-B48C-F4FDC3F74E16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1F2191A-8B9A-49B1-963B-AA91850A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617538"/>
            <a:ext cx="8721725" cy="612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i="1">
                <a:solidFill>
                  <a:srgbClr val="A50021"/>
                </a:solidFill>
              </a:rPr>
              <a:t>//  SPECIFICATION   (continued)       </a:t>
            </a:r>
            <a:endParaRPr lang="en-US" altLang="en-US" sz="2000" b="1"/>
          </a:p>
          <a:p>
            <a:r>
              <a:rPr lang="en-US" altLang="en-US" sz="2000" b="1" i="1">
                <a:solidFill>
                  <a:srgbClr val="A50021"/>
                </a:solidFill>
              </a:rPr>
              <a:t>// - - - - - - - - - - - - - - - - - - - - - - - - - - - - - - - - - - - - - - - - - - - - - - - - - - - -</a:t>
            </a:r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 i="1">
                <a:solidFill>
                  <a:srgbClr val="A50021"/>
                </a:solidFill>
              </a:rPr>
              <a:t>// RECURSIVE PARTNERS OF MEMBER FUNCTIONS  </a:t>
            </a:r>
          </a:p>
          <a:p>
            <a:endParaRPr lang="en-US" altLang="en-US" sz="2000" b="1" i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endParaRPr lang="en-US" altLang="en-US" sz="2000" b="1"/>
          </a:p>
          <a:p>
            <a:r>
              <a:rPr lang="en-US" altLang="en-US" sz="2000" b="1"/>
              <a:t>void   PrintHelper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ptr, </a:t>
            </a:r>
          </a:p>
          <a:p>
            <a:r>
              <a:rPr lang="en-US" altLang="en-US" sz="2000" b="1"/>
              <a:t>		        ofstream&amp;  outFile ) ;       </a:t>
            </a:r>
          </a:p>
          <a:p>
            <a:r>
              <a:rPr lang="en-US" altLang="en-US" sz="800" b="1">
                <a:solidFill>
                  <a:srgbClr val="A50021"/>
                </a:solidFill>
              </a:rPr>
              <a:t>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void   InsertHelper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&amp;  ptr, </a:t>
            </a:r>
          </a:p>
          <a:p>
            <a:r>
              <a:rPr lang="en-US" altLang="en-US" sz="2000" b="1"/>
              <a:t>		         ItemType  item ) ;    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008080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void  RetrieveHelper (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r>
              <a:rPr lang="en-US" altLang="en-US" sz="2000" b="1"/>
              <a:t>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ptr, </a:t>
            </a:r>
          </a:p>
          <a:p>
            <a:r>
              <a:rPr lang="en-US" altLang="en-US" sz="2000" b="1"/>
              <a:t>		             ItemType&amp;  item,  bool&amp;  found ) ;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endParaRPr lang="en-US" altLang="en-US" sz="2000" b="1"/>
          </a:p>
          <a:p>
            <a:r>
              <a:rPr lang="en-US" altLang="en-US" sz="2000" b="1"/>
              <a:t> void   DestroyHelper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ptr ) ;                                    </a:t>
            </a:r>
            <a:endParaRPr lang="en-US" altLang="en-US" sz="12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	</a:t>
            </a:r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1FC1419-A018-453D-9DF4-D1B88777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47E70198-5E18-4AA0-8011-573FE3944F82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480FCF2-FB74-4648-A0AE-3837F6B1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773113"/>
            <a:ext cx="8435975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i="1">
                <a:solidFill>
                  <a:srgbClr val="A50021"/>
                </a:solidFill>
              </a:rPr>
              <a:t>// BINARY SEARCH TREE IMPLEMENTATION  </a:t>
            </a:r>
          </a:p>
          <a:p>
            <a:r>
              <a:rPr lang="en-US" altLang="en-US" sz="2000" b="1" i="1">
                <a:solidFill>
                  <a:srgbClr val="A50021"/>
                </a:solidFill>
              </a:rPr>
              <a:t>// OF MEMBER FUNCTIONS AND THEIR HELPER FUNCTIONS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1400" b="1"/>
          </a:p>
          <a:p>
            <a:endParaRPr lang="en-US" altLang="en-US" sz="800" b="1"/>
          </a:p>
          <a:p>
            <a:r>
              <a:rPr lang="en-US" altLang="en-US" sz="2000" b="1" i="1">
                <a:solidFill>
                  <a:srgbClr val="A50021"/>
                </a:solidFill>
              </a:rPr>
              <a:t>// - - - - - - - - - - - - - - - - - - - - - - - - - - - - - - - - - - - - - - - - - - - - - - - - - - - - </a:t>
            </a:r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TreeType&lt;ItemType&gt; :: TreeType ( ) 	    	</a:t>
            </a:r>
            <a:r>
              <a:rPr lang="en-US" altLang="en-US" sz="2000" b="1" i="1">
                <a:solidFill>
                  <a:srgbClr val="A50021"/>
                </a:solidFill>
              </a:rPr>
              <a:t>// constructor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    root = NULL ;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2000" b="1"/>
          </a:p>
          <a:p>
            <a:endParaRPr lang="en-US" altLang="en-US" sz="800" b="1"/>
          </a:p>
          <a:p>
            <a:r>
              <a:rPr lang="en-US" altLang="en-US" sz="2000" b="1" i="1">
                <a:solidFill>
                  <a:srgbClr val="A50021"/>
                </a:solidFill>
              </a:rPr>
              <a:t>// - - - - - - - - - - - - - - - - - - - - - - - - - - - - - - - - - - - - - - - - - - - - - - - - - - - -</a:t>
            </a:r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</a:p>
          <a:p>
            <a:r>
              <a:rPr lang="en-US" altLang="en-US" sz="2000" b="1"/>
              <a:t>bool TreeType&lt;ItemType&gt; :: IsEmpty( )  const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    return ( root == NULL ) ;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2000" b="1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34F9C3F-B146-4133-9E2C-B3D4860D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17CCEAC7-0345-4909-A32D-6D025C17C84B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B3D5D5D-974D-4ABC-9004-E709F28C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1775"/>
            <a:ext cx="8697913" cy="655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endParaRPr lang="en-US" altLang="en-US" sz="800" b="1"/>
          </a:p>
          <a:p>
            <a:r>
              <a:rPr lang="en-US" altLang="en-US" sz="2000" b="1"/>
              <a:t>void   TreeType&lt;ItemType&gt; :: RetrieveItem ( ItemType&amp;  item, </a:t>
            </a:r>
          </a:p>
          <a:p>
            <a:r>
              <a:rPr lang="en-US" altLang="en-US" sz="2000" b="1"/>
              <a:t>			            		           bool&amp;   found 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>
                <a:solidFill>
                  <a:srgbClr val="008080"/>
                </a:solidFill>
              </a:rPr>
              <a:t>      	RetrieveHelper ( root, item,  found ) 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800" b="1"/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void  RetrieveHelper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ptr, ItemType&amp;  item,  	    		            bool&amp;   found)</a:t>
            </a:r>
          </a:p>
          <a:p>
            <a:r>
              <a:rPr lang="en-US" altLang="en-US" sz="2000" b="1"/>
              <a:t>{      if  ( ptr == NULL )    </a:t>
            </a:r>
          </a:p>
          <a:p>
            <a:r>
              <a:rPr lang="en-US" altLang="en-US" sz="2000" b="1"/>
              <a:t>	</a:t>
            </a:r>
            <a:r>
              <a:rPr lang="en-US" altLang="en-US" sz="2000" b="1">
                <a:solidFill>
                  <a:srgbClr val="CC0000"/>
                </a:solidFill>
              </a:rPr>
              <a:t>found = false ;</a:t>
            </a:r>
            <a:endParaRPr lang="en-US" altLang="en-US" sz="2000" b="1"/>
          </a:p>
          <a:p>
            <a:r>
              <a:rPr lang="en-US" altLang="en-US" sz="2000" b="1"/>
              <a:t>       else if  ( item  &lt;  ptr-&gt;info )				</a:t>
            </a:r>
            <a:r>
              <a:rPr lang="en-US" altLang="en-US" sz="2000" b="1">
                <a:solidFill>
                  <a:srgbClr val="CC0000"/>
                </a:solidFill>
              </a:rPr>
              <a:t>// GO LEFT</a:t>
            </a:r>
          </a:p>
          <a:p>
            <a:r>
              <a:rPr lang="en-US" altLang="en-US" sz="2000" b="1"/>
              <a:t>	RetrieveHelper( ptr-&gt;left , item,  found ) ;</a:t>
            </a:r>
          </a:p>
          <a:p>
            <a:r>
              <a:rPr lang="en-US" altLang="en-US" sz="2000" b="1"/>
              <a:t>       else if  ( item  &gt;  ptr-&gt;info ) 			</a:t>
            </a:r>
            <a:r>
              <a:rPr lang="en-US" altLang="en-US" sz="2000" b="1">
                <a:solidFill>
                  <a:srgbClr val="CC0000"/>
                </a:solidFill>
              </a:rPr>
              <a:t>// GO RIGHT</a:t>
            </a:r>
            <a:endParaRPr lang="en-US" altLang="en-US" sz="2000" b="1"/>
          </a:p>
          <a:p>
            <a:r>
              <a:rPr lang="en-US" altLang="en-US" sz="2000" b="1"/>
              <a:t>	RetrieveHelper( ptr-&gt;right , item,  found ) ;</a:t>
            </a:r>
          </a:p>
          <a:p>
            <a:r>
              <a:rPr lang="en-US" altLang="en-US" sz="2000" b="1"/>
              <a:t>       else </a:t>
            </a:r>
          </a:p>
          <a:p>
            <a:r>
              <a:rPr lang="en-US" altLang="en-US" sz="2000" b="1"/>
              <a:t>       {     item = ptr-&gt;info ;</a:t>
            </a:r>
          </a:p>
          <a:p>
            <a:r>
              <a:rPr lang="en-US" altLang="en-US" sz="2000" b="1">
                <a:solidFill>
                  <a:srgbClr val="CC0000"/>
                </a:solidFill>
              </a:rPr>
              <a:t>	found = true ;</a:t>
            </a:r>
            <a:endParaRPr lang="en-US" altLang="en-US" sz="2000" b="1"/>
          </a:p>
          <a:p>
            <a:r>
              <a:rPr lang="en-US" altLang="en-US" sz="2000" b="1"/>
              <a:t>       }</a:t>
            </a:r>
          </a:p>
          <a:p>
            <a:r>
              <a:rPr lang="en-US" altLang="en-US" sz="2000" b="1"/>
              <a:t>}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A4BA3-CEA1-4982-8B8D-4E8CD0C4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25D11C77-0B94-4642-838F-2275A20FC6C7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90EAB65-E1BA-4915-BB71-88FA18CF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20675"/>
            <a:ext cx="8697913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endParaRPr lang="en-US" altLang="en-US" sz="800" b="1"/>
          </a:p>
          <a:p>
            <a:r>
              <a:rPr lang="en-US" altLang="en-US" sz="2000" b="1"/>
              <a:t>void   TreeType&lt;ItemType&gt; :: InsertItem ( ItemType  item 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>
                <a:solidFill>
                  <a:srgbClr val="008080"/>
                </a:solidFill>
              </a:rPr>
              <a:t>	InsertHelper ( root, item ) 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800" b="1"/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void   InsertHelper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&amp;  ptr,   ItemType  item )</a:t>
            </a:r>
          </a:p>
          <a:p>
            <a:r>
              <a:rPr lang="en-US" altLang="en-US" sz="2000" b="1"/>
              <a:t>{      if  ( ptr == NULL )  </a:t>
            </a:r>
          </a:p>
          <a:p>
            <a:r>
              <a:rPr lang="en-US" altLang="en-US" sz="2000" b="1"/>
              <a:t>       {        				</a:t>
            </a:r>
            <a:r>
              <a:rPr lang="en-US" altLang="en-US" sz="2000" b="1">
                <a:solidFill>
                  <a:srgbClr val="CC0000"/>
                </a:solidFill>
              </a:rPr>
              <a:t>// INSERT item HERE AS LEAF</a:t>
            </a:r>
          </a:p>
          <a:p>
            <a:r>
              <a:rPr lang="en-US" altLang="en-US" sz="2000" b="1"/>
              <a:t>	ptr = new TreeNode&lt;ItemType&gt; ;</a:t>
            </a:r>
          </a:p>
          <a:p>
            <a:r>
              <a:rPr lang="en-US" altLang="en-US" sz="2000" b="1"/>
              <a:t>	ptr-&gt;right = NULL ;</a:t>
            </a:r>
          </a:p>
          <a:p>
            <a:r>
              <a:rPr lang="en-US" altLang="en-US" sz="2000" b="1"/>
              <a:t>	ptr-&gt;left = NULL ;</a:t>
            </a:r>
          </a:p>
          <a:p>
            <a:r>
              <a:rPr lang="en-US" altLang="en-US" sz="2000" b="1"/>
              <a:t>	ptr-&gt;info = item ;</a:t>
            </a:r>
          </a:p>
          <a:p>
            <a:r>
              <a:rPr lang="en-US" altLang="en-US" sz="2000" b="1"/>
              <a:t>       }</a:t>
            </a:r>
          </a:p>
          <a:p>
            <a:r>
              <a:rPr lang="en-US" altLang="en-US" sz="2000" b="1"/>
              <a:t>       else if  ( item  &lt;  ptr-&gt;info )				</a:t>
            </a:r>
            <a:r>
              <a:rPr lang="en-US" altLang="en-US" sz="2000" b="1">
                <a:solidFill>
                  <a:srgbClr val="CC0000"/>
                </a:solidFill>
              </a:rPr>
              <a:t>// GO LEFT</a:t>
            </a:r>
          </a:p>
          <a:p>
            <a:r>
              <a:rPr lang="en-US" altLang="en-US" sz="2000" b="1"/>
              <a:t>	InsertHelper( ptr-&gt;left , item ) ;</a:t>
            </a:r>
          </a:p>
          <a:p>
            <a:r>
              <a:rPr lang="en-US" altLang="en-US" sz="2000" b="1"/>
              <a:t>       else if  ( item  &gt;  ptr-&gt;info ) 			</a:t>
            </a:r>
            <a:r>
              <a:rPr lang="en-US" altLang="en-US" sz="2000" b="1">
                <a:solidFill>
                  <a:srgbClr val="CC0000"/>
                </a:solidFill>
              </a:rPr>
              <a:t>// GO RIGHT</a:t>
            </a:r>
            <a:endParaRPr lang="en-US" altLang="en-US" sz="2000" b="1"/>
          </a:p>
          <a:p>
            <a:r>
              <a:rPr lang="en-US" altLang="en-US" sz="2000" b="1"/>
              <a:t>	InsertHelper( ptr-&gt;right , item ) ;</a:t>
            </a:r>
          </a:p>
          <a:p>
            <a:r>
              <a:rPr lang="en-US" altLang="en-US" sz="2000" b="1"/>
              <a:t>}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879FE3-9706-4501-922B-3609DADD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53F4537A-C0B4-4E01-A948-FCE505949963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93997"/>
            <a:ext cx="8229600" cy="1008397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458200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traversin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72263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34035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21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(NLR)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/>
              <p14:cNvContentPartPr/>
              <p14:nvPr/>
            </p14:nvContentPartPr>
            <p14:xfrm>
              <a:off x="4150374" y="3075531"/>
              <a:ext cx="68040" cy="14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5694" y="3070491"/>
                <a:ext cx="77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5997174" y="3889491"/>
              <a:ext cx="7200" cy="15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7094" y="3879411"/>
                <a:ext cx="2520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Pre-order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0" y="2286000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982" y="4017219"/>
            <a:ext cx="4998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pre-order traversal, we first visit </a:t>
            </a:r>
            <a:r>
              <a:rPr lang="en-US" b="1" dirty="0"/>
              <a:t>A</a:t>
            </a:r>
            <a:r>
              <a:rPr lang="en-US" dirty="0"/>
              <a:t> itself and then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pre-order. The process goes on until all the nodes are visited. The output of pre-order traversal of this tree will be −</a:t>
            </a:r>
          </a:p>
          <a:p>
            <a:pPr algn="ctr"/>
            <a:r>
              <a:rPr lang="en-US" b="1" i="1" dirty="0"/>
              <a:t>A →         B → D → E →         C → F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46" y="1165443"/>
            <a:ext cx="870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first, then the left subtree and finally the right subtree.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4062894" y="2867811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214" y="2863131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/>
              <p14:cNvContentPartPr/>
              <p14:nvPr/>
            </p14:nvContentPartPr>
            <p14:xfrm>
              <a:off x="4652214" y="3574491"/>
              <a:ext cx="26640" cy="23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7894" y="3565491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/>
              <p14:cNvContentPartPr/>
              <p14:nvPr/>
            </p14:nvContentPartPr>
            <p14:xfrm>
              <a:off x="7029294" y="3548571"/>
              <a:ext cx="62280" cy="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0" y="0"/>
                <a:ext cx="62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0" name="Ink 119"/>
              <p14:cNvContentPartPr/>
              <p14:nvPr/>
            </p14:nvContentPartPr>
            <p14:xfrm>
              <a:off x="1994694" y="2825331"/>
              <a:ext cx="91440" cy="1285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87854" y="2821371"/>
                <a:ext cx="10404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82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Code for preorder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615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printPreorder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printPreorder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printPreorder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endParaRPr 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281406" y="2802032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074659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 marR="5080" indent="-660400" algn="just">
              <a:lnSpc>
                <a:spcPts val="346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def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nitio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tree 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betwee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</a:t>
            </a:r>
            <a:r>
              <a:rPr lang="en-US"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represent an association between the items of information.</a:t>
            </a:r>
            <a:r>
              <a:rPr lang="en-US" sz="3350" spc="-5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50" dirty="0">
              <a:latin typeface="Times New Roman" pitchFamily="18" charset="0"/>
              <a:cs typeface="Times New Roman" pitchFamily="18" charset="0"/>
            </a:endParaRPr>
          </a:p>
          <a:p>
            <a:pPr marL="672465" marR="5080" indent="-660400" algn="just">
              <a:lnSpc>
                <a:spcPts val="346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1670"/>
              </a:spcBef>
            </a:pPr>
            <a:fld id="{81D60167-4931-47E6-BA6A-407CBD079E47}" type="slidenum">
              <a:rPr smtClean="0"/>
              <a:pPr marR="17145" algn="r">
                <a:lnSpc>
                  <a:spcPct val="100000"/>
                </a:lnSpc>
                <a:spcBef>
                  <a:spcPts val="1670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799338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inorder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- order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770"/>
              </a:spcBef>
            </a:pPr>
            <a:r>
              <a:rPr lang="en-US" sz="3200" dirty="0">
                <a:solidFill>
                  <a:srgbClr val="000000"/>
                </a:solidFill>
              </a:rPr>
              <a:t>a.</a:t>
            </a:r>
            <a:r>
              <a:rPr lang="en-US" sz="32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k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  <a:r>
              <a:rPr lang="en-US" sz="32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lef</a:t>
            </a:r>
            <a:r>
              <a:rPr lang="en-US" sz="3200" spc="5" dirty="0">
                <a:solidFill>
                  <a:srgbClr val="000000"/>
                </a:solidFill>
              </a:rPr>
              <a:t>t</a:t>
            </a:r>
            <a:r>
              <a:rPr lang="en-US" sz="3200" spc="-5" dirty="0">
                <a:solidFill>
                  <a:srgbClr val="000000"/>
                </a:solidFill>
              </a:rPr>
              <a:t>-nod</a:t>
            </a:r>
            <a:r>
              <a:rPr lang="en-US" sz="3200" dirty="0">
                <a:solidFill>
                  <a:srgbClr val="000000"/>
                </a:solidFill>
              </a:rPr>
              <a:t>e</a:t>
            </a:r>
            <a:r>
              <a:rPr lang="en-US" sz="3200" spc="-5" dirty="0">
                <a:solidFill>
                  <a:srgbClr val="000000"/>
                </a:solidFill>
              </a:rPr>
              <a:t>-righ</a:t>
            </a:r>
            <a:r>
              <a:rPr lang="en-US" sz="3200" dirty="0">
                <a:solidFill>
                  <a:srgbClr val="000000"/>
                </a:solidFill>
              </a:rPr>
              <a:t>t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traversa</a:t>
            </a:r>
            <a:r>
              <a:rPr lang="en-US" sz="3200" dirty="0">
                <a:solidFill>
                  <a:srgbClr val="000000"/>
                </a:solidFill>
              </a:rPr>
              <a:t>l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(LNR)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099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Visit root node.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in-order traversal, we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in-order. The process goes on until all the nodes are visited. The output of </a:t>
            </a:r>
            <a:r>
              <a:rPr lang="en-US" dirty="0" err="1"/>
              <a:t>inorder</a:t>
            </a:r>
            <a:r>
              <a:rPr lang="en-US" dirty="0"/>
              <a:t> traversal of this tree will be −</a:t>
            </a:r>
          </a:p>
          <a:p>
            <a:pPr algn="just"/>
            <a:r>
              <a:rPr lang="en-US" b="1" i="1" dirty="0"/>
              <a:t>D → B → E          → A→          F → C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820" y="786901"/>
            <a:ext cx="8756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left subtree is visited first, then the root and later the right sub-tree. We should always remember that every node may represent a subtree itself.</a:t>
            </a:r>
          </a:p>
          <a:p>
            <a:endParaRPr lang="en-US" dirty="0"/>
          </a:p>
          <a:p>
            <a:r>
              <a:rPr lang="en-US" dirty="0"/>
              <a:t>If a binary tree is traversed </a:t>
            </a:r>
            <a:r>
              <a:rPr lang="en-US" b="1" dirty="0"/>
              <a:t>in-order</a:t>
            </a:r>
            <a:r>
              <a:rPr lang="en-US" dirty="0"/>
              <a:t>, the output will produce sorted key values in an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589133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Programming Code for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749283" y="3601491"/>
              <a:ext cx="23760" cy="1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63" y="3591051"/>
                <a:ext cx="3816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64995"/>
            <a:ext cx="845820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 marL="355600" marR="502284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3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(L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640774" y="2756094"/>
              <a:ext cx="4212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734" y="2748894"/>
                <a:ext cx="53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605854" y="2887134"/>
              <a:ext cx="47880" cy="2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574" y="2878494"/>
                <a:ext cx="6156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Post-order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0" y="2888916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706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Recursively traverse right subtree</a:t>
            </a:r>
            <a:r>
              <a:rPr lang="en-US" altLang="en-US" sz="1000" dirty="0">
                <a:latin typeface="Arial Unicode MS" panose="020B0604020202020204" pitchFamily="34" charset="-128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/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dirty="0">
                <a:latin typeface="Arial Unicode MS" panose="020B0604020202020204" pitchFamily="34" charset="-128"/>
              </a:rPr>
              <a:t>Visit root node.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Post-order traversal, we first visit the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post-order. The process goes on until all the nodes are visited. The output of post-order traversal of this tree will be −</a:t>
            </a:r>
          </a:p>
          <a:p>
            <a:r>
              <a:rPr lang="en-US" b="1" i="1" dirty="0"/>
              <a:t>D → E → B →        F → G → C       → A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75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last, hence the name. First we traverse the left subtree, then the right subtree and finally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189691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Code for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7620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45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45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45</a:t>
            </a:fld>
            <a:r>
              <a:rPr lang="en-US" dirty="0"/>
              <a:t>38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258494" y="3781851"/>
              <a:ext cx="30600" cy="34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9134" y="3772491"/>
                <a:ext cx="46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770694" y="3495291"/>
              <a:ext cx="158760" cy="32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014" y="3489171"/>
                <a:ext cx="168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1367214" y="4382691"/>
              <a:ext cx="14760" cy="2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7854" y="4373331"/>
                <a:ext cx="28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1226454" y="5135091"/>
              <a:ext cx="68760" cy="214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454" y="5130771"/>
                <a:ext cx="8496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basically three ways of binary tree traversals.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Inorder</a:t>
            </a:r>
            <a:r>
              <a:rPr lang="en-US" b="1" dirty="0"/>
              <a:t> ---    (left </a:t>
            </a:r>
            <a:r>
              <a:rPr lang="en-US" b="1" dirty="0" err="1"/>
              <a:t>child,root,right</a:t>
            </a:r>
            <a:r>
              <a:rPr lang="en-US" b="1" dirty="0"/>
              <a:t> child)</a:t>
            </a:r>
            <a:endParaRPr lang="en-US" dirty="0"/>
          </a:p>
          <a:p>
            <a:pPr>
              <a:buNone/>
            </a:pPr>
            <a:r>
              <a:rPr lang="en-US" b="1" dirty="0"/>
              <a:t>2. Preorder ---  (</a:t>
            </a:r>
            <a:r>
              <a:rPr lang="en-US" b="1" dirty="0" err="1"/>
              <a:t>root,left</a:t>
            </a:r>
            <a:r>
              <a:rPr lang="en-US" b="1" dirty="0"/>
              <a:t> </a:t>
            </a:r>
            <a:r>
              <a:rPr lang="en-US" b="1" dirty="0" err="1"/>
              <a:t>child,right</a:t>
            </a:r>
            <a:r>
              <a:rPr lang="en-US" b="1" dirty="0"/>
              <a:t> child)</a:t>
            </a:r>
            <a:endParaRPr lang="en-US" dirty="0"/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Postorder</a:t>
            </a:r>
            <a:r>
              <a:rPr lang="en-US" b="1" dirty="0"/>
              <a:t> --- (left </a:t>
            </a:r>
            <a:r>
              <a:rPr lang="en-US" b="1" dirty="0" err="1"/>
              <a:t>child,right</a:t>
            </a:r>
            <a:r>
              <a:rPr lang="en-US" b="1" dirty="0"/>
              <a:t> </a:t>
            </a:r>
            <a:r>
              <a:rPr lang="en-US" b="1" dirty="0" err="1"/>
              <a:t>child,root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569974" y="3523011"/>
              <a:ext cx="13320" cy="1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054" y="3515091"/>
                <a:ext cx="2736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1. Some applications of preorder traversal are the evaluation of expressions in prefix notation and the processing of abstract syntax trees by compilers.</a:t>
            </a:r>
          </a:p>
          <a:p>
            <a:pPr algn="just">
              <a:buNone/>
            </a:pPr>
            <a:r>
              <a:rPr lang="en-US" dirty="0"/>
              <a:t> 2. Binary search trees (a special type of BT) use </a:t>
            </a:r>
            <a:r>
              <a:rPr lang="en-US" dirty="0" err="1"/>
              <a:t>inorder</a:t>
            </a:r>
            <a:r>
              <a:rPr lang="en-US" dirty="0"/>
              <a:t> traversal to print all of their data in alphanumeric order.</a:t>
            </a:r>
          </a:p>
          <a:p>
            <a:pPr algn="just">
              <a:buNone/>
            </a:pPr>
            <a:r>
              <a:rPr lang="en-US" dirty="0"/>
              <a:t> 3. A popular application for the use of </a:t>
            </a:r>
            <a:r>
              <a:rPr lang="en-US" dirty="0" err="1"/>
              <a:t>postorder</a:t>
            </a:r>
            <a:r>
              <a:rPr lang="en-US" dirty="0"/>
              <a:t> traversal is the evaluating of expressions in postfix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125" y="1219200"/>
            <a:ext cx="815908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lab</a:t>
            </a:r>
            <a:r>
              <a:rPr sz="3200" u="heavy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48</a:t>
            </a:fld>
            <a:endParaRPr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28800"/>
            <a:ext cx="4506299" cy="3487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8" name="Ink 167"/>
              <p14:cNvContentPartPr/>
              <p14:nvPr/>
            </p14:nvContentPartPr>
            <p14:xfrm>
              <a:off x="8185254" y="4874635"/>
              <a:ext cx="69480" cy="24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8774" y="4861315"/>
                <a:ext cx="8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Ink 183"/>
              <p14:cNvContentPartPr/>
              <p14:nvPr/>
            </p14:nvContentPartPr>
            <p14:xfrm>
              <a:off x="6915174" y="4876435"/>
              <a:ext cx="35280" cy="115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07974" y="4865275"/>
                <a:ext cx="53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2" name="Ink 191"/>
              <p14:cNvContentPartPr/>
              <p14:nvPr/>
            </p14:nvContentPartPr>
            <p14:xfrm>
              <a:off x="8405214" y="2937835"/>
              <a:ext cx="186840" cy="939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99454" y="2932075"/>
                <a:ext cx="20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/>
              <p14:cNvContentPartPr/>
              <p14:nvPr/>
            </p14:nvContentPartPr>
            <p14:xfrm>
              <a:off x="8483694" y="3960955"/>
              <a:ext cx="29160" cy="43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7934" y="3953395"/>
                <a:ext cx="45360" cy="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8150860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heavy" dirty="0">
                <a:latin typeface="Times New Roman" pitchFamily="18" charset="0"/>
                <a:cs typeface="Times New Roman" pitchFamily="18" charset="0"/>
              </a:rPr>
              <a:t>info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A B D H I E J C F G 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3200" dirty="0"/>
              <a:t>H D I B J E A F C K 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H I D J E B F K G C A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49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92" y="3505200"/>
            <a:ext cx="3939498" cy="30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8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73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4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7097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389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406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8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692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33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4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62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19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81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0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0781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0289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2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00016" y="3571241"/>
            <a:ext cx="1035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v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120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34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623435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1350" y="2002935"/>
          <a:ext cx="19733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320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v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458200" cy="700738"/>
          </a:xfrm>
          <a:prstGeom prst="rect">
            <a:avLst/>
          </a:prstGeom>
        </p:spPr>
        <p:txBody>
          <a:bodyPr vert="horz" wrap="square" lIns="0" tIns="145321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sz="36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947659" cy="342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8820" indent="-342900">
              <a:lnSpc>
                <a:spcPct val="70000"/>
              </a:lnSpc>
              <a:buFont typeface="Comic Sans MS"/>
              <a:buAutoNum type="arabicPeriod"/>
              <a:tabLst>
                <a:tab pos="39306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sz="3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&gt;Firs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355600" marR="695960" indent="-1905">
              <a:lnSpc>
                <a:spcPct val="7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&gt;Las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7000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tifie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nodes 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identifie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AutoNum type="arabicPeriod" startAt="2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453390" indent="-440690">
              <a:lnSpc>
                <a:spcPts val="306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tec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niqu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plied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40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85800"/>
            <a:ext cx="84582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827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ssential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anoth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But we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can’t form a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inary tree if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6530" marR="5080" indent="-2704465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Preorder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77200" cy="3477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12700" marR="1158875">
              <a:lnSpc>
                <a:spcPct val="12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 marR="1158875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838185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279640">
                <a:lnSpc>
                  <a:spcPct val="100000"/>
                </a:lnSpc>
              </a:pPr>
              <a:t>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4439" y="165375"/>
            <a:ext cx="3674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Basi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b="1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rminolo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gies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095"/>
            <a:ext cx="5081905" cy="511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node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minal</a:t>
            </a:r>
            <a:r>
              <a:rPr sz="2800" b="1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des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termina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nodes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ren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iblings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ancestors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hierarch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ica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structure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b="1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epth</a:t>
            </a:r>
            <a:r>
              <a:rPr sz="28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tree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forest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02392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2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258809" cy="336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1705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nsist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colle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324254"/>
            <a:ext cx="77108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inu</a:t>
            </a:r>
            <a:r>
              <a:rPr sz="4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4582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0022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exactly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parent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sz="3200" b="1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generaliz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relationshi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cesto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-descendent relationship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52400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7527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lang="en-US" sz="3200" b="1" spc="-5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whose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marR="12827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dist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1517</TotalTime>
  <Words>3276</Words>
  <Application>Microsoft Office PowerPoint</Application>
  <PresentationFormat>On-screen Show (4:3)</PresentationFormat>
  <Paragraphs>539</Paragraphs>
  <Slides>52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Black</vt:lpstr>
      <vt:lpstr>Arial Unicode MS</vt:lpstr>
      <vt:lpstr>Bookman Old Style</vt:lpstr>
      <vt:lpstr>Calibri</vt:lpstr>
      <vt:lpstr>Comic Sans MS</vt:lpstr>
      <vt:lpstr>Constantia</vt:lpstr>
      <vt:lpstr>Symbol</vt:lpstr>
      <vt:lpstr>Times New Roman</vt:lpstr>
      <vt:lpstr>Wingdings</vt:lpstr>
      <vt:lpstr>Wingdings 2</vt:lpstr>
      <vt:lpstr>Flow</vt:lpstr>
      <vt:lpstr>Data Structure and Algorithm   Tree</vt:lpstr>
      <vt:lpstr>Discussed So far</vt:lpstr>
      <vt:lpstr>Tree</vt:lpstr>
      <vt:lpstr>Tree</vt:lpstr>
      <vt:lpstr>PowerPoint Presentation</vt:lpstr>
      <vt:lpstr>PowerPoint Presentation</vt:lpstr>
      <vt:lpstr>Tree Terminology</vt:lpstr>
      <vt:lpstr>PowerPoint Presentation</vt:lpstr>
      <vt:lpstr>PowerPoint Presentation</vt:lpstr>
      <vt:lpstr>PowerPoint Presentation</vt:lpstr>
      <vt:lpstr>Tree Terminology(continued)</vt:lpstr>
      <vt:lpstr>PowerPoint Presentation</vt:lpstr>
      <vt:lpstr>Tree Terminology</vt:lpstr>
      <vt:lpstr>PowerPoint Presentation</vt:lpstr>
      <vt:lpstr>Representation of a tree</vt:lpstr>
      <vt:lpstr>PowerPoint Presentation</vt:lpstr>
      <vt:lpstr>Binary Trees</vt:lpstr>
      <vt:lpstr>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Traversing Binary Tree</vt:lpstr>
      <vt:lpstr>Pre-order Traversing</vt:lpstr>
      <vt:lpstr>Programming Code for preorder</vt:lpstr>
      <vt:lpstr>Traversing Binary Tree</vt:lpstr>
      <vt:lpstr>In-order Traversing</vt:lpstr>
      <vt:lpstr>Programming Code for inorder</vt:lpstr>
      <vt:lpstr>Traversing Binary Tree</vt:lpstr>
      <vt:lpstr>Post-order Traversing</vt:lpstr>
      <vt:lpstr>Programming Code for postorder</vt:lpstr>
      <vt:lpstr>Tree Traversal</vt:lpstr>
      <vt:lpstr>APPLICATIONS </vt:lpstr>
      <vt:lpstr>PowerPoint Presentation</vt:lpstr>
      <vt:lpstr>PowerPoint Presentation</vt:lpstr>
      <vt:lpstr>Formulation of Binary tree from Its traversal</vt:lpstr>
      <vt:lpstr>PowerPoint Presentation</vt:lpstr>
      <vt:lpstr>Example: For Given Inorder and Preorder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Dr. Mostofa Kamal Nasir</dc:creator>
  <cp:lastModifiedBy>Muhammad Shafayat Oshman</cp:lastModifiedBy>
  <cp:revision>96</cp:revision>
  <dcterms:created xsi:type="dcterms:W3CDTF">2018-01-05T06:21:57Z</dcterms:created>
  <dcterms:modified xsi:type="dcterms:W3CDTF">2023-11-15T13:01:27Z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