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6223F-70BF-44B7-9309-78F247EE8CC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FD6D-CA97-4562-B799-B3483F7CA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FD6D-CA97-4562-B799-B3483F7CAA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8497-067D-54CF-532F-870A78A5C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14F57-2775-7212-DFB3-EA38345F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91EE-B4D4-E68B-32CB-E9955F6C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5688-D56C-EE6B-339A-248C1D01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97F1-A2C8-D8B3-E07B-A39B6865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8F3E-17DB-720A-B0AB-7033C2C7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CA650-D446-A747-6789-3BB5A764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4565-C5BE-80FA-1618-FD6BAC6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7771-2ECA-2E2E-CF9E-9B097740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1AF5-52F8-765F-4D2B-E43665CB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53D64-F269-EAFE-986F-8F40EDB39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B3780-2C47-7B43-4B15-08D497E6A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2652-4640-2B81-EC44-8657D98B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C15B-6B22-FB93-19BF-26E08CBD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22F0-CF63-C247-E4BF-6C49466A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4317-30A1-23EB-B1FE-C4A27D77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306D-865A-F37B-4FC2-77BF5F00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2074-9C90-7FE0-5A34-B01DC0A3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4E9C-2C92-6012-40A6-23A53882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D1EC-C439-D3A8-9015-676FF0CA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7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15DB-DE5E-4591-EDDE-837811C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32AA-7EA8-E70D-9A96-B07196A0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D25D-6465-472E-EA75-9B2C8B0F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6166-CFCD-1B93-741F-1F5CEE2E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2BB1-53CA-7FA4-ADD5-B8F4AFEB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7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6E2C-EEFF-DE77-3B77-B1B6D0E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76D3-2F5E-473C-4E4A-A2D7898C6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8201-A9E9-7616-A369-3B0D6D43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33E72-8442-3720-3043-8F432197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487EF-AD54-22A4-EB9B-3C442233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DBB28-CBB3-80FC-444D-ED315B47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8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9BE9-E568-46F7-8128-EA54AD85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26AC4-FF1D-7AEA-C260-FEDC8F9B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D2E15-A8D1-09DC-4F56-B73FE506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E5389-552E-1B1C-6C64-5C2EAA1E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F9899-365B-6E87-5E53-AF9E96578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12EDF-FD22-56A1-B4FE-95FC7D5E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77221-549F-592F-44B1-C450C5DF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EFE0A-CC75-CB39-D585-1B8DB34F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6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67A9-CD31-E806-4270-A1FE027F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737C4-0252-2039-7150-A3F756DA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2A0F1-9053-6687-9517-5ED5D4EF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CF8A2-180C-CDF7-03B4-7E82BA19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7F834-36FD-2574-F795-62AEF291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A95EE-9978-8674-2A6A-9F2916F1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EE8B-A610-EAAB-E347-D1646AE2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6642-4AB2-7D0B-AB0E-D72DC348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E19D-A51D-6A31-96C6-44296E59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C09C5-B1F9-4CCB-880B-00E1C02E5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2ABE-7179-F2E6-79B0-9F2B8CD4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B38CA-338F-E4EB-4D2C-CE5BD0D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1004-9D0C-1872-7384-82E68AC4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0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5288-A0C0-CEC6-248D-693739B2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A9166-D54E-0450-EB00-D9FB2B9B1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08722-FD16-0CD5-4888-5DF889B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0CE65-294C-A9CA-4AF5-6ACF908E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6355-420A-2B08-47DB-A006DDBB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BF4D5-30FC-6EA6-944D-BBE157FE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D7C20-110F-1CC4-9075-3FF24E13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5AA8-EF71-6A73-C96B-104845A0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0480-9C92-A8D8-8E35-D926B71A8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BF487-1BC9-462C-A7A8-C396076FDE3C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CBB-EC46-0DDA-612E-AC725276D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E7F6-9C03-AEBC-D3F0-F411E50E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448C9A-6FCD-45C4-B7B0-DBA821742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2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vaccine&#10;&#10;Description automatically generated with medium confidence">
            <a:extLst>
              <a:ext uri="{FF2B5EF4-FFF2-40B4-BE49-F238E27FC236}">
                <a16:creationId xmlns:a16="http://schemas.microsoft.com/office/drawing/2014/main" id="{99340C86-8592-8E01-65FB-A2F163AEC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17" y="643467"/>
            <a:ext cx="3239765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ADA35B96-8775-FB64-BCDA-A305C7BC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03" y="643467"/>
            <a:ext cx="3239765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C2FC43F-97E4-959E-1EB8-F9242C257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32" y="3671316"/>
            <a:ext cx="3243134" cy="2545862"/>
          </a:xfrm>
          <a:prstGeom prst="rect">
            <a:avLst/>
          </a:prstGeom>
        </p:spPr>
      </p:pic>
      <p:pic>
        <p:nvPicPr>
          <p:cNvPr id="9" name="Picture 8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56871ED4-7D44-094A-37B9-06C20740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73" y="3671316"/>
            <a:ext cx="3252825" cy="2553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8D3AC1-7077-BA7F-8643-D32DEF858CD0}"/>
              </a:ext>
            </a:extLst>
          </p:cNvPr>
          <p:cNvSpPr txBox="1"/>
          <p:nvPr/>
        </p:nvSpPr>
        <p:spPr>
          <a:xfrm>
            <a:off x="411480" y="3749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ZVL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BF711-8409-DA1A-E9E7-A5B0DDE260EA}"/>
              </a:ext>
            </a:extLst>
          </p:cNvPr>
          <p:cNvSpPr txBox="1"/>
          <p:nvPr/>
        </p:nvSpPr>
        <p:spPr>
          <a:xfrm>
            <a:off x="411479" y="672685"/>
            <a:ext cx="5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RZV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5B39B-562C-32A1-40E1-C92F9048BF7F}"/>
              </a:ext>
            </a:extLst>
          </p:cNvPr>
          <p:cNvSpPr txBox="1"/>
          <p:nvPr/>
        </p:nvSpPr>
        <p:spPr>
          <a:xfrm>
            <a:off x="2541733" y="152977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Zero-inflated Gamma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167F3-B1F5-97A4-363C-716880088035}"/>
              </a:ext>
            </a:extLst>
          </p:cNvPr>
          <p:cNvSpPr txBox="1"/>
          <p:nvPr/>
        </p:nvSpPr>
        <p:spPr>
          <a:xfrm>
            <a:off x="7363680" y="152977"/>
            <a:ext cx="26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Zero-inflated Exponential</a:t>
            </a:r>
          </a:p>
        </p:txBody>
      </p:sp>
    </p:spTree>
    <p:extLst>
      <p:ext uri="{BB962C8B-B14F-4D97-AF65-F5344CB8AC3E}">
        <p14:creationId xmlns:p14="http://schemas.microsoft.com/office/powerpoint/2010/main" val="228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BC65DB5-CEE9-A5D5-5549-7D90B0DE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7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a vaccination curve&#10;&#10;Description automatically generated with medium confidence">
            <a:extLst>
              <a:ext uri="{FF2B5EF4-FFF2-40B4-BE49-F238E27FC236}">
                <a16:creationId xmlns:a16="http://schemas.microsoft.com/office/drawing/2014/main" id="{A6F8D09E-794C-A6C1-0F90-F4EE546B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28070"/>
            <a:ext cx="5294716" cy="340185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f a patient's vaccination&#10;&#10;Description automatically generated">
            <a:extLst>
              <a:ext uri="{FF2B5EF4-FFF2-40B4-BE49-F238E27FC236}">
                <a16:creationId xmlns:a16="http://schemas.microsoft.com/office/drawing/2014/main" id="{00C14DF2-2865-A40F-2A1E-953B0C2D6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728071"/>
            <a:ext cx="5294715" cy="3401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028CC9-B532-8E1C-D7DF-A5B515A35F7B}"/>
              </a:ext>
            </a:extLst>
          </p:cNvPr>
          <p:cNvSpPr txBox="1"/>
          <p:nvPr/>
        </p:nvSpPr>
        <p:spPr>
          <a:xfrm>
            <a:off x="1436915" y="1143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doses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FC28A-8FBA-B2AD-2FA5-36D9DFDA40A3}"/>
              </a:ext>
            </a:extLst>
          </p:cNvPr>
          <p:cNvSpPr txBox="1"/>
          <p:nvPr/>
        </p:nvSpPr>
        <p:spPr>
          <a:xfrm>
            <a:off x="6998799" y="11430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dose</a:t>
            </a:r>
          </a:p>
        </p:txBody>
      </p:sp>
    </p:spTree>
    <p:extLst>
      <p:ext uri="{BB962C8B-B14F-4D97-AF65-F5344CB8AC3E}">
        <p14:creationId xmlns:p14="http://schemas.microsoft.com/office/powerpoint/2010/main" val="346921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Chu-Chang  Ku</dc:creator>
  <cp:lastModifiedBy>Chu-Chang  Ku</cp:lastModifiedBy>
  <cp:revision>2</cp:revision>
  <dcterms:created xsi:type="dcterms:W3CDTF">2024-05-16T12:13:04Z</dcterms:created>
  <dcterms:modified xsi:type="dcterms:W3CDTF">2024-05-16T14:02:39Z</dcterms:modified>
</cp:coreProperties>
</file>