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42C-F8AF-C6CD-4F1F-4320CFDA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F08B-66E7-066D-812B-F7BF328C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83AD-AEF8-3F6D-74EC-72B62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2E38-D0C6-9DD3-B484-BB126356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1352-7833-C0C7-3F9A-521D8F1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F0E-F1A1-CA2A-105F-17D84A7C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35F7-97C4-2283-6560-4E48ECC8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467-F216-B069-2DC7-E872AC1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531B-27EC-DA45-30A0-88D3B2F1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EDC2-AF65-1745-809D-CB0181E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24501-0632-E27C-FF48-E193E784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ED73-4BAC-A7B6-3FC4-EC7F32D8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2B93-298E-BE5E-5C2C-1C85D56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9154-6B4A-AF10-3B5D-14B476C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C3F1-B3FD-00FF-3A11-DE1D7C6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C448-5E86-E4B8-7E0D-3793110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C6BB-74B8-AED6-4E80-019EEE5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533E-F8E6-0925-EA98-17FE8CA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28B-4D9D-46BC-B44F-D6672CAA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821F-8CC8-81E0-EFD5-8D3B05B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969-F413-CCE1-3557-8C341A0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EB1-9F6A-50E9-5F96-2ACE038C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49A-A223-A8A5-307E-3D99D73D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591B-853C-B5A4-6877-3955AC6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B099-9F73-106A-AD7F-554DA30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989-A60D-591D-FD9A-8ECB830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026F-F421-6960-BAD7-79E7E3AF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9828-AC19-8740-D9AA-929CA499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A186-49BE-9F14-DDA7-1AFC8048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9E94-D8B5-CB37-CF59-2136E0D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7CC8-C1C8-6EF2-6FF7-B3BE4AE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E79C-6AF8-2ECA-9090-0ABF8C1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0DD-356A-0A31-5959-6B802C2D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B508B-C85B-5224-14DB-81708826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CDD6D-F233-AA1E-484F-BFC71BE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0FCA1-4309-5F84-F2D6-C71A4DA7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4C80-AF71-C5D7-FCBD-72C53C47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81282-39CA-0533-4D46-33F2DB8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DC3AB-8B66-5285-3387-E74BABC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AF8-BD6D-8222-3E2B-53EE1A83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FBF8-F433-1B72-E28D-B9138DB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6C54-7EDE-D870-66D4-43E3E61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703-5026-3C1F-2444-DE6C6E2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18727-681A-EC99-6075-C511A20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94F79-59EF-E62F-71E9-1BAA659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EA71-E430-5E14-1ADB-C5D72876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5D3B-E0C5-BC54-BE05-1ED0098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10B0-6FE5-3632-7271-C7D62FEE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BAB2-6350-30D7-945E-9AC69DBC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C359-E273-B240-9B3E-91D9BF33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5E4F-5BDA-B4F8-C96D-DBB25F2C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FC99-8F19-53C6-B3CF-D2FBBD2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50C5-D85E-9535-46A1-512081FD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A5AF-C89D-855B-5D61-5DF65E8A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0B946-467F-762F-2F80-DF6F6CA2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B81F-E44C-57EF-DFD5-5A6C39E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35F-5396-0977-EC8A-3508099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1CBF-2FCC-EBBC-9C72-1CAA6493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0B74A-F353-BC1C-263B-18726D3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C445-BAB1-A124-D97E-FE9C4D0E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3FF5-9F22-CC50-C320-11B95C7C5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86E-0A45-424A-A6D6-B3B29B5370E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B7B-32A5-94D5-21F3-27DDAF3A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3B5-FC2A-D7CC-3CF2-6390156C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011A66B-2CBF-B936-FCC0-51BB5396DC0F}"/>
              </a:ext>
            </a:extLst>
          </p:cNvPr>
          <p:cNvGrpSpPr/>
          <p:nvPr/>
        </p:nvGrpSpPr>
        <p:grpSpPr>
          <a:xfrm>
            <a:off x="156182" y="85553"/>
            <a:ext cx="2830777" cy="6678420"/>
            <a:chOff x="156182" y="85553"/>
            <a:chExt cx="2830777" cy="6678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/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/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/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ln w="38100" cmpd="dbl"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mpd="dbl">
                  <a:miter lim="800000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/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/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97704-81CD-3490-487A-A9877553DE9F}"/>
                </a:ext>
              </a:extLst>
            </p:cNvPr>
            <p:cNvSpPr/>
            <p:nvPr/>
          </p:nvSpPr>
          <p:spPr>
            <a:xfrm>
              <a:off x="156183" y="95417"/>
              <a:ext cx="2830776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E862A2-864A-E246-A3BE-E1B167560298}"/>
                </a:ext>
              </a:extLst>
            </p:cNvPr>
            <p:cNvSpPr txBox="1"/>
            <p:nvPr/>
          </p:nvSpPr>
          <p:spPr>
            <a:xfrm>
              <a:off x="1112412" y="1616229"/>
              <a:ext cx="692818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Infection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97E95-3BA4-3048-A54B-7A211E214457}"/>
                </a:ext>
              </a:extLst>
            </p:cNvPr>
            <p:cNvSpPr txBox="1"/>
            <p:nvPr/>
          </p:nvSpPr>
          <p:spPr>
            <a:xfrm rot="16200000">
              <a:off x="135740" y="4257430"/>
              <a:ext cx="83708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Reinfection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80246-DEF3-D8EF-7EE1-4587A1992890}"/>
                </a:ext>
              </a:extLst>
            </p:cNvPr>
            <p:cNvSpPr txBox="1"/>
            <p:nvPr/>
          </p:nvSpPr>
          <p:spPr>
            <a:xfrm>
              <a:off x="950508" y="2914562"/>
              <a:ext cx="85472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Progression</a:t>
              </a:r>
              <a:endParaRPr lang="en-GB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76F9E-ADAC-41BF-5E8F-08AD668F3C14}"/>
                </a:ext>
              </a:extLst>
            </p:cNvPr>
            <p:cNvSpPr txBox="1"/>
            <p:nvPr/>
          </p:nvSpPr>
          <p:spPr>
            <a:xfrm>
              <a:off x="883192" y="4187957"/>
              <a:ext cx="92204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Care-seeking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50AED-9779-1B8A-98AE-C9FAF81C5DEA}"/>
                </a:ext>
              </a:extLst>
            </p:cNvPr>
            <p:cNvSpPr txBox="1"/>
            <p:nvPr/>
          </p:nvSpPr>
          <p:spPr>
            <a:xfrm>
              <a:off x="1014628" y="5488527"/>
              <a:ext cx="7906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Treatment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4B51F-DC8E-2AB4-C6F1-E242359B7EBD}"/>
                </a:ext>
              </a:extLst>
            </p:cNvPr>
            <p:cNvSpPr txBox="1"/>
            <p:nvPr/>
          </p:nvSpPr>
          <p:spPr>
            <a:xfrm rot="16200000">
              <a:off x="2090734" y="4859028"/>
              <a:ext cx="6303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Relapse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DD7FC8-34CF-23E5-D4A3-0CEB0E7E58D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1807308" y="1446810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DF037C-B509-F946-7546-310C6DA3F94C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807308" y="401853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58ECA-64E1-3EBC-D3FE-34088F0C0CE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807308" y="5304402"/>
              <a:ext cx="0" cy="65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545D7D-466E-BC75-A4B3-A9646F39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08" y="272407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88B480-F200-428E-DFD9-DF8DEFD9497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696" y="2418105"/>
              <a:ext cx="781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A230D6-3652-AE80-F7C6-E885C7C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6" y="2418104"/>
              <a:ext cx="0" cy="38676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3A8D99-36BE-2AF9-058C-B7B57382822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93696" y="6275695"/>
              <a:ext cx="781458" cy="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9DE013-109A-3364-BE89-AF9947F2D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275695"/>
              <a:ext cx="39726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315D4B-C58E-1575-7F7A-A824DD9B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23" y="3780167"/>
              <a:ext cx="0" cy="24955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527DE45-5552-FACB-D43F-535CC184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780167"/>
              <a:ext cx="397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E9914-08C2-0F75-36B0-C550CADBC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428095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08572A-FCF7-4286-0BFA-B90120B4BB7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123" y="1132240"/>
              <a:ext cx="0" cy="52958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656686-F936-B01C-2D09-66695E536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1132240"/>
              <a:ext cx="54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34D0A-48A2-1DF7-9280-D8A68FDC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2298836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547CD-D35B-A9C4-56CF-8830587AA154}"/>
                </a:ext>
              </a:extLst>
            </p:cNvPr>
            <p:cNvSpPr txBox="1"/>
            <p:nvPr/>
          </p:nvSpPr>
          <p:spPr>
            <a:xfrm rot="16200000">
              <a:off x="2065886" y="1532881"/>
              <a:ext cx="9765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clearance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E27FEE-8A4C-6839-CDF9-C399C3323F01}"/>
                </a:ext>
              </a:extLst>
            </p:cNvPr>
            <p:cNvSpPr txBox="1"/>
            <p:nvPr/>
          </p:nvSpPr>
          <p:spPr>
            <a:xfrm rot="16200000">
              <a:off x="2065888" y="2893808"/>
              <a:ext cx="679994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cure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48F0-786C-3157-83ED-85D7AF0BA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549723"/>
              <a:ext cx="3972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1CD2E6-E67D-DD01-4260-324F54F51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039" y="2520377"/>
              <a:ext cx="4650" cy="10293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5AA71D9-3186-D080-2F27-DBB572CCE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317" y="2520377"/>
              <a:ext cx="41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C5EB50-259F-991B-5DB5-BA8AC3A1835F}"/>
                </a:ext>
              </a:extLst>
            </p:cNvPr>
            <p:cNvSpPr txBox="1"/>
            <p:nvPr/>
          </p:nvSpPr>
          <p:spPr>
            <a:xfrm>
              <a:off x="156182" y="85553"/>
              <a:ext cx="1097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Overview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126BD0-5948-6D31-2CAC-D9FEE73321B5}"/>
              </a:ext>
            </a:extLst>
          </p:cNvPr>
          <p:cNvGrpSpPr/>
          <p:nvPr/>
        </p:nvGrpSpPr>
        <p:grpSpPr>
          <a:xfrm>
            <a:off x="3068670" y="81704"/>
            <a:ext cx="3475600" cy="6682269"/>
            <a:chOff x="3068669" y="81704"/>
            <a:chExt cx="3385837" cy="6682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/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/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/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/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/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3F06A1-13D8-B632-7ED0-F9DDB95D70FA}"/>
                </a:ext>
              </a:extLst>
            </p:cNvPr>
            <p:cNvSpPr/>
            <p:nvPr/>
          </p:nvSpPr>
          <p:spPr>
            <a:xfrm>
              <a:off x="3077543" y="95417"/>
              <a:ext cx="3376963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F45997-95BF-C546-E100-A13F2CE3C41B}"/>
                </a:ext>
              </a:extLst>
            </p:cNvPr>
            <p:cNvSpPr txBox="1"/>
            <p:nvPr/>
          </p:nvSpPr>
          <p:spPr>
            <a:xfrm>
              <a:off x="3068669" y="81704"/>
              <a:ext cx="238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Latent TB infection/recovered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52E4D0-E49E-B4E3-B8F5-2E2D17F9A0FD}"/>
                </a:ext>
              </a:extLst>
            </p:cNvPr>
            <p:cNvSpPr txBox="1"/>
            <p:nvPr/>
          </p:nvSpPr>
          <p:spPr>
            <a:xfrm>
              <a:off x="3607994" y="836032"/>
              <a:ext cx="97698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(Re-)Infection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05826D-DBD6-B173-BAEA-475868256C2E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584981" y="614959"/>
              <a:ext cx="0" cy="68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4487C3-E702-EC0E-BBF1-24DF27CB1B04}"/>
                </a:ext>
              </a:extLst>
            </p:cNvPr>
            <p:cNvSpPr txBox="1"/>
            <p:nvPr/>
          </p:nvSpPr>
          <p:spPr>
            <a:xfrm>
              <a:off x="3723411" y="2037226"/>
              <a:ext cx="861570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60AAAE-69EC-4B2B-260A-FB9F1C4896E1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4584981" y="1930202"/>
              <a:ext cx="0" cy="53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99CDA9-6EAC-849B-0B50-6BF71B25343E}"/>
                </a:ext>
              </a:extLst>
            </p:cNvPr>
            <p:cNvSpPr txBox="1"/>
            <p:nvPr/>
          </p:nvSpPr>
          <p:spPr>
            <a:xfrm>
              <a:off x="4597613" y="4457084"/>
              <a:ext cx="65328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completion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8AEADDF-A6B7-ADE1-C1E4-E9793A325C05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4449567"/>
              <a:ext cx="0" cy="43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0BBA80E-E000-4B52-0FE0-278F05C89D25}"/>
                </a:ext>
              </a:extLst>
            </p:cNvPr>
            <p:cNvSpPr txBox="1"/>
            <p:nvPr/>
          </p:nvSpPr>
          <p:spPr>
            <a:xfrm>
              <a:off x="3605984" y="3312736"/>
              <a:ext cx="861570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Treatment</a:t>
              </a:r>
            </a:p>
            <a:p>
              <a:pPr algn="ctr"/>
              <a:r>
                <a:rPr lang="en-GB" sz="1100" dirty="0"/>
                <a:t>defaults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425691-5FAB-F7DF-29AD-4371FD0F0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025" y="3316494"/>
              <a:ext cx="2331" cy="54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1CE66DFC-E513-6D9F-F784-108A81F64AB7}"/>
                </a:ext>
              </a:extLst>
            </p:cNvPr>
            <p:cNvCxnSpPr>
              <a:stCxn id="94" idx="2"/>
              <a:endCxn id="93" idx="1"/>
            </p:cNvCxnSpPr>
            <p:nvPr/>
          </p:nvCxnSpPr>
          <p:spPr>
            <a:xfrm rot="16200000" flipH="1">
              <a:off x="3080429" y="5030092"/>
              <a:ext cx="1704554" cy="6494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5DEBB2A-AFE9-FEAA-630F-6485211E1A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5512088"/>
              <a:ext cx="0" cy="38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44C12A-02F5-23D8-AC9A-ABB1C008FF9B}"/>
                </a:ext>
              </a:extLst>
            </p:cNvPr>
            <p:cNvSpPr txBox="1"/>
            <p:nvPr/>
          </p:nvSpPr>
          <p:spPr>
            <a:xfrm>
              <a:off x="3657687" y="5556937"/>
              <a:ext cx="86567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5FF8E19-1A6D-EBB0-DBCE-1BF6AFB0E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99" y="1615633"/>
              <a:ext cx="1352457" cy="1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F7CE544-17C4-250C-D358-8B7506B0BA03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921725" y="5197519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237E146-46F6-00F6-357A-81EC8284279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4917135" y="2768892"/>
              <a:ext cx="1365921" cy="1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590637-E8D0-9C6C-5E94-73E08C966B1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921725" y="6207080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3CF800-9045-F6ED-5582-99FEB64D0434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3940149" y="4187957"/>
              <a:ext cx="2342907" cy="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B63B0-0300-2510-E9FE-4B37F4AA0895}"/>
                </a:ext>
              </a:extLst>
            </p:cNvPr>
            <p:cNvSpPr txBox="1"/>
            <p:nvPr/>
          </p:nvSpPr>
          <p:spPr>
            <a:xfrm>
              <a:off x="5137425" y="1185616"/>
              <a:ext cx="670897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Primary</a:t>
              </a:r>
            </a:p>
            <a:p>
              <a:pPr algn="ctr"/>
              <a:r>
                <a:rPr lang="en-GB" sz="1100" dirty="0"/>
                <a:t>Progression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48D993-F35B-5554-7F58-75F9F60ACB5C}"/>
                </a:ext>
              </a:extLst>
            </p:cNvPr>
            <p:cNvSpPr txBox="1"/>
            <p:nvPr/>
          </p:nvSpPr>
          <p:spPr>
            <a:xfrm>
              <a:off x="5045513" y="2507282"/>
              <a:ext cx="10437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Reactivation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85E3EE2-713B-1890-63A7-8BB716A2F6D5}"/>
                </a:ext>
              </a:extLst>
            </p:cNvPr>
            <p:cNvSpPr txBox="1"/>
            <p:nvPr/>
          </p:nvSpPr>
          <p:spPr>
            <a:xfrm>
              <a:off x="5112356" y="5952865"/>
              <a:ext cx="97690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stabilised risk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E6FF00-95C2-2C2D-877E-76F65F9BEEAE}"/>
                </a:ext>
              </a:extLst>
            </p:cNvPr>
            <p:cNvSpPr txBox="1"/>
            <p:nvPr/>
          </p:nvSpPr>
          <p:spPr>
            <a:xfrm>
              <a:off x="4917135" y="3938340"/>
              <a:ext cx="117491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Relapse, high risk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B2B24D7-0246-BBDF-8176-4036F5509F15}"/>
                </a:ext>
              </a:extLst>
            </p:cNvPr>
            <p:cNvSpPr txBox="1"/>
            <p:nvPr/>
          </p:nvSpPr>
          <p:spPr>
            <a:xfrm>
              <a:off x="5424899" y="4943620"/>
              <a:ext cx="66714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low risk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771B884-DA87-7AC7-66FB-3E6B7F06CB85}"/>
              </a:ext>
            </a:extLst>
          </p:cNvPr>
          <p:cNvGrpSpPr/>
          <p:nvPr/>
        </p:nvGrpSpPr>
        <p:grpSpPr>
          <a:xfrm>
            <a:off x="6559843" y="79437"/>
            <a:ext cx="2560381" cy="6684536"/>
            <a:chOff x="6506541" y="81704"/>
            <a:chExt cx="2560381" cy="6684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/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/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/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/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1AB99AF-FDEC-4BCC-76F1-78FB364A875C}"/>
                </a:ext>
              </a:extLst>
            </p:cNvPr>
            <p:cNvCxnSpPr>
              <a:cxnSpLocks/>
              <a:stCxn id="178" idx="2"/>
              <a:endCxn id="177" idx="0"/>
            </p:cNvCxnSpPr>
            <p:nvPr/>
          </p:nvCxnSpPr>
          <p:spPr>
            <a:xfrm>
              <a:off x="8269690" y="1595148"/>
              <a:ext cx="0" cy="886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0F2BD9D-F957-59F5-4C99-D720026CDE07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H="1">
              <a:off x="7684501" y="4299903"/>
              <a:ext cx="585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50C995-084E-5A41-4CE0-5B4C411C394F}"/>
                </a:ext>
              </a:extLst>
            </p:cNvPr>
            <p:cNvCxnSpPr>
              <a:cxnSpLocks/>
              <a:stCxn id="177" idx="2"/>
              <a:endCxn id="179" idx="0"/>
            </p:cNvCxnSpPr>
            <p:nvPr/>
          </p:nvCxnSpPr>
          <p:spPr>
            <a:xfrm>
              <a:off x="8269690" y="3110508"/>
              <a:ext cx="0" cy="240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F23A766-6287-B42A-015E-2F27980CD2DF}"/>
                </a:ext>
              </a:extLst>
            </p:cNvPr>
            <p:cNvCxnSpPr>
              <a:cxnSpLocks/>
              <a:stCxn id="176" idx="2"/>
              <a:endCxn id="179" idx="1"/>
            </p:cNvCxnSpPr>
            <p:nvPr/>
          </p:nvCxnSpPr>
          <p:spPr>
            <a:xfrm rot="16200000" flipH="1">
              <a:off x="7038849" y="4927970"/>
              <a:ext cx="1212185" cy="58518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886502-E84C-8950-2F27-A9B3BBC4B2E2}"/>
                </a:ext>
              </a:extLst>
            </p:cNvPr>
            <p:cNvSpPr txBox="1"/>
            <p:nvPr/>
          </p:nvSpPr>
          <p:spPr>
            <a:xfrm>
              <a:off x="7506339" y="1821782"/>
              <a:ext cx="763351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Symptom </a:t>
              </a:r>
            </a:p>
            <a:p>
              <a:pPr algn="ctr"/>
              <a:r>
                <a:rPr lang="en-GB" sz="1100" dirty="0"/>
                <a:t>onset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98F4A3-7D6F-F081-EC0A-A5156CF4627A}"/>
                </a:ext>
              </a:extLst>
            </p:cNvPr>
            <p:cNvSpPr txBox="1"/>
            <p:nvPr/>
          </p:nvSpPr>
          <p:spPr>
            <a:xfrm>
              <a:off x="7355418" y="3239878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Initial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19284-F329-CDD5-9D5B-4779DDF1FA1E}"/>
                </a:ext>
              </a:extLst>
            </p:cNvPr>
            <p:cNvSpPr txBox="1"/>
            <p:nvPr/>
          </p:nvSpPr>
          <p:spPr>
            <a:xfrm>
              <a:off x="6835833" y="5826657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Repeat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5E319-3CD7-B609-E1E9-F1940131952E}"/>
                </a:ext>
              </a:extLst>
            </p:cNvPr>
            <p:cNvSpPr txBox="1"/>
            <p:nvPr/>
          </p:nvSpPr>
          <p:spPr>
            <a:xfrm>
              <a:off x="8283970" y="46037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E3636B-D8FA-E1DE-FBAF-1172FC6F21E3}"/>
                </a:ext>
              </a:extLst>
            </p:cNvPr>
            <p:cNvSpPr txBox="1"/>
            <p:nvPr/>
          </p:nvSpPr>
          <p:spPr>
            <a:xfrm>
              <a:off x="7807016" y="40614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31DC40-D720-BCDB-79B4-CABCFA56987A}"/>
                </a:ext>
              </a:extLst>
            </p:cNvPr>
            <p:cNvSpPr/>
            <p:nvPr/>
          </p:nvSpPr>
          <p:spPr>
            <a:xfrm>
              <a:off x="6534837" y="97684"/>
              <a:ext cx="2532085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A2C9AAF-8542-A849-5D63-005B4A3500A3}"/>
                </a:ext>
              </a:extLst>
            </p:cNvPr>
            <p:cNvSpPr txBox="1"/>
            <p:nvPr/>
          </p:nvSpPr>
          <p:spPr>
            <a:xfrm>
              <a:off x="6506541" y="81704"/>
              <a:ext cx="20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Routine healthcare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1737AD-4C5C-2ED8-AF86-37DA5E0F03A6}"/>
              </a:ext>
            </a:extLst>
          </p:cNvPr>
          <p:cNvGrpSpPr/>
          <p:nvPr/>
        </p:nvGrpSpPr>
        <p:grpSpPr>
          <a:xfrm>
            <a:off x="9188185" y="86079"/>
            <a:ext cx="2869002" cy="2008118"/>
            <a:chOff x="9166815" y="95417"/>
            <a:chExt cx="2869002" cy="200811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AF6D59E-2FFD-DFA7-5C65-9E08AED59B6E}"/>
                </a:ext>
              </a:extLst>
            </p:cNvPr>
            <p:cNvGrpSpPr/>
            <p:nvPr/>
          </p:nvGrpSpPr>
          <p:grpSpPr>
            <a:xfrm>
              <a:off x="9345726" y="1004846"/>
              <a:ext cx="2361268" cy="629929"/>
              <a:chOff x="9345726" y="1004846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/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/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AFDC31-27A4-9AEB-31C5-58F313690D9E}"/>
                </a:ext>
              </a:extLst>
            </p:cNvPr>
            <p:cNvSpPr txBox="1"/>
            <p:nvPr/>
          </p:nvSpPr>
          <p:spPr>
            <a:xfrm>
              <a:off x="9166815" y="95417"/>
              <a:ext cx="164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MDU screening</a:t>
              </a:r>
              <a:endParaRPr lang="en-GB" b="1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48017BC-1BB6-B071-3C37-6525F20F95CE}"/>
                </a:ext>
              </a:extLst>
            </p:cNvPr>
            <p:cNvSpPr/>
            <p:nvPr/>
          </p:nvSpPr>
          <p:spPr>
            <a:xfrm>
              <a:off x="9166815" y="95417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3ED2A-0738-A3A0-BA15-1758BBFBF425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 flipV="1">
              <a:off x="10411392" y="1319416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862E8F6-9E62-73C4-83DF-AB78A11A9C4F}"/>
              </a:ext>
            </a:extLst>
          </p:cNvPr>
          <p:cNvGrpSpPr/>
          <p:nvPr/>
        </p:nvGrpSpPr>
        <p:grpSpPr>
          <a:xfrm>
            <a:off x="9188186" y="2399189"/>
            <a:ext cx="2888564" cy="2012862"/>
            <a:chOff x="9166815" y="2197930"/>
            <a:chExt cx="2869002" cy="201286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DE8A0D6-7AA3-0809-EE65-F308B0D36F92}"/>
                </a:ext>
              </a:extLst>
            </p:cNvPr>
            <p:cNvGrpSpPr/>
            <p:nvPr/>
          </p:nvGrpSpPr>
          <p:grpSpPr>
            <a:xfrm>
              <a:off x="9345726" y="3068543"/>
              <a:ext cx="2361268" cy="629929"/>
              <a:chOff x="9345726" y="2923064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/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/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F3FD319-1A00-DE46-D617-393D8A27FCE9}"/>
                </a:ext>
              </a:extLst>
            </p:cNvPr>
            <p:cNvSpPr txBox="1"/>
            <p:nvPr/>
          </p:nvSpPr>
          <p:spPr>
            <a:xfrm>
              <a:off x="9196099" y="2197930"/>
              <a:ext cx="200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Door-to-door screening</a:t>
              </a:r>
              <a:endParaRPr lang="en-GB" b="1" dirty="0"/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B6670CE-0E79-4990-B8CF-C4C631E55315}"/>
                </a:ext>
              </a:extLst>
            </p:cNvPr>
            <p:cNvCxnSpPr>
              <a:cxnSpLocks/>
              <a:stCxn id="217" idx="3"/>
              <a:endCxn id="218" idx="1"/>
            </p:cNvCxnSpPr>
            <p:nvPr/>
          </p:nvCxnSpPr>
          <p:spPr>
            <a:xfrm flipV="1">
              <a:off x="10411392" y="3383113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FDD677-6353-C0E0-4A85-30E1C21C830E}"/>
                </a:ext>
              </a:extLst>
            </p:cNvPr>
            <p:cNvSpPr/>
            <p:nvPr/>
          </p:nvSpPr>
          <p:spPr>
            <a:xfrm>
              <a:off x="9166815" y="2202674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96947C5-276A-4359-5DD4-6CE735A2B5AB}"/>
              </a:ext>
            </a:extLst>
          </p:cNvPr>
          <p:cNvGrpSpPr/>
          <p:nvPr/>
        </p:nvGrpSpPr>
        <p:grpSpPr>
          <a:xfrm>
            <a:off x="9188186" y="4717043"/>
            <a:ext cx="2888564" cy="2036202"/>
            <a:chOff x="9175012" y="4271819"/>
            <a:chExt cx="2869002" cy="2036202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C2B2EAF-093E-87FB-02B9-F7B977B64807}"/>
                </a:ext>
              </a:extLst>
            </p:cNvPr>
            <p:cNvGrpSpPr/>
            <p:nvPr/>
          </p:nvGrpSpPr>
          <p:grpSpPr>
            <a:xfrm>
              <a:off x="9345726" y="5132240"/>
              <a:ext cx="2361268" cy="629929"/>
              <a:chOff x="9345726" y="5132240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/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/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CED358C-61C0-B7C4-6C69-BFB8B9006F9B}"/>
                </a:ext>
              </a:extLst>
            </p:cNvPr>
            <p:cNvSpPr txBox="1"/>
            <p:nvPr/>
          </p:nvSpPr>
          <p:spPr>
            <a:xfrm>
              <a:off x="9175012" y="4271819"/>
              <a:ext cx="201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Vulnerability-led screening</a:t>
              </a:r>
              <a:endParaRPr lang="en-GB" b="1" dirty="0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CF4F98-F50E-5ED6-E815-0E27CD8679D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 flipV="1">
              <a:off x="10411392" y="5446810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FD6CF93-F90D-2ADF-43CB-B140D96518F1}"/>
                </a:ext>
              </a:extLst>
            </p:cNvPr>
            <p:cNvSpPr/>
            <p:nvPr/>
          </p:nvSpPr>
          <p:spPr>
            <a:xfrm>
              <a:off x="9175012" y="4299903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/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blipFill>
                <a:blip r:embed="rId25"/>
                <a:stretch>
                  <a:fillRect l="-1852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/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blipFill>
                <a:blip r:embed="rId26"/>
                <a:stretch>
                  <a:fillRect l="-5556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/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ln w="38100" cmpd="dbl"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38100" cmpd="dbl"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BE1D5-08A4-61FC-BD46-31B10982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66764"/>
            <a:ext cx="11979678" cy="6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4</cp:revision>
  <dcterms:created xsi:type="dcterms:W3CDTF">2022-09-12T19:34:55Z</dcterms:created>
  <dcterms:modified xsi:type="dcterms:W3CDTF">2022-12-01T10:56:50Z</dcterms:modified>
</cp:coreProperties>
</file>