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71" r:id="rId3"/>
    <p:sldId id="269" r:id="rId4"/>
    <p:sldId id="275" r:id="rId5"/>
    <p:sldId id="279" r:id="rId6"/>
    <p:sldId id="280" r:id="rId7"/>
    <p:sldId id="281" r:id="rId8"/>
    <p:sldId id="282" r:id="rId9"/>
    <p:sldId id="278" r:id="rId10"/>
    <p:sldId id="283" r:id="rId11"/>
    <p:sldId id="286" r:id="rId12"/>
    <p:sldId id="284" r:id="rId13"/>
    <p:sldId id="287" r:id="rId14"/>
    <p:sldId id="285" r:id="rId15"/>
    <p:sldId id="288" r:id="rId16"/>
    <p:sldId id="260" r:id="rId17"/>
    <p:sldId id="304" r:id="rId18"/>
    <p:sldId id="295" r:id="rId19"/>
    <p:sldId id="297" r:id="rId20"/>
    <p:sldId id="298" r:id="rId21"/>
    <p:sldId id="299" r:id="rId22"/>
    <p:sldId id="300" r:id="rId23"/>
    <p:sldId id="301" r:id="rId24"/>
    <p:sldId id="303" r:id="rId25"/>
    <p:sldId id="290" r:id="rId26"/>
    <p:sldId id="293" r:id="rId27"/>
    <p:sldId id="268" r:id="rId28"/>
    <p:sldId id="291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132A1-D8E1-4012-8256-AE8BED803228}" v="49" dt="2023-09-06T14:50:45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, Chu-Chang" userId="b9af00fc-e3a3-4220-b917-7043198beb03" providerId="ADAL" clId="{FD5132A1-D8E1-4012-8256-AE8BED803228}"/>
    <pc:docChg chg="undo custSel addSld delSld modSld sldOrd">
      <pc:chgData name="Ku, Chu-Chang" userId="b9af00fc-e3a3-4220-b917-7043198beb03" providerId="ADAL" clId="{FD5132A1-D8E1-4012-8256-AE8BED803228}" dt="2023-09-06T18:32:31.724" v="2578" actId="404"/>
      <pc:docMkLst>
        <pc:docMk/>
      </pc:docMkLst>
      <pc:sldChg chg="delSp modSp mod">
        <pc:chgData name="Ku, Chu-Chang" userId="b9af00fc-e3a3-4220-b917-7043198beb03" providerId="ADAL" clId="{FD5132A1-D8E1-4012-8256-AE8BED803228}" dt="2023-09-06T10:25:12.025" v="6" actId="14100"/>
        <pc:sldMkLst>
          <pc:docMk/>
          <pc:sldMk cId="744808303" sldId="280"/>
        </pc:sldMkLst>
        <pc:spChg chg="del">
          <ac:chgData name="Ku, Chu-Chang" userId="b9af00fc-e3a3-4220-b917-7043198beb03" providerId="ADAL" clId="{FD5132A1-D8E1-4012-8256-AE8BED803228}" dt="2023-09-06T10:24:55.134" v="0" actId="478"/>
          <ac:spMkLst>
            <pc:docMk/>
            <pc:sldMk cId="744808303" sldId="280"/>
            <ac:spMk id="5" creationId="{4D704FBD-A32A-192B-FE85-AA131B32F378}"/>
          </ac:spMkLst>
        </pc:spChg>
        <pc:spChg chg="del">
          <ac:chgData name="Ku, Chu-Chang" userId="b9af00fc-e3a3-4220-b917-7043198beb03" providerId="ADAL" clId="{FD5132A1-D8E1-4012-8256-AE8BED803228}" dt="2023-09-06T10:24:57.243" v="2" actId="478"/>
          <ac:spMkLst>
            <pc:docMk/>
            <pc:sldMk cId="744808303" sldId="280"/>
            <ac:spMk id="16" creationId="{F9FA3EA2-7337-2872-9D6B-CFBC65E7F625}"/>
          </ac:spMkLst>
        </pc:spChg>
        <pc:cxnChg chg="del">
          <ac:chgData name="Ku, Chu-Chang" userId="b9af00fc-e3a3-4220-b917-7043198beb03" providerId="ADAL" clId="{FD5132A1-D8E1-4012-8256-AE8BED803228}" dt="2023-09-06T10:24:56.354" v="1" actId="478"/>
          <ac:cxnSpMkLst>
            <pc:docMk/>
            <pc:sldMk cId="744808303" sldId="280"/>
            <ac:cxnSpMk id="19" creationId="{66AA9615-3DDD-6D9D-36E9-72D79C8D8B81}"/>
          </ac:cxnSpMkLst>
        </pc:cxnChg>
        <pc:cxnChg chg="del">
          <ac:chgData name="Ku, Chu-Chang" userId="b9af00fc-e3a3-4220-b917-7043198beb03" providerId="ADAL" clId="{FD5132A1-D8E1-4012-8256-AE8BED803228}" dt="2023-09-06T10:24:59.168" v="3" actId="478"/>
          <ac:cxnSpMkLst>
            <pc:docMk/>
            <pc:sldMk cId="744808303" sldId="280"/>
            <ac:cxnSpMk id="26" creationId="{12D6628F-633C-CA89-8744-7C741502BC05}"/>
          </ac:cxnSpMkLst>
        </pc:cxnChg>
        <pc:cxnChg chg="mod">
          <ac:chgData name="Ku, Chu-Chang" userId="b9af00fc-e3a3-4220-b917-7043198beb03" providerId="ADAL" clId="{FD5132A1-D8E1-4012-8256-AE8BED803228}" dt="2023-09-06T10:25:12.025" v="6" actId="14100"/>
          <ac:cxnSpMkLst>
            <pc:docMk/>
            <pc:sldMk cId="744808303" sldId="280"/>
            <ac:cxnSpMk id="33" creationId="{522E3B73-A892-7816-D8FB-80F706986AB2}"/>
          </ac:cxnSpMkLst>
        </pc:cxnChg>
      </pc:sldChg>
      <pc:sldChg chg="modSp mod">
        <pc:chgData name="Ku, Chu-Chang" userId="b9af00fc-e3a3-4220-b917-7043198beb03" providerId="ADAL" clId="{FD5132A1-D8E1-4012-8256-AE8BED803228}" dt="2023-09-06T12:34:57.537" v="68" actId="1076"/>
        <pc:sldMkLst>
          <pc:docMk/>
          <pc:sldMk cId="4182894931" sldId="287"/>
        </pc:sldMkLst>
        <pc:spChg chg="mod">
          <ac:chgData name="Ku, Chu-Chang" userId="b9af00fc-e3a3-4220-b917-7043198beb03" providerId="ADAL" clId="{FD5132A1-D8E1-4012-8256-AE8BED803228}" dt="2023-09-06T12:34:37.344" v="64" actId="1076"/>
          <ac:spMkLst>
            <pc:docMk/>
            <pc:sldMk cId="4182894931" sldId="287"/>
            <ac:spMk id="576" creationId="{AD162133-8C23-8519-39E4-7DA9DF1DAB3A}"/>
          </ac:spMkLst>
        </pc:spChg>
        <pc:spChg chg="mod">
          <ac:chgData name="Ku, Chu-Chang" userId="b9af00fc-e3a3-4220-b917-7043198beb03" providerId="ADAL" clId="{FD5132A1-D8E1-4012-8256-AE8BED803228}" dt="2023-09-06T12:34:41.346" v="65" actId="1076"/>
          <ac:spMkLst>
            <pc:docMk/>
            <pc:sldMk cId="4182894931" sldId="287"/>
            <ac:spMk id="594" creationId="{ABEE36D9-E0B7-9509-4E24-4B30D2A3610F}"/>
          </ac:spMkLst>
        </pc:spChg>
        <pc:spChg chg="mod">
          <ac:chgData name="Ku, Chu-Chang" userId="b9af00fc-e3a3-4220-b917-7043198beb03" providerId="ADAL" clId="{FD5132A1-D8E1-4012-8256-AE8BED803228}" dt="2023-09-06T12:34:53.130" v="67" actId="1076"/>
          <ac:spMkLst>
            <pc:docMk/>
            <pc:sldMk cId="4182894931" sldId="287"/>
            <ac:spMk id="636" creationId="{F8614ED0-2908-EAF3-9628-9FA4E6345505}"/>
          </ac:spMkLst>
        </pc:spChg>
        <pc:spChg chg="mod">
          <ac:chgData name="Ku, Chu-Chang" userId="b9af00fc-e3a3-4220-b917-7043198beb03" providerId="ADAL" clId="{FD5132A1-D8E1-4012-8256-AE8BED803228}" dt="2023-09-06T12:34:57.537" v="68" actId="1076"/>
          <ac:spMkLst>
            <pc:docMk/>
            <pc:sldMk cId="4182894931" sldId="287"/>
            <ac:spMk id="641" creationId="{D2B1E9C2-3B2C-1A7A-9F06-E08081F765DD}"/>
          </ac:spMkLst>
        </pc:spChg>
        <pc:cxnChg chg="mod">
          <ac:chgData name="Ku, Chu-Chang" userId="b9af00fc-e3a3-4220-b917-7043198beb03" providerId="ADAL" clId="{FD5132A1-D8E1-4012-8256-AE8BED803228}" dt="2023-09-06T12:34:34.128" v="63" actId="14100"/>
          <ac:cxnSpMkLst>
            <pc:docMk/>
            <pc:sldMk cId="4182894931" sldId="287"/>
            <ac:cxnSpMk id="591" creationId="{2D004F80-3AA7-6CA1-0F80-02EEA97400BD}"/>
          </ac:cxnSpMkLst>
        </pc:cxnChg>
        <pc:cxnChg chg="mod">
          <ac:chgData name="Ku, Chu-Chang" userId="b9af00fc-e3a3-4220-b917-7043198beb03" providerId="ADAL" clId="{FD5132A1-D8E1-4012-8256-AE8BED803228}" dt="2023-09-06T12:34:48.801" v="66" actId="14100"/>
          <ac:cxnSpMkLst>
            <pc:docMk/>
            <pc:sldMk cId="4182894931" sldId="287"/>
            <ac:cxnSpMk id="640" creationId="{550C1FAC-4CC6-F256-FC2B-53A01F6C1A38}"/>
          </ac:cxnSpMkLst>
        </pc:cxnChg>
      </pc:sldChg>
      <pc:sldChg chg="ord">
        <pc:chgData name="Ku, Chu-Chang" userId="b9af00fc-e3a3-4220-b917-7043198beb03" providerId="ADAL" clId="{FD5132A1-D8E1-4012-8256-AE8BED803228}" dt="2023-09-06T13:12:53.570" v="70"/>
        <pc:sldMkLst>
          <pc:docMk/>
          <pc:sldMk cId="381000225" sldId="293"/>
        </pc:sldMkLst>
      </pc:sldChg>
      <pc:sldChg chg="modSp new mod">
        <pc:chgData name="Ku, Chu-Chang" userId="b9af00fc-e3a3-4220-b917-7043198beb03" providerId="ADAL" clId="{FD5132A1-D8E1-4012-8256-AE8BED803228}" dt="2023-09-06T10:44:04.736" v="62" actId="20577"/>
        <pc:sldMkLst>
          <pc:docMk/>
          <pc:sldMk cId="2502144658" sldId="294"/>
        </pc:sldMkLst>
        <pc:spChg chg="mod">
          <ac:chgData name="Ku, Chu-Chang" userId="b9af00fc-e3a3-4220-b917-7043198beb03" providerId="ADAL" clId="{FD5132A1-D8E1-4012-8256-AE8BED803228}" dt="2023-09-06T10:44:04.736" v="62" actId="20577"/>
          <ac:spMkLst>
            <pc:docMk/>
            <pc:sldMk cId="2502144658" sldId="294"/>
            <ac:spMk id="3" creationId="{4FE4D146-9842-861D-942B-58975E1005A4}"/>
          </ac:spMkLst>
        </pc:spChg>
      </pc:sldChg>
      <pc:sldChg chg="modSp new mod ord">
        <pc:chgData name="Ku, Chu-Chang" userId="b9af00fc-e3a3-4220-b917-7043198beb03" providerId="ADAL" clId="{FD5132A1-D8E1-4012-8256-AE8BED803228}" dt="2023-09-06T13:13:05.213" v="107" actId="20577"/>
        <pc:sldMkLst>
          <pc:docMk/>
          <pc:sldMk cId="4190074874" sldId="295"/>
        </pc:sldMkLst>
        <pc:spChg chg="mod">
          <ac:chgData name="Ku, Chu-Chang" userId="b9af00fc-e3a3-4220-b917-7043198beb03" providerId="ADAL" clId="{FD5132A1-D8E1-4012-8256-AE8BED803228}" dt="2023-09-06T13:13:05.213" v="107" actId="20577"/>
          <ac:spMkLst>
            <pc:docMk/>
            <pc:sldMk cId="4190074874" sldId="295"/>
            <ac:spMk id="2" creationId="{C5D0EA21-36AB-F001-4B99-04026EA0FB11}"/>
          </ac:spMkLst>
        </pc:spChg>
      </pc:sldChg>
      <pc:sldChg chg="addSp delSp modSp new mod modClrScheme chgLayout">
        <pc:chgData name="Ku, Chu-Chang" userId="b9af00fc-e3a3-4220-b917-7043198beb03" providerId="ADAL" clId="{FD5132A1-D8E1-4012-8256-AE8BED803228}" dt="2023-09-06T14:50:49.645" v="458" actId="20577"/>
        <pc:sldMkLst>
          <pc:docMk/>
          <pc:sldMk cId="2313682259" sldId="296"/>
        </pc:sldMkLst>
        <pc:spChg chg="del mod ord">
          <ac:chgData name="Ku, Chu-Chang" userId="b9af00fc-e3a3-4220-b917-7043198beb03" providerId="ADAL" clId="{FD5132A1-D8E1-4012-8256-AE8BED803228}" dt="2023-09-06T13:13:37.591" v="109" actId="700"/>
          <ac:spMkLst>
            <pc:docMk/>
            <pc:sldMk cId="2313682259" sldId="296"/>
            <ac:spMk id="2" creationId="{F0284ECF-63E8-E464-FF86-640F4C69C351}"/>
          </ac:spMkLst>
        </pc:spChg>
        <pc:spChg chg="del mod ord">
          <ac:chgData name="Ku, Chu-Chang" userId="b9af00fc-e3a3-4220-b917-7043198beb03" providerId="ADAL" clId="{FD5132A1-D8E1-4012-8256-AE8BED803228}" dt="2023-09-06T13:13:37.591" v="109" actId="700"/>
          <ac:spMkLst>
            <pc:docMk/>
            <pc:sldMk cId="2313682259" sldId="296"/>
            <ac:spMk id="3" creationId="{5B7E8F70-FB77-18A0-3A5C-4E7601816FAF}"/>
          </ac:spMkLst>
        </pc:spChg>
        <pc:spChg chg="add del mod ord">
          <ac:chgData name="Ku, Chu-Chang" userId="b9af00fc-e3a3-4220-b917-7043198beb03" providerId="ADAL" clId="{FD5132A1-D8E1-4012-8256-AE8BED803228}" dt="2023-09-06T13:15:31.264" v="110" actId="478"/>
          <ac:spMkLst>
            <pc:docMk/>
            <pc:sldMk cId="2313682259" sldId="296"/>
            <ac:spMk id="4" creationId="{37CB004D-D1F6-5559-D954-8F4F5A26F7AA}"/>
          </ac:spMkLst>
        </pc:spChg>
        <pc:spChg chg="add del mod ord">
          <ac:chgData name="Ku, Chu-Chang" userId="b9af00fc-e3a3-4220-b917-7043198beb03" providerId="ADAL" clId="{FD5132A1-D8E1-4012-8256-AE8BED803228}" dt="2023-09-06T13:15:31.264" v="110" actId="478"/>
          <ac:spMkLst>
            <pc:docMk/>
            <pc:sldMk cId="2313682259" sldId="296"/>
            <ac:spMk id="5" creationId="{439BA8DA-EBEE-4675-C513-DA29CB04BEB3}"/>
          </ac:spMkLst>
        </pc:spChg>
        <pc:spChg chg="add mod">
          <ac:chgData name="Ku, Chu-Chang" userId="b9af00fc-e3a3-4220-b917-7043198beb03" providerId="ADAL" clId="{FD5132A1-D8E1-4012-8256-AE8BED803228}" dt="2023-09-06T13:16:48.717" v="168" actId="1076"/>
          <ac:spMkLst>
            <pc:docMk/>
            <pc:sldMk cId="2313682259" sldId="296"/>
            <ac:spMk id="6" creationId="{14F52421-E952-3180-32BB-FD66A82E0949}"/>
          </ac:spMkLst>
        </pc:spChg>
        <pc:spChg chg="add mod">
          <ac:chgData name="Ku, Chu-Chang" userId="b9af00fc-e3a3-4220-b917-7043198beb03" providerId="ADAL" clId="{FD5132A1-D8E1-4012-8256-AE8BED803228}" dt="2023-09-06T13:16:22.637" v="143" actId="1076"/>
          <ac:spMkLst>
            <pc:docMk/>
            <pc:sldMk cId="2313682259" sldId="296"/>
            <ac:spMk id="7" creationId="{69535E39-97CB-0AE0-6F7D-1EBAC5C77D81}"/>
          </ac:spMkLst>
        </pc:spChg>
        <pc:spChg chg="add mod">
          <ac:chgData name="Ku, Chu-Chang" userId="b9af00fc-e3a3-4220-b917-7043198beb03" providerId="ADAL" clId="{FD5132A1-D8E1-4012-8256-AE8BED803228}" dt="2023-09-06T13:16:41.777" v="165" actId="1076"/>
          <ac:spMkLst>
            <pc:docMk/>
            <pc:sldMk cId="2313682259" sldId="296"/>
            <ac:spMk id="8" creationId="{B56077CE-4394-03E9-BE0B-B876F4D850E2}"/>
          </ac:spMkLst>
        </pc:spChg>
        <pc:spChg chg="add mod">
          <ac:chgData name="Ku, Chu-Chang" userId="b9af00fc-e3a3-4220-b917-7043198beb03" providerId="ADAL" clId="{FD5132A1-D8E1-4012-8256-AE8BED803228}" dt="2023-09-06T13:16:46.251" v="167" actId="1076"/>
          <ac:spMkLst>
            <pc:docMk/>
            <pc:sldMk cId="2313682259" sldId="296"/>
            <ac:spMk id="9" creationId="{7AD62E65-1E8B-C831-FA34-4405AB5972C5}"/>
          </ac:spMkLst>
        </pc:spChg>
        <pc:spChg chg="add mod">
          <ac:chgData name="Ku, Chu-Chang" userId="b9af00fc-e3a3-4220-b917-7043198beb03" providerId="ADAL" clId="{FD5132A1-D8E1-4012-8256-AE8BED803228}" dt="2023-09-06T13:38:40.731" v="275" actId="1076"/>
          <ac:spMkLst>
            <pc:docMk/>
            <pc:sldMk cId="2313682259" sldId="296"/>
            <ac:spMk id="10" creationId="{22D3B1B6-2295-9F5C-DF02-8B32B9107253}"/>
          </ac:spMkLst>
        </pc:spChg>
        <pc:spChg chg="add mod">
          <ac:chgData name="Ku, Chu-Chang" userId="b9af00fc-e3a3-4220-b917-7043198beb03" providerId="ADAL" clId="{FD5132A1-D8E1-4012-8256-AE8BED803228}" dt="2023-09-06T13:38:05.368" v="234" actId="1076"/>
          <ac:spMkLst>
            <pc:docMk/>
            <pc:sldMk cId="2313682259" sldId="296"/>
            <ac:spMk id="16" creationId="{597D41AD-5E10-7152-D134-B95053173957}"/>
          </ac:spMkLst>
        </pc:spChg>
        <pc:spChg chg="add mod">
          <ac:chgData name="Ku, Chu-Chang" userId="b9af00fc-e3a3-4220-b917-7043198beb03" providerId="ADAL" clId="{FD5132A1-D8E1-4012-8256-AE8BED803228}" dt="2023-09-06T13:38:31.448" v="272" actId="1076"/>
          <ac:spMkLst>
            <pc:docMk/>
            <pc:sldMk cId="2313682259" sldId="296"/>
            <ac:spMk id="27" creationId="{4363E393-E70F-8188-1D27-6BDBC8A27599}"/>
          </ac:spMkLst>
        </pc:spChg>
        <pc:spChg chg="add mod">
          <ac:chgData name="Ku, Chu-Chang" userId="b9af00fc-e3a3-4220-b917-7043198beb03" providerId="ADAL" clId="{FD5132A1-D8E1-4012-8256-AE8BED803228}" dt="2023-09-06T13:38:35.611" v="274" actId="1076"/>
          <ac:spMkLst>
            <pc:docMk/>
            <pc:sldMk cId="2313682259" sldId="296"/>
            <ac:spMk id="28" creationId="{056918C3-EAB3-E3F6-66A2-C8FFC07BB5C2}"/>
          </ac:spMkLst>
        </pc:spChg>
        <pc:spChg chg="add mod">
          <ac:chgData name="Ku, Chu-Chang" userId="b9af00fc-e3a3-4220-b917-7043198beb03" providerId="ADAL" clId="{FD5132A1-D8E1-4012-8256-AE8BED803228}" dt="2023-09-06T13:39:18.698" v="287" actId="20577"/>
          <ac:spMkLst>
            <pc:docMk/>
            <pc:sldMk cId="2313682259" sldId="296"/>
            <ac:spMk id="29" creationId="{336AE97A-F8D3-BA5C-0230-56656908F32C}"/>
          </ac:spMkLst>
        </pc:spChg>
        <pc:spChg chg="add mod">
          <ac:chgData name="Ku, Chu-Chang" userId="b9af00fc-e3a3-4220-b917-7043198beb03" providerId="ADAL" clId="{FD5132A1-D8E1-4012-8256-AE8BED803228}" dt="2023-09-06T14:50:34.572" v="453" actId="1076"/>
          <ac:spMkLst>
            <pc:docMk/>
            <pc:sldMk cId="2313682259" sldId="296"/>
            <ac:spMk id="30" creationId="{5CEDD925-7E21-1A49-3B4C-0DB4E933DB0E}"/>
          </ac:spMkLst>
        </pc:spChg>
        <pc:spChg chg="add mod">
          <ac:chgData name="Ku, Chu-Chang" userId="b9af00fc-e3a3-4220-b917-7043198beb03" providerId="ADAL" clId="{FD5132A1-D8E1-4012-8256-AE8BED803228}" dt="2023-09-06T14:50:37.895" v="454" actId="1076"/>
          <ac:spMkLst>
            <pc:docMk/>
            <pc:sldMk cId="2313682259" sldId="296"/>
            <ac:spMk id="31" creationId="{C9AA7817-FAA8-DF14-BBE9-817032C77CD5}"/>
          </ac:spMkLst>
        </pc:spChg>
        <pc:spChg chg="add mod">
          <ac:chgData name="Ku, Chu-Chang" userId="b9af00fc-e3a3-4220-b917-7043198beb03" providerId="ADAL" clId="{FD5132A1-D8E1-4012-8256-AE8BED803228}" dt="2023-09-06T14:50:49.645" v="458" actId="20577"/>
          <ac:spMkLst>
            <pc:docMk/>
            <pc:sldMk cId="2313682259" sldId="296"/>
            <ac:spMk id="32" creationId="{FDFEFEEF-1789-71F8-972D-5529D87CAB68}"/>
          </ac:spMkLst>
        </pc:spChg>
        <pc:cxnChg chg="add">
          <ac:chgData name="Ku, Chu-Chang" userId="b9af00fc-e3a3-4220-b917-7043198beb03" providerId="ADAL" clId="{FD5132A1-D8E1-4012-8256-AE8BED803228}" dt="2023-09-06T13:37:30.106" v="211" actId="11529"/>
          <ac:cxnSpMkLst>
            <pc:docMk/>
            <pc:sldMk cId="2313682259" sldId="296"/>
            <ac:cxnSpMk id="12" creationId="{08121138-EEB0-3958-2C80-85AD8DDDDA80}"/>
          </ac:cxnSpMkLst>
        </pc:cxnChg>
        <pc:cxnChg chg="add mod">
          <ac:chgData name="Ku, Chu-Chang" userId="b9af00fc-e3a3-4220-b917-7043198beb03" providerId="ADAL" clId="{FD5132A1-D8E1-4012-8256-AE8BED803228}" dt="2023-09-06T13:37:37.125" v="214" actId="14100"/>
          <ac:cxnSpMkLst>
            <pc:docMk/>
            <pc:sldMk cId="2313682259" sldId="296"/>
            <ac:cxnSpMk id="13" creationId="{5E9774C9-CE33-BD44-5D20-01389D19B304}"/>
          </ac:cxnSpMkLst>
        </pc:cxnChg>
        <pc:cxnChg chg="add mod">
          <ac:chgData name="Ku, Chu-Chang" userId="b9af00fc-e3a3-4220-b917-7043198beb03" providerId="ADAL" clId="{FD5132A1-D8E1-4012-8256-AE8BED803228}" dt="2023-09-06T13:38:05.368" v="234" actId="1076"/>
          <ac:cxnSpMkLst>
            <pc:docMk/>
            <pc:sldMk cId="2313682259" sldId="296"/>
            <ac:cxnSpMk id="17" creationId="{ACD1C7F4-39B2-3FB0-3482-67C3A414F3F4}"/>
          </ac:cxnSpMkLst>
        </pc:cxnChg>
      </pc:sldChg>
      <pc:sldChg chg="modSp new mod">
        <pc:chgData name="Ku, Chu-Chang" userId="b9af00fc-e3a3-4220-b917-7043198beb03" providerId="ADAL" clId="{FD5132A1-D8E1-4012-8256-AE8BED803228}" dt="2023-09-06T17:52:01.945" v="1247" actId="20577"/>
        <pc:sldMkLst>
          <pc:docMk/>
          <pc:sldMk cId="3285005632" sldId="297"/>
        </pc:sldMkLst>
        <pc:spChg chg="mod">
          <ac:chgData name="Ku, Chu-Chang" userId="b9af00fc-e3a3-4220-b917-7043198beb03" providerId="ADAL" clId="{FD5132A1-D8E1-4012-8256-AE8BED803228}" dt="2023-09-06T17:22:52.021" v="520" actId="313"/>
          <ac:spMkLst>
            <pc:docMk/>
            <pc:sldMk cId="3285005632" sldId="297"/>
            <ac:spMk id="2" creationId="{65CDA53C-EC29-4118-E72E-078F1C2F8926}"/>
          </ac:spMkLst>
        </pc:spChg>
        <pc:spChg chg="mod">
          <ac:chgData name="Ku, Chu-Chang" userId="b9af00fc-e3a3-4220-b917-7043198beb03" providerId="ADAL" clId="{FD5132A1-D8E1-4012-8256-AE8BED803228}" dt="2023-09-06T17:52:01.945" v="1247" actId="20577"/>
          <ac:spMkLst>
            <pc:docMk/>
            <pc:sldMk cId="3285005632" sldId="297"/>
            <ac:spMk id="3" creationId="{5846EE2E-B33E-0EA8-59C5-B59D58E61FB0}"/>
          </ac:spMkLst>
        </pc:spChg>
      </pc:sldChg>
      <pc:sldChg chg="modSp new mod">
        <pc:chgData name="Ku, Chu-Chang" userId="b9af00fc-e3a3-4220-b917-7043198beb03" providerId="ADAL" clId="{FD5132A1-D8E1-4012-8256-AE8BED803228}" dt="2023-09-06T18:06:52.696" v="1561" actId="20577"/>
        <pc:sldMkLst>
          <pc:docMk/>
          <pc:sldMk cId="2490308335" sldId="298"/>
        </pc:sldMkLst>
        <pc:spChg chg="mod">
          <ac:chgData name="Ku, Chu-Chang" userId="b9af00fc-e3a3-4220-b917-7043198beb03" providerId="ADAL" clId="{FD5132A1-D8E1-4012-8256-AE8BED803228}" dt="2023-09-06T18:06:52.696" v="1561" actId="20577"/>
          <ac:spMkLst>
            <pc:docMk/>
            <pc:sldMk cId="2490308335" sldId="298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7:54:42.120" v="1260" actId="20577"/>
          <ac:spMkLst>
            <pc:docMk/>
            <pc:sldMk cId="2490308335" sldId="298"/>
            <ac:spMk id="3" creationId="{F983109B-8B51-9B21-8FB9-B0DC6008A561}"/>
          </ac:spMkLst>
        </pc:spChg>
      </pc:sldChg>
      <pc:sldChg chg="modSp add mod">
        <pc:chgData name="Ku, Chu-Chang" userId="b9af00fc-e3a3-4220-b917-7043198beb03" providerId="ADAL" clId="{FD5132A1-D8E1-4012-8256-AE8BED803228}" dt="2023-09-06T18:20:09.009" v="1750" actId="20577"/>
        <pc:sldMkLst>
          <pc:docMk/>
          <pc:sldMk cId="2656908805" sldId="299"/>
        </pc:sldMkLst>
        <pc:spChg chg="mod">
          <ac:chgData name="Ku, Chu-Chang" userId="b9af00fc-e3a3-4220-b917-7043198beb03" providerId="ADAL" clId="{FD5132A1-D8E1-4012-8256-AE8BED803228}" dt="2023-09-06T17:49:14.225" v="1114" actId="20577"/>
          <ac:spMkLst>
            <pc:docMk/>
            <pc:sldMk cId="2656908805" sldId="299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20:09.009" v="1750" actId="20577"/>
          <ac:spMkLst>
            <pc:docMk/>
            <pc:sldMk cId="2656908805" sldId="299"/>
            <ac:spMk id="3" creationId="{F983109B-8B51-9B21-8FB9-B0DC6008A561}"/>
          </ac:spMkLst>
        </pc:spChg>
      </pc:sldChg>
      <pc:sldChg chg="modSp add mod ord">
        <pc:chgData name="Ku, Chu-Chang" userId="b9af00fc-e3a3-4220-b917-7043198beb03" providerId="ADAL" clId="{FD5132A1-D8E1-4012-8256-AE8BED803228}" dt="2023-09-06T18:31:37.126" v="2473" actId="20577"/>
        <pc:sldMkLst>
          <pc:docMk/>
          <pc:sldMk cId="2239311412" sldId="300"/>
        </pc:sldMkLst>
        <pc:spChg chg="mod">
          <ac:chgData name="Ku, Chu-Chang" userId="b9af00fc-e3a3-4220-b917-7043198beb03" providerId="ADAL" clId="{FD5132A1-D8E1-4012-8256-AE8BED803228}" dt="2023-09-06T18:03:09.989" v="1398" actId="20577"/>
          <ac:spMkLst>
            <pc:docMk/>
            <pc:sldMk cId="2239311412" sldId="300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31:37.126" v="2473" actId="20577"/>
          <ac:spMkLst>
            <pc:docMk/>
            <pc:sldMk cId="2239311412" sldId="300"/>
            <ac:spMk id="3" creationId="{F983109B-8B51-9B21-8FB9-B0DC6008A561}"/>
          </ac:spMkLst>
        </pc:spChg>
      </pc:sldChg>
      <pc:sldChg chg="modSp add mod">
        <pc:chgData name="Ku, Chu-Chang" userId="b9af00fc-e3a3-4220-b917-7043198beb03" providerId="ADAL" clId="{FD5132A1-D8E1-4012-8256-AE8BED803228}" dt="2023-09-06T18:32:31.724" v="2578" actId="404"/>
        <pc:sldMkLst>
          <pc:docMk/>
          <pc:sldMk cId="425886352" sldId="301"/>
        </pc:sldMkLst>
        <pc:spChg chg="mod">
          <ac:chgData name="Ku, Chu-Chang" userId="b9af00fc-e3a3-4220-b917-7043198beb03" providerId="ADAL" clId="{FD5132A1-D8E1-4012-8256-AE8BED803228}" dt="2023-09-06T18:30:01.629" v="2336" actId="20577"/>
          <ac:spMkLst>
            <pc:docMk/>
            <pc:sldMk cId="425886352" sldId="301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32:31.724" v="2578" actId="404"/>
          <ac:spMkLst>
            <pc:docMk/>
            <pc:sldMk cId="425886352" sldId="301"/>
            <ac:spMk id="3" creationId="{F983109B-8B51-9B21-8FB9-B0DC6008A561}"/>
          </ac:spMkLst>
        </pc:spChg>
      </pc:sldChg>
      <pc:sldChg chg="modSp add del mod">
        <pc:chgData name="Ku, Chu-Chang" userId="b9af00fc-e3a3-4220-b917-7043198beb03" providerId="ADAL" clId="{FD5132A1-D8E1-4012-8256-AE8BED803228}" dt="2023-09-06T18:21:48.182" v="1831" actId="47"/>
        <pc:sldMkLst>
          <pc:docMk/>
          <pc:sldMk cId="1245674503" sldId="301"/>
        </pc:sldMkLst>
        <pc:spChg chg="mod">
          <ac:chgData name="Ku, Chu-Chang" userId="b9af00fc-e3a3-4220-b917-7043198beb03" providerId="ADAL" clId="{FD5132A1-D8E1-4012-8256-AE8BED803228}" dt="2023-09-06T18:08:48.496" v="1572" actId="20577"/>
          <ac:spMkLst>
            <pc:docMk/>
            <pc:sldMk cId="1245674503" sldId="301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14:34.873" v="1575" actId="20577"/>
          <ac:spMkLst>
            <pc:docMk/>
            <pc:sldMk cId="1245674503" sldId="301"/>
            <ac:spMk id="3" creationId="{F983109B-8B51-9B21-8FB9-B0DC6008A5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E356D-71AE-441B-B785-561A35C863FD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3A8510E-6839-40DC-9126-37E64552BC1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Visit</a:t>
          </a:r>
          <a:endParaRPr lang="en-GB" dirty="0"/>
        </a:p>
      </dgm:t>
    </dgm:pt>
    <dgm:pt modelId="{A32C5BAA-5B4B-4F46-9A41-17674A28E907}" type="parTrans" cxnId="{0C332F27-2DDF-4DF0-99FA-7DE6ABF264AD}">
      <dgm:prSet/>
      <dgm:spPr/>
      <dgm:t>
        <a:bodyPr/>
        <a:lstStyle/>
        <a:p>
          <a:endParaRPr lang="en-GB"/>
        </a:p>
      </dgm:t>
    </dgm:pt>
    <dgm:pt modelId="{81F38571-7EA8-4E6F-99AA-37B5C434E234}" type="sibTrans" cxnId="{0C332F27-2DDF-4DF0-99FA-7DE6ABF264AD}">
      <dgm:prSet/>
      <dgm:spPr/>
      <dgm:t>
        <a:bodyPr/>
        <a:lstStyle/>
        <a:p>
          <a:endParaRPr lang="en-GB"/>
        </a:p>
      </dgm:t>
    </dgm:pt>
    <dgm:pt modelId="{C40AF562-585F-4F82-B9C6-0A6AD5A47C92}">
      <dgm:prSet phldrT="[Text]"/>
      <dgm:spPr/>
      <dgm:t>
        <a:bodyPr/>
        <a:lstStyle/>
        <a:p>
          <a:r>
            <a:rPr lang="en-US" dirty="0"/>
            <a:t>Public</a:t>
          </a:r>
          <a:endParaRPr lang="en-GB" dirty="0"/>
        </a:p>
      </dgm:t>
    </dgm:pt>
    <dgm:pt modelId="{800B2F6F-E403-4912-9B9A-1A5AB422D059}" type="parTrans" cxnId="{150393FA-67F6-4005-8111-57ACF2E6BA35}">
      <dgm:prSet/>
      <dgm:spPr/>
      <dgm:t>
        <a:bodyPr/>
        <a:lstStyle/>
        <a:p>
          <a:endParaRPr lang="en-GB"/>
        </a:p>
      </dgm:t>
    </dgm:pt>
    <dgm:pt modelId="{12368BF8-8E24-48DB-8902-CF030AF9AC28}" type="sibTrans" cxnId="{150393FA-67F6-4005-8111-57ACF2E6BA35}">
      <dgm:prSet/>
      <dgm:spPr/>
      <dgm:t>
        <a:bodyPr/>
        <a:lstStyle/>
        <a:p>
          <a:endParaRPr lang="en-GB"/>
        </a:p>
      </dgm:t>
    </dgm:pt>
    <dgm:pt modelId="{D362A08F-6506-43E9-8E35-F0E13A64DA3B}">
      <dgm:prSet phldrT="[Text]"/>
      <dgm:spPr/>
      <dgm:t>
        <a:bodyPr/>
        <a:lstStyle/>
        <a:p>
          <a:r>
            <a:rPr lang="en-US" dirty="0"/>
            <a:t>Diagnosed</a:t>
          </a:r>
          <a:endParaRPr lang="en-GB" dirty="0"/>
        </a:p>
      </dgm:t>
    </dgm:pt>
    <dgm:pt modelId="{6E07C6B3-0F3B-4072-B745-2105820A47D6}" type="parTrans" cxnId="{1B501135-C892-432D-9358-CBDAE60F8505}">
      <dgm:prSet/>
      <dgm:spPr/>
      <dgm:t>
        <a:bodyPr/>
        <a:lstStyle/>
        <a:p>
          <a:endParaRPr lang="en-GB"/>
        </a:p>
      </dgm:t>
    </dgm:pt>
    <dgm:pt modelId="{76BF78D9-F88A-4C09-90DC-A26A6783128A}" type="sibTrans" cxnId="{1B501135-C892-432D-9358-CBDAE60F8505}">
      <dgm:prSet/>
      <dgm:spPr/>
      <dgm:t>
        <a:bodyPr/>
        <a:lstStyle/>
        <a:p>
          <a:endParaRPr lang="en-GB"/>
        </a:p>
      </dgm:t>
    </dgm:pt>
    <dgm:pt modelId="{26D1601A-ED18-40F4-A6C8-279DA9C3DC0C}">
      <dgm:prSet phldrT="[Text]"/>
      <dgm:spPr/>
      <dgm:t>
        <a:bodyPr/>
        <a:lstStyle/>
        <a:p>
          <a:r>
            <a:rPr lang="en-US" dirty="0"/>
            <a:t>Engaged private</a:t>
          </a:r>
        </a:p>
      </dgm:t>
    </dgm:pt>
    <dgm:pt modelId="{E66F4EEE-7930-41BD-8C37-AF36095A40DB}" type="parTrans" cxnId="{E1D58F78-721F-43C4-AB6A-C4EEE5416616}">
      <dgm:prSet/>
      <dgm:spPr/>
      <dgm:t>
        <a:bodyPr/>
        <a:lstStyle/>
        <a:p>
          <a:endParaRPr lang="en-GB"/>
        </a:p>
      </dgm:t>
    </dgm:pt>
    <dgm:pt modelId="{F86E58DF-173E-4008-BD59-456DB5CD340F}" type="sibTrans" cxnId="{E1D58F78-721F-43C4-AB6A-C4EEE5416616}">
      <dgm:prSet/>
      <dgm:spPr/>
      <dgm:t>
        <a:bodyPr/>
        <a:lstStyle/>
        <a:p>
          <a:endParaRPr lang="en-GB"/>
        </a:p>
      </dgm:t>
    </dgm:pt>
    <dgm:pt modelId="{BBE3C1B6-0DC5-43C4-B550-E1F0F180D4F4}">
      <dgm:prSet phldrT="[Text]"/>
      <dgm:spPr/>
      <dgm:t>
        <a:bodyPr/>
        <a:lstStyle/>
        <a:p>
          <a:r>
            <a:rPr lang="en-US" dirty="0"/>
            <a:t>Diagnosed</a:t>
          </a:r>
        </a:p>
      </dgm:t>
    </dgm:pt>
    <dgm:pt modelId="{4AC797EC-AB18-4774-9455-4F99FE4ADC59}" type="parTrans" cxnId="{DD27E10E-0E56-490A-8856-49067554E968}">
      <dgm:prSet/>
      <dgm:spPr/>
      <dgm:t>
        <a:bodyPr/>
        <a:lstStyle/>
        <a:p>
          <a:endParaRPr lang="en-GB"/>
        </a:p>
      </dgm:t>
    </dgm:pt>
    <dgm:pt modelId="{D5AD92C5-B282-4179-A3AD-587C971B09F2}" type="sibTrans" cxnId="{DD27E10E-0E56-490A-8856-49067554E968}">
      <dgm:prSet/>
      <dgm:spPr/>
      <dgm:t>
        <a:bodyPr/>
        <a:lstStyle/>
        <a:p>
          <a:endParaRPr lang="en-GB"/>
        </a:p>
      </dgm:t>
    </dgm:pt>
    <dgm:pt modelId="{9EB8AC94-F358-4B0C-8A6C-75559A48D515}">
      <dgm:prSet/>
      <dgm:spPr/>
      <dgm:t>
        <a:bodyPr/>
        <a:lstStyle/>
        <a:p>
          <a:r>
            <a:rPr lang="en-US" dirty="0"/>
            <a:t>Unengaged private</a:t>
          </a:r>
          <a:endParaRPr lang="en-GB" dirty="0"/>
        </a:p>
      </dgm:t>
    </dgm:pt>
    <dgm:pt modelId="{CFFE67D1-E895-4050-9F2F-1D3FE1922ED3}" type="parTrans" cxnId="{F3DE7BD5-E93C-466F-9BDD-F0B9735F8546}">
      <dgm:prSet/>
      <dgm:spPr/>
      <dgm:t>
        <a:bodyPr/>
        <a:lstStyle/>
        <a:p>
          <a:endParaRPr lang="en-GB"/>
        </a:p>
      </dgm:t>
    </dgm:pt>
    <dgm:pt modelId="{0D241DDC-9B0C-485D-85FB-948469059060}" type="sibTrans" cxnId="{F3DE7BD5-E93C-466F-9BDD-F0B9735F8546}">
      <dgm:prSet/>
      <dgm:spPr/>
      <dgm:t>
        <a:bodyPr/>
        <a:lstStyle/>
        <a:p>
          <a:endParaRPr lang="en-GB"/>
        </a:p>
      </dgm:t>
    </dgm:pt>
    <dgm:pt modelId="{4E6CAD96-B221-4EE2-8CEE-E1E673CFAA68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Treatment initiated</a:t>
          </a:r>
          <a:endParaRPr lang="en-GB" dirty="0"/>
        </a:p>
      </dgm:t>
    </dgm:pt>
    <dgm:pt modelId="{6E0F9040-E1BE-47DD-AE15-755B0C832544}" type="parTrans" cxnId="{D66865F2-CDA0-45B8-A236-2A5E831A0768}">
      <dgm:prSet/>
      <dgm:spPr/>
      <dgm:t>
        <a:bodyPr/>
        <a:lstStyle/>
        <a:p>
          <a:endParaRPr lang="en-GB"/>
        </a:p>
      </dgm:t>
    </dgm:pt>
    <dgm:pt modelId="{89FBB708-C38E-4029-8DD2-107ED9817233}" type="sibTrans" cxnId="{D66865F2-CDA0-45B8-A236-2A5E831A0768}">
      <dgm:prSet/>
      <dgm:spPr/>
      <dgm:t>
        <a:bodyPr/>
        <a:lstStyle/>
        <a:p>
          <a:endParaRPr lang="en-GB"/>
        </a:p>
      </dgm:t>
    </dgm:pt>
    <dgm:pt modelId="{1D3DE17A-D508-4593-903B-06ADAB39FEAD}">
      <dgm:prSet/>
      <dgm:spPr/>
      <dgm:t>
        <a:bodyPr/>
        <a:lstStyle/>
        <a:p>
          <a:r>
            <a:rPr lang="en-US" dirty="0"/>
            <a:t>Diagnosed</a:t>
          </a:r>
          <a:endParaRPr lang="en-GB" dirty="0"/>
        </a:p>
      </dgm:t>
    </dgm:pt>
    <dgm:pt modelId="{94ECA424-5818-4B60-A7E1-B40DFF6D7BB2}" type="parTrans" cxnId="{77629122-424D-4779-81DA-B960391B63FE}">
      <dgm:prSet/>
      <dgm:spPr/>
      <dgm:t>
        <a:bodyPr/>
        <a:lstStyle/>
        <a:p>
          <a:endParaRPr lang="en-GB"/>
        </a:p>
      </dgm:t>
    </dgm:pt>
    <dgm:pt modelId="{A8293E67-4860-493D-B252-7D0889EE24ED}" type="sibTrans" cxnId="{77629122-424D-4779-81DA-B960391B63FE}">
      <dgm:prSet/>
      <dgm:spPr/>
      <dgm:t>
        <a:bodyPr/>
        <a:lstStyle/>
        <a:p>
          <a:endParaRPr lang="en-GB"/>
        </a:p>
      </dgm:t>
    </dgm:pt>
    <dgm:pt modelId="{39DF2927-5B8B-48FB-B251-7F11D408DFF7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Treatment initiated</a:t>
          </a:r>
          <a:endParaRPr lang="en-GB" dirty="0"/>
        </a:p>
      </dgm:t>
    </dgm:pt>
    <dgm:pt modelId="{E1DED633-D0FE-4357-92EE-74F892530AD7}" type="parTrans" cxnId="{CE955CE7-B0E6-4570-BE5D-5E05245FC55A}">
      <dgm:prSet/>
      <dgm:spPr/>
      <dgm:t>
        <a:bodyPr/>
        <a:lstStyle/>
        <a:p>
          <a:endParaRPr lang="en-GB"/>
        </a:p>
      </dgm:t>
    </dgm:pt>
    <dgm:pt modelId="{A7F76C5B-E318-4EE1-B2EB-7E48D87609E4}" type="sibTrans" cxnId="{CE955CE7-B0E6-4570-BE5D-5E05245FC55A}">
      <dgm:prSet/>
      <dgm:spPr/>
      <dgm:t>
        <a:bodyPr/>
        <a:lstStyle/>
        <a:p>
          <a:endParaRPr lang="en-GB"/>
        </a:p>
      </dgm:t>
    </dgm:pt>
    <dgm:pt modelId="{EBB7A818-D597-4315-887D-789E9C1A8D3A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Treatment initiated</a:t>
          </a:r>
          <a:endParaRPr lang="en-GB" dirty="0"/>
        </a:p>
      </dgm:t>
    </dgm:pt>
    <dgm:pt modelId="{38E86E6F-4288-4139-9FC9-A102565BD030}" type="parTrans" cxnId="{C461E348-55EF-4B6A-B8FA-95D763095E1E}">
      <dgm:prSet/>
      <dgm:spPr/>
      <dgm:t>
        <a:bodyPr/>
        <a:lstStyle/>
        <a:p>
          <a:endParaRPr lang="en-GB"/>
        </a:p>
      </dgm:t>
    </dgm:pt>
    <dgm:pt modelId="{1EB061B0-AFCC-477E-A4FE-5A184F21F06F}" type="sibTrans" cxnId="{C461E348-55EF-4B6A-B8FA-95D763095E1E}">
      <dgm:prSet/>
      <dgm:spPr/>
      <dgm:t>
        <a:bodyPr/>
        <a:lstStyle/>
        <a:p>
          <a:endParaRPr lang="en-GB"/>
        </a:p>
      </dgm:t>
    </dgm:pt>
    <dgm:pt modelId="{481A2AEC-158A-49C0-AEE8-AF7B96484F6F}" type="pres">
      <dgm:prSet presAssocID="{44CE356D-71AE-441B-B785-561A35C863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718067-EA2E-4985-A814-77DBD4D0CBAC}" type="pres">
      <dgm:prSet presAssocID="{93A8510E-6839-40DC-9126-37E64552BC11}" presName="root1" presStyleCnt="0"/>
      <dgm:spPr/>
    </dgm:pt>
    <dgm:pt modelId="{19368F39-E275-4552-B726-C53E4624056C}" type="pres">
      <dgm:prSet presAssocID="{93A8510E-6839-40DC-9126-37E64552BC11}" presName="LevelOneTextNode" presStyleLbl="node0" presStyleIdx="0" presStyleCnt="1">
        <dgm:presLayoutVars>
          <dgm:chPref val="3"/>
        </dgm:presLayoutVars>
      </dgm:prSet>
      <dgm:spPr/>
    </dgm:pt>
    <dgm:pt modelId="{427ECA24-D41F-4B72-9A38-E1693189E2F4}" type="pres">
      <dgm:prSet presAssocID="{93A8510E-6839-40DC-9126-37E64552BC11}" presName="level2hierChild" presStyleCnt="0"/>
      <dgm:spPr/>
    </dgm:pt>
    <dgm:pt modelId="{B6D63367-338B-44B0-BDC9-134437834BB7}" type="pres">
      <dgm:prSet presAssocID="{800B2F6F-E403-4912-9B9A-1A5AB422D059}" presName="conn2-1" presStyleLbl="parChTrans1D2" presStyleIdx="0" presStyleCnt="3"/>
      <dgm:spPr/>
    </dgm:pt>
    <dgm:pt modelId="{4836FB82-1E58-4A3F-8E78-FDB556BABD9F}" type="pres">
      <dgm:prSet presAssocID="{800B2F6F-E403-4912-9B9A-1A5AB422D059}" presName="connTx" presStyleLbl="parChTrans1D2" presStyleIdx="0" presStyleCnt="3"/>
      <dgm:spPr/>
    </dgm:pt>
    <dgm:pt modelId="{FD8B5AB5-BDBB-4913-81F2-883579516E51}" type="pres">
      <dgm:prSet presAssocID="{C40AF562-585F-4F82-B9C6-0A6AD5A47C92}" presName="root2" presStyleCnt="0"/>
      <dgm:spPr/>
    </dgm:pt>
    <dgm:pt modelId="{D912C54E-D7B3-4856-B174-5F829934AD6D}" type="pres">
      <dgm:prSet presAssocID="{C40AF562-585F-4F82-B9C6-0A6AD5A47C92}" presName="LevelTwoTextNode" presStyleLbl="node2" presStyleIdx="0" presStyleCnt="3">
        <dgm:presLayoutVars>
          <dgm:chPref val="3"/>
        </dgm:presLayoutVars>
      </dgm:prSet>
      <dgm:spPr/>
    </dgm:pt>
    <dgm:pt modelId="{1D0EAA50-D458-4310-AD41-283580AE3812}" type="pres">
      <dgm:prSet presAssocID="{C40AF562-585F-4F82-B9C6-0A6AD5A47C92}" presName="level3hierChild" presStyleCnt="0"/>
      <dgm:spPr/>
    </dgm:pt>
    <dgm:pt modelId="{5BF70BE4-F805-4D2C-9FFC-180627F3BBC5}" type="pres">
      <dgm:prSet presAssocID="{6E07C6B3-0F3B-4072-B745-2105820A47D6}" presName="conn2-1" presStyleLbl="parChTrans1D3" presStyleIdx="0" presStyleCnt="3"/>
      <dgm:spPr/>
    </dgm:pt>
    <dgm:pt modelId="{AFC8A0E3-33F6-42EA-9516-7E05F9B73D2B}" type="pres">
      <dgm:prSet presAssocID="{6E07C6B3-0F3B-4072-B745-2105820A47D6}" presName="connTx" presStyleLbl="parChTrans1D3" presStyleIdx="0" presStyleCnt="3"/>
      <dgm:spPr/>
    </dgm:pt>
    <dgm:pt modelId="{484E4B9A-48BD-4464-BB7D-F89A3668FEDD}" type="pres">
      <dgm:prSet presAssocID="{D362A08F-6506-43E9-8E35-F0E13A64DA3B}" presName="root2" presStyleCnt="0"/>
      <dgm:spPr/>
    </dgm:pt>
    <dgm:pt modelId="{105ABC8E-EBA4-4900-AA2D-2ACFD22D9750}" type="pres">
      <dgm:prSet presAssocID="{D362A08F-6506-43E9-8E35-F0E13A64DA3B}" presName="LevelTwoTextNode" presStyleLbl="node3" presStyleIdx="0" presStyleCnt="3">
        <dgm:presLayoutVars>
          <dgm:chPref val="3"/>
        </dgm:presLayoutVars>
      </dgm:prSet>
      <dgm:spPr/>
    </dgm:pt>
    <dgm:pt modelId="{5B1AF636-6658-4611-BAF7-E997F7FDCD3C}" type="pres">
      <dgm:prSet presAssocID="{D362A08F-6506-43E9-8E35-F0E13A64DA3B}" presName="level3hierChild" presStyleCnt="0"/>
      <dgm:spPr/>
    </dgm:pt>
    <dgm:pt modelId="{E39BE865-BB80-46F4-BC0B-AD9C9E8A508A}" type="pres">
      <dgm:prSet presAssocID="{6E0F9040-E1BE-47DD-AE15-755B0C832544}" presName="conn2-1" presStyleLbl="parChTrans1D4" presStyleIdx="0" presStyleCnt="3"/>
      <dgm:spPr/>
    </dgm:pt>
    <dgm:pt modelId="{49DB231C-B2AF-4266-A5B8-86362C3ADF68}" type="pres">
      <dgm:prSet presAssocID="{6E0F9040-E1BE-47DD-AE15-755B0C832544}" presName="connTx" presStyleLbl="parChTrans1D4" presStyleIdx="0" presStyleCnt="3"/>
      <dgm:spPr/>
    </dgm:pt>
    <dgm:pt modelId="{D69035D5-BD1C-4D64-B2D2-BE86E1E8E0E3}" type="pres">
      <dgm:prSet presAssocID="{4E6CAD96-B221-4EE2-8CEE-E1E673CFAA68}" presName="root2" presStyleCnt="0"/>
      <dgm:spPr/>
    </dgm:pt>
    <dgm:pt modelId="{F9B4FC63-03EB-4F2F-B3E3-5AEED1EB8AD2}" type="pres">
      <dgm:prSet presAssocID="{4E6CAD96-B221-4EE2-8CEE-E1E673CFAA68}" presName="LevelTwoTextNode" presStyleLbl="node4" presStyleIdx="0" presStyleCnt="3">
        <dgm:presLayoutVars>
          <dgm:chPref val="3"/>
        </dgm:presLayoutVars>
      </dgm:prSet>
      <dgm:spPr/>
    </dgm:pt>
    <dgm:pt modelId="{F9C2F5C9-83F0-47FD-920F-679411030B33}" type="pres">
      <dgm:prSet presAssocID="{4E6CAD96-B221-4EE2-8CEE-E1E673CFAA68}" presName="level3hierChild" presStyleCnt="0"/>
      <dgm:spPr/>
    </dgm:pt>
    <dgm:pt modelId="{45F29D4A-6B72-4B0F-9AD6-354107F64804}" type="pres">
      <dgm:prSet presAssocID="{E66F4EEE-7930-41BD-8C37-AF36095A40DB}" presName="conn2-1" presStyleLbl="parChTrans1D2" presStyleIdx="1" presStyleCnt="3"/>
      <dgm:spPr/>
    </dgm:pt>
    <dgm:pt modelId="{EC8EA9CB-F2BF-4262-9EA7-470FE191F61A}" type="pres">
      <dgm:prSet presAssocID="{E66F4EEE-7930-41BD-8C37-AF36095A40DB}" presName="connTx" presStyleLbl="parChTrans1D2" presStyleIdx="1" presStyleCnt="3"/>
      <dgm:spPr/>
    </dgm:pt>
    <dgm:pt modelId="{2F6B986B-67A1-4586-B4F0-1BA0B915FC91}" type="pres">
      <dgm:prSet presAssocID="{26D1601A-ED18-40F4-A6C8-279DA9C3DC0C}" presName="root2" presStyleCnt="0"/>
      <dgm:spPr/>
    </dgm:pt>
    <dgm:pt modelId="{685FDC82-A33F-4002-BDD9-4916C4BFD2F1}" type="pres">
      <dgm:prSet presAssocID="{26D1601A-ED18-40F4-A6C8-279DA9C3DC0C}" presName="LevelTwoTextNode" presStyleLbl="node2" presStyleIdx="1" presStyleCnt="3">
        <dgm:presLayoutVars>
          <dgm:chPref val="3"/>
        </dgm:presLayoutVars>
      </dgm:prSet>
      <dgm:spPr/>
    </dgm:pt>
    <dgm:pt modelId="{A68358E2-EEB4-4A66-9079-C68E4BD45B6F}" type="pres">
      <dgm:prSet presAssocID="{26D1601A-ED18-40F4-A6C8-279DA9C3DC0C}" presName="level3hierChild" presStyleCnt="0"/>
      <dgm:spPr/>
    </dgm:pt>
    <dgm:pt modelId="{5ABE02F6-BF0B-4C8C-B2B4-E52D161718B7}" type="pres">
      <dgm:prSet presAssocID="{4AC797EC-AB18-4774-9455-4F99FE4ADC59}" presName="conn2-1" presStyleLbl="parChTrans1D3" presStyleIdx="1" presStyleCnt="3"/>
      <dgm:spPr/>
    </dgm:pt>
    <dgm:pt modelId="{A9FFB4EC-B8B9-49F0-B623-E99A54FE6BFA}" type="pres">
      <dgm:prSet presAssocID="{4AC797EC-AB18-4774-9455-4F99FE4ADC59}" presName="connTx" presStyleLbl="parChTrans1D3" presStyleIdx="1" presStyleCnt="3"/>
      <dgm:spPr/>
    </dgm:pt>
    <dgm:pt modelId="{B354CA2E-AD7A-4FE9-B830-82D07095FE10}" type="pres">
      <dgm:prSet presAssocID="{BBE3C1B6-0DC5-43C4-B550-E1F0F180D4F4}" presName="root2" presStyleCnt="0"/>
      <dgm:spPr/>
    </dgm:pt>
    <dgm:pt modelId="{5C6CD191-23AD-4A34-835A-1DA43C7FB39E}" type="pres">
      <dgm:prSet presAssocID="{BBE3C1B6-0DC5-43C4-B550-E1F0F180D4F4}" presName="LevelTwoTextNode" presStyleLbl="node3" presStyleIdx="1" presStyleCnt="3">
        <dgm:presLayoutVars>
          <dgm:chPref val="3"/>
        </dgm:presLayoutVars>
      </dgm:prSet>
      <dgm:spPr/>
    </dgm:pt>
    <dgm:pt modelId="{F0058638-402A-4926-A351-7205DBF48A3E}" type="pres">
      <dgm:prSet presAssocID="{BBE3C1B6-0DC5-43C4-B550-E1F0F180D4F4}" presName="level3hierChild" presStyleCnt="0"/>
      <dgm:spPr/>
    </dgm:pt>
    <dgm:pt modelId="{CE482260-2311-49CE-BF32-67940E3E7916}" type="pres">
      <dgm:prSet presAssocID="{E1DED633-D0FE-4357-92EE-74F892530AD7}" presName="conn2-1" presStyleLbl="parChTrans1D4" presStyleIdx="1" presStyleCnt="3"/>
      <dgm:spPr/>
    </dgm:pt>
    <dgm:pt modelId="{D65D33AA-8FCE-4663-A638-9B7957C7723E}" type="pres">
      <dgm:prSet presAssocID="{E1DED633-D0FE-4357-92EE-74F892530AD7}" presName="connTx" presStyleLbl="parChTrans1D4" presStyleIdx="1" presStyleCnt="3"/>
      <dgm:spPr/>
    </dgm:pt>
    <dgm:pt modelId="{DC8982BE-0D13-4B78-86EC-607F9B5E7586}" type="pres">
      <dgm:prSet presAssocID="{39DF2927-5B8B-48FB-B251-7F11D408DFF7}" presName="root2" presStyleCnt="0"/>
      <dgm:spPr/>
    </dgm:pt>
    <dgm:pt modelId="{E60AAF6F-AD0A-40CD-B064-A99FB6170CA5}" type="pres">
      <dgm:prSet presAssocID="{39DF2927-5B8B-48FB-B251-7F11D408DFF7}" presName="LevelTwoTextNode" presStyleLbl="node4" presStyleIdx="1" presStyleCnt="3">
        <dgm:presLayoutVars>
          <dgm:chPref val="3"/>
        </dgm:presLayoutVars>
      </dgm:prSet>
      <dgm:spPr/>
    </dgm:pt>
    <dgm:pt modelId="{F482E349-57DC-45E5-B270-67E0072AF263}" type="pres">
      <dgm:prSet presAssocID="{39DF2927-5B8B-48FB-B251-7F11D408DFF7}" presName="level3hierChild" presStyleCnt="0"/>
      <dgm:spPr/>
    </dgm:pt>
    <dgm:pt modelId="{B9576FF5-192B-42D0-93DF-D2BC9DFC7F86}" type="pres">
      <dgm:prSet presAssocID="{CFFE67D1-E895-4050-9F2F-1D3FE1922ED3}" presName="conn2-1" presStyleLbl="parChTrans1D2" presStyleIdx="2" presStyleCnt="3"/>
      <dgm:spPr/>
    </dgm:pt>
    <dgm:pt modelId="{BACAD24F-44CB-460C-BD19-5677854FBE4A}" type="pres">
      <dgm:prSet presAssocID="{CFFE67D1-E895-4050-9F2F-1D3FE1922ED3}" presName="connTx" presStyleLbl="parChTrans1D2" presStyleIdx="2" presStyleCnt="3"/>
      <dgm:spPr/>
    </dgm:pt>
    <dgm:pt modelId="{8F55EDFF-051A-4BD2-B526-0CD1849315AD}" type="pres">
      <dgm:prSet presAssocID="{9EB8AC94-F358-4B0C-8A6C-75559A48D515}" presName="root2" presStyleCnt="0"/>
      <dgm:spPr/>
    </dgm:pt>
    <dgm:pt modelId="{B588DE9F-4106-4037-A975-3F6F66436149}" type="pres">
      <dgm:prSet presAssocID="{9EB8AC94-F358-4B0C-8A6C-75559A48D515}" presName="LevelTwoTextNode" presStyleLbl="node2" presStyleIdx="2" presStyleCnt="3">
        <dgm:presLayoutVars>
          <dgm:chPref val="3"/>
        </dgm:presLayoutVars>
      </dgm:prSet>
      <dgm:spPr/>
    </dgm:pt>
    <dgm:pt modelId="{D7E48488-25A3-449D-8EFF-BE090B96C753}" type="pres">
      <dgm:prSet presAssocID="{9EB8AC94-F358-4B0C-8A6C-75559A48D515}" presName="level3hierChild" presStyleCnt="0"/>
      <dgm:spPr/>
    </dgm:pt>
    <dgm:pt modelId="{393B91F5-CF10-469B-9CEE-41262F09F12D}" type="pres">
      <dgm:prSet presAssocID="{94ECA424-5818-4B60-A7E1-B40DFF6D7BB2}" presName="conn2-1" presStyleLbl="parChTrans1D3" presStyleIdx="2" presStyleCnt="3"/>
      <dgm:spPr/>
    </dgm:pt>
    <dgm:pt modelId="{A11810E2-E662-4642-9D7E-2DC7906A0D0C}" type="pres">
      <dgm:prSet presAssocID="{94ECA424-5818-4B60-A7E1-B40DFF6D7BB2}" presName="connTx" presStyleLbl="parChTrans1D3" presStyleIdx="2" presStyleCnt="3"/>
      <dgm:spPr/>
    </dgm:pt>
    <dgm:pt modelId="{9A5AE786-FFF1-4B25-9D58-10FD42B3412E}" type="pres">
      <dgm:prSet presAssocID="{1D3DE17A-D508-4593-903B-06ADAB39FEAD}" presName="root2" presStyleCnt="0"/>
      <dgm:spPr/>
    </dgm:pt>
    <dgm:pt modelId="{24BC031B-FCC7-4E5B-B378-B5E3777D6546}" type="pres">
      <dgm:prSet presAssocID="{1D3DE17A-D508-4593-903B-06ADAB39FEAD}" presName="LevelTwoTextNode" presStyleLbl="node3" presStyleIdx="2" presStyleCnt="3">
        <dgm:presLayoutVars>
          <dgm:chPref val="3"/>
        </dgm:presLayoutVars>
      </dgm:prSet>
      <dgm:spPr/>
    </dgm:pt>
    <dgm:pt modelId="{9C1DBF56-5C75-4595-BFAC-6CE9C416A66B}" type="pres">
      <dgm:prSet presAssocID="{1D3DE17A-D508-4593-903B-06ADAB39FEAD}" presName="level3hierChild" presStyleCnt="0"/>
      <dgm:spPr/>
    </dgm:pt>
    <dgm:pt modelId="{14B5362B-8BA4-4764-90AD-5373F706C095}" type="pres">
      <dgm:prSet presAssocID="{38E86E6F-4288-4139-9FC9-A102565BD030}" presName="conn2-1" presStyleLbl="parChTrans1D4" presStyleIdx="2" presStyleCnt="3"/>
      <dgm:spPr/>
    </dgm:pt>
    <dgm:pt modelId="{26AEFAAA-2242-40A3-BCDA-41AF07D4A57B}" type="pres">
      <dgm:prSet presAssocID="{38E86E6F-4288-4139-9FC9-A102565BD030}" presName="connTx" presStyleLbl="parChTrans1D4" presStyleIdx="2" presStyleCnt="3"/>
      <dgm:spPr/>
    </dgm:pt>
    <dgm:pt modelId="{BB7C87FF-69CA-4B4E-A590-00456B9F9F2C}" type="pres">
      <dgm:prSet presAssocID="{EBB7A818-D597-4315-887D-789E9C1A8D3A}" presName="root2" presStyleCnt="0"/>
      <dgm:spPr/>
    </dgm:pt>
    <dgm:pt modelId="{475F9C21-43C2-445B-AA90-254C5E6CB09A}" type="pres">
      <dgm:prSet presAssocID="{EBB7A818-D597-4315-887D-789E9C1A8D3A}" presName="LevelTwoTextNode" presStyleLbl="node4" presStyleIdx="2" presStyleCnt="3">
        <dgm:presLayoutVars>
          <dgm:chPref val="3"/>
        </dgm:presLayoutVars>
      </dgm:prSet>
      <dgm:spPr/>
    </dgm:pt>
    <dgm:pt modelId="{77C3CBCA-F81E-420A-83F3-91143735D7D3}" type="pres">
      <dgm:prSet presAssocID="{EBB7A818-D597-4315-887D-789E9C1A8D3A}" presName="level3hierChild" presStyleCnt="0"/>
      <dgm:spPr/>
    </dgm:pt>
  </dgm:ptLst>
  <dgm:cxnLst>
    <dgm:cxn modelId="{65DA9102-C603-4B33-B9E1-EE3AFEC25724}" type="presOf" srcId="{CFFE67D1-E895-4050-9F2F-1D3FE1922ED3}" destId="{B9576FF5-192B-42D0-93DF-D2BC9DFC7F86}" srcOrd="0" destOrd="0" presId="urn:microsoft.com/office/officeart/2005/8/layout/hierarchy2"/>
    <dgm:cxn modelId="{DD27E10E-0E56-490A-8856-49067554E968}" srcId="{26D1601A-ED18-40F4-A6C8-279DA9C3DC0C}" destId="{BBE3C1B6-0DC5-43C4-B550-E1F0F180D4F4}" srcOrd="0" destOrd="0" parTransId="{4AC797EC-AB18-4774-9455-4F99FE4ADC59}" sibTransId="{D5AD92C5-B282-4179-A3AD-587C971B09F2}"/>
    <dgm:cxn modelId="{CE869812-76D4-4E40-BC2C-0AA476753B20}" type="presOf" srcId="{4AC797EC-AB18-4774-9455-4F99FE4ADC59}" destId="{5ABE02F6-BF0B-4C8C-B2B4-E52D161718B7}" srcOrd="0" destOrd="0" presId="urn:microsoft.com/office/officeart/2005/8/layout/hierarchy2"/>
    <dgm:cxn modelId="{F777931B-A520-4B61-8F9D-8D6B27240455}" type="presOf" srcId="{26D1601A-ED18-40F4-A6C8-279DA9C3DC0C}" destId="{685FDC82-A33F-4002-BDD9-4916C4BFD2F1}" srcOrd="0" destOrd="0" presId="urn:microsoft.com/office/officeart/2005/8/layout/hierarchy2"/>
    <dgm:cxn modelId="{C6B5141F-1D84-4B2A-9025-F6225A128C7B}" type="presOf" srcId="{D362A08F-6506-43E9-8E35-F0E13A64DA3B}" destId="{105ABC8E-EBA4-4900-AA2D-2ACFD22D9750}" srcOrd="0" destOrd="0" presId="urn:microsoft.com/office/officeart/2005/8/layout/hierarchy2"/>
    <dgm:cxn modelId="{77629122-424D-4779-81DA-B960391B63FE}" srcId="{9EB8AC94-F358-4B0C-8A6C-75559A48D515}" destId="{1D3DE17A-D508-4593-903B-06ADAB39FEAD}" srcOrd="0" destOrd="0" parTransId="{94ECA424-5818-4B60-A7E1-B40DFF6D7BB2}" sibTransId="{A8293E67-4860-493D-B252-7D0889EE24ED}"/>
    <dgm:cxn modelId="{1D256426-272C-40EB-88D6-484FFB5917F9}" type="presOf" srcId="{94ECA424-5818-4B60-A7E1-B40DFF6D7BB2}" destId="{A11810E2-E662-4642-9D7E-2DC7906A0D0C}" srcOrd="1" destOrd="0" presId="urn:microsoft.com/office/officeart/2005/8/layout/hierarchy2"/>
    <dgm:cxn modelId="{0C332F27-2DDF-4DF0-99FA-7DE6ABF264AD}" srcId="{44CE356D-71AE-441B-B785-561A35C863FD}" destId="{93A8510E-6839-40DC-9126-37E64552BC11}" srcOrd="0" destOrd="0" parTransId="{A32C5BAA-5B4B-4F46-9A41-17674A28E907}" sibTransId="{81F38571-7EA8-4E6F-99AA-37B5C434E234}"/>
    <dgm:cxn modelId="{9AEE3B2E-4607-43F5-B690-95197570AA5F}" type="presOf" srcId="{6E0F9040-E1BE-47DD-AE15-755B0C832544}" destId="{E39BE865-BB80-46F4-BC0B-AD9C9E8A508A}" srcOrd="0" destOrd="0" presId="urn:microsoft.com/office/officeart/2005/8/layout/hierarchy2"/>
    <dgm:cxn modelId="{DC1FBF33-4507-4698-91BE-54D517A0DA66}" type="presOf" srcId="{38E86E6F-4288-4139-9FC9-A102565BD030}" destId="{26AEFAAA-2242-40A3-BCDA-41AF07D4A57B}" srcOrd="1" destOrd="0" presId="urn:microsoft.com/office/officeart/2005/8/layout/hierarchy2"/>
    <dgm:cxn modelId="{1B501135-C892-432D-9358-CBDAE60F8505}" srcId="{C40AF562-585F-4F82-B9C6-0A6AD5A47C92}" destId="{D362A08F-6506-43E9-8E35-F0E13A64DA3B}" srcOrd="0" destOrd="0" parTransId="{6E07C6B3-0F3B-4072-B745-2105820A47D6}" sibTransId="{76BF78D9-F88A-4C09-90DC-A26A6783128A}"/>
    <dgm:cxn modelId="{040F2636-A63B-4D54-9039-3BB0FED73D27}" type="presOf" srcId="{CFFE67D1-E895-4050-9F2F-1D3FE1922ED3}" destId="{BACAD24F-44CB-460C-BD19-5677854FBE4A}" srcOrd="1" destOrd="0" presId="urn:microsoft.com/office/officeart/2005/8/layout/hierarchy2"/>
    <dgm:cxn modelId="{8BBCA13C-72B5-46FD-ABCC-D7C4DF359C7C}" type="presOf" srcId="{800B2F6F-E403-4912-9B9A-1A5AB422D059}" destId="{B6D63367-338B-44B0-BDC9-134437834BB7}" srcOrd="0" destOrd="0" presId="urn:microsoft.com/office/officeart/2005/8/layout/hierarchy2"/>
    <dgm:cxn modelId="{B629C93F-01B5-46C4-8C38-0BE836F3A858}" type="presOf" srcId="{38E86E6F-4288-4139-9FC9-A102565BD030}" destId="{14B5362B-8BA4-4764-90AD-5373F706C095}" srcOrd="0" destOrd="0" presId="urn:microsoft.com/office/officeart/2005/8/layout/hierarchy2"/>
    <dgm:cxn modelId="{FB71A85C-C455-4019-9025-B5114884C0E4}" type="presOf" srcId="{39DF2927-5B8B-48FB-B251-7F11D408DFF7}" destId="{E60AAF6F-AD0A-40CD-B064-A99FB6170CA5}" srcOrd="0" destOrd="0" presId="urn:microsoft.com/office/officeart/2005/8/layout/hierarchy2"/>
    <dgm:cxn modelId="{232CF465-F78C-407F-B959-86C6792412CE}" type="presOf" srcId="{E66F4EEE-7930-41BD-8C37-AF36095A40DB}" destId="{45F29D4A-6B72-4B0F-9AD6-354107F64804}" srcOrd="0" destOrd="0" presId="urn:microsoft.com/office/officeart/2005/8/layout/hierarchy2"/>
    <dgm:cxn modelId="{C461E348-55EF-4B6A-B8FA-95D763095E1E}" srcId="{1D3DE17A-D508-4593-903B-06ADAB39FEAD}" destId="{EBB7A818-D597-4315-887D-789E9C1A8D3A}" srcOrd="0" destOrd="0" parTransId="{38E86E6F-4288-4139-9FC9-A102565BD030}" sibTransId="{1EB061B0-AFCC-477E-A4FE-5A184F21F06F}"/>
    <dgm:cxn modelId="{E968A46A-B6DD-447C-8859-D10A87EE0CFD}" type="presOf" srcId="{BBE3C1B6-0DC5-43C4-B550-E1F0F180D4F4}" destId="{5C6CD191-23AD-4A34-835A-1DA43C7FB39E}" srcOrd="0" destOrd="0" presId="urn:microsoft.com/office/officeart/2005/8/layout/hierarchy2"/>
    <dgm:cxn modelId="{26DE9B4E-0026-4414-9C83-B2CC6A532C03}" type="presOf" srcId="{94ECA424-5818-4B60-A7E1-B40DFF6D7BB2}" destId="{393B91F5-CF10-469B-9CEE-41262F09F12D}" srcOrd="0" destOrd="0" presId="urn:microsoft.com/office/officeart/2005/8/layout/hierarchy2"/>
    <dgm:cxn modelId="{6C3DAD4F-F269-4FE7-84E1-625BAC33764B}" type="presOf" srcId="{E1DED633-D0FE-4357-92EE-74F892530AD7}" destId="{D65D33AA-8FCE-4663-A638-9B7957C7723E}" srcOrd="1" destOrd="0" presId="urn:microsoft.com/office/officeart/2005/8/layout/hierarchy2"/>
    <dgm:cxn modelId="{52230156-366D-4676-821D-935BACD41730}" type="presOf" srcId="{44CE356D-71AE-441B-B785-561A35C863FD}" destId="{481A2AEC-158A-49C0-AEE8-AF7B96484F6F}" srcOrd="0" destOrd="0" presId="urn:microsoft.com/office/officeart/2005/8/layout/hierarchy2"/>
    <dgm:cxn modelId="{179B3677-619D-403D-BFC8-9729E980E93F}" type="presOf" srcId="{EBB7A818-D597-4315-887D-789E9C1A8D3A}" destId="{475F9C21-43C2-445B-AA90-254C5E6CB09A}" srcOrd="0" destOrd="0" presId="urn:microsoft.com/office/officeart/2005/8/layout/hierarchy2"/>
    <dgm:cxn modelId="{4738EE77-8D17-4C34-9BA5-E14A35F9D4F8}" type="presOf" srcId="{6E0F9040-E1BE-47DD-AE15-755B0C832544}" destId="{49DB231C-B2AF-4266-A5B8-86362C3ADF68}" srcOrd="1" destOrd="0" presId="urn:microsoft.com/office/officeart/2005/8/layout/hierarchy2"/>
    <dgm:cxn modelId="{E1D58F78-721F-43C4-AB6A-C4EEE5416616}" srcId="{93A8510E-6839-40DC-9126-37E64552BC11}" destId="{26D1601A-ED18-40F4-A6C8-279DA9C3DC0C}" srcOrd="1" destOrd="0" parTransId="{E66F4EEE-7930-41BD-8C37-AF36095A40DB}" sibTransId="{F86E58DF-173E-4008-BD59-456DB5CD340F}"/>
    <dgm:cxn modelId="{0D8DF586-B307-4FCE-BA43-49D41BE13805}" type="presOf" srcId="{C40AF562-585F-4F82-B9C6-0A6AD5A47C92}" destId="{D912C54E-D7B3-4856-B174-5F829934AD6D}" srcOrd="0" destOrd="0" presId="urn:microsoft.com/office/officeart/2005/8/layout/hierarchy2"/>
    <dgm:cxn modelId="{0EA14D8F-0E3E-4F7E-B4AF-4C5A80DDE605}" type="presOf" srcId="{6E07C6B3-0F3B-4072-B745-2105820A47D6}" destId="{5BF70BE4-F805-4D2C-9FFC-180627F3BBC5}" srcOrd="0" destOrd="0" presId="urn:microsoft.com/office/officeart/2005/8/layout/hierarchy2"/>
    <dgm:cxn modelId="{34F8A994-1DD1-4DC2-926E-3812AEF4D6C5}" type="presOf" srcId="{6E07C6B3-0F3B-4072-B745-2105820A47D6}" destId="{AFC8A0E3-33F6-42EA-9516-7E05F9B73D2B}" srcOrd="1" destOrd="0" presId="urn:microsoft.com/office/officeart/2005/8/layout/hierarchy2"/>
    <dgm:cxn modelId="{7338EDAB-EDA2-4B96-B92E-4699B8F9DD28}" type="presOf" srcId="{E66F4EEE-7930-41BD-8C37-AF36095A40DB}" destId="{EC8EA9CB-F2BF-4262-9EA7-470FE191F61A}" srcOrd="1" destOrd="0" presId="urn:microsoft.com/office/officeart/2005/8/layout/hierarchy2"/>
    <dgm:cxn modelId="{2AA718C1-C0D8-411C-89F4-3359C3460D16}" type="presOf" srcId="{800B2F6F-E403-4912-9B9A-1A5AB422D059}" destId="{4836FB82-1E58-4A3F-8E78-FDB556BABD9F}" srcOrd="1" destOrd="0" presId="urn:microsoft.com/office/officeart/2005/8/layout/hierarchy2"/>
    <dgm:cxn modelId="{F3DE7BD5-E93C-466F-9BDD-F0B9735F8546}" srcId="{93A8510E-6839-40DC-9126-37E64552BC11}" destId="{9EB8AC94-F358-4B0C-8A6C-75559A48D515}" srcOrd="2" destOrd="0" parTransId="{CFFE67D1-E895-4050-9F2F-1D3FE1922ED3}" sibTransId="{0D241DDC-9B0C-485D-85FB-948469059060}"/>
    <dgm:cxn modelId="{AD25E0E0-A698-4F67-9E9B-C2871A8E268A}" type="presOf" srcId="{E1DED633-D0FE-4357-92EE-74F892530AD7}" destId="{CE482260-2311-49CE-BF32-67940E3E7916}" srcOrd="0" destOrd="0" presId="urn:microsoft.com/office/officeart/2005/8/layout/hierarchy2"/>
    <dgm:cxn modelId="{E10AE8E6-8D15-43DB-886A-F08621456802}" type="presOf" srcId="{1D3DE17A-D508-4593-903B-06ADAB39FEAD}" destId="{24BC031B-FCC7-4E5B-B378-B5E3777D6546}" srcOrd="0" destOrd="0" presId="urn:microsoft.com/office/officeart/2005/8/layout/hierarchy2"/>
    <dgm:cxn modelId="{CE955CE7-B0E6-4570-BE5D-5E05245FC55A}" srcId="{BBE3C1B6-0DC5-43C4-B550-E1F0F180D4F4}" destId="{39DF2927-5B8B-48FB-B251-7F11D408DFF7}" srcOrd="0" destOrd="0" parTransId="{E1DED633-D0FE-4357-92EE-74F892530AD7}" sibTransId="{A7F76C5B-E318-4EE1-B2EB-7E48D87609E4}"/>
    <dgm:cxn modelId="{D66865F2-CDA0-45B8-A236-2A5E831A0768}" srcId="{D362A08F-6506-43E9-8E35-F0E13A64DA3B}" destId="{4E6CAD96-B221-4EE2-8CEE-E1E673CFAA68}" srcOrd="0" destOrd="0" parTransId="{6E0F9040-E1BE-47DD-AE15-755B0C832544}" sibTransId="{89FBB708-C38E-4029-8DD2-107ED9817233}"/>
    <dgm:cxn modelId="{6FE4F4F5-43C3-47CA-B67A-DC1B797353BA}" type="presOf" srcId="{4AC797EC-AB18-4774-9455-4F99FE4ADC59}" destId="{A9FFB4EC-B8B9-49F0-B623-E99A54FE6BFA}" srcOrd="1" destOrd="0" presId="urn:microsoft.com/office/officeart/2005/8/layout/hierarchy2"/>
    <dgm:cxn modelId="{6318DEF8-444C-4D47-A38A-84F35422B8A6}" type="presOf" srcId="{9EB8AC94-F358-4B0C-8A6C-75559A48D515}" destId="{B588DE9F-4106-4037-A975-3F6F66436149}" srcOrd="0" destOrd="0" presId="urn:microsoft.com/office/officeart/2005/8/layout/hierarchy2"/>
    <dgm:cxn modelId="{13E25CFA-E974-4562-AE2E-CC5A15B16E9A}" type="presOf" srcId="{4E6CAD96-B221-4EE2-8CEE-E1E673CFAA68}" destId="{F9B4FC63-03EB-4F2F-B3E3-5AEED1EB8AD2}" srcOrd="0" destOrd="0" presId="urn:microsoft.com/office/officeart/2005/8/layout/hierarchy2"/>
    <dgm:cxn modelId="{150393FA-67F6-4005-8111-57ACF2E6BA35}" srcId="{93A8510E-6839-40DC-9126-37E64552BC11}" destId="{C40AF562-585F-4F82-B9C6-0A6AD5A47C92}" srcOrd="0" destOrd="0" parTransId="{800B2F6F-E403-4912-9B9A-1A5AB422D059}" sibTransId="{12368BF8-8E24-48DB-8902-CF030AF9AC28}"/>
    <dgm:cxn modelId="{314867FB-307D-4827-8582-E16F792903D3}" type="presOf" srcId="{93A8510E-6839-40DC-9126-37E64552BC11}" destId="{19368F39-E275-4552-B726-C53E4624056C}" srcOrd="0" destOrd="0" presId="urn:microsoft.com/office/officeart/2005/8/layout/hierarchy2"/>
    <dgm:cxn modelId="{AA0A2F9E-9911-46A8-8C03-840ACE2FA54B}" type="presParOf" srcId="{481A2AEC-158A-49C0-AEE8-AF7B96484F6F}" destId="{C0718067-EA2E-4985-A814-77DBD4D0CBAC}" srcOrd="0" destOrd="0" presId="urn:microsoft.com/office/officeart/2005/8/layout/hierarchy2"/>
    <dgm:cxn modelId="{CD8F4A25-37AB-4AE6-BB91-BB70CFCC7E11}" type="presParOf" srcId="{C0718067-EA2E-4985-A814-77DBD4D0CBAC}" destId="{19368F39-E275-4552-B726-C53E4624056C}" srcOrd="0" destOrd="0" presId="urn:microsoft.com/office/officeart/2005/8/layout/hierarchy2"/>
    <dgm:cxn modelId="{CDF03376-2631-4C36-A5F2-D5E1B97E556D}" type="presParOf" srcId="{C0718067-EA2E-4985-A814-77DBD4D0CBAC}" destId="{427ECA24-D41F-4B72-9A38-E1693189E2F4}" srcOrd="1" destOrd="0" presId="urn:microsoft.com/office/officeart/2005/8/layout/hierarchy2"/>
    <dgm:cxn modelId="{93FC6A1A-95AC-4992-955D-E4469F5C6BC4}" type="presParOf" srcId="{427ECA24-D41F-4B72-9A38-E1693189E2F4}" destId="{B6D63367-338B-44B0-BDC9-134437834BB7}" srcOrd="0" destOrd="0" presId="urn:microsoft.com/office/officeart/2005/8/layout/hierarchy2"/>
    <dgm:cxn modelId="{0946E86F-3EBC-48BA-B9D0-E9CC0AE37419}" type="presParOf" srcId="{B6D63367-338B-44B0-BDC9-134437834BB7}" destId="{4836FB82-1E58-4A3F-8E78-FDB556BABD9F}" srcOrd="0" destOrd="0" presId="urn:microsoft.com/office/officeart/2005/8/layout/hierarchy2"/>
    <dgm:cxn modelId="{DE084338-4F20-4D50-91F1-02D0EF6A3B7A}" type="presParOf" srcId="{427ECA24-D41F-4B72-9A38-E1693189E2F4}" destId="{FD8B5AB5-BDBB-4913-81F2-883579516E51}" srcOrd="1" destOrd="0" presId="urn:microsoft.com/office/officeart/2005/8/layout/hierarchy2"/>
    <dgm:cxn modelId="{49F4EFD3-0608-4CB8-A406-C69A668DE6EA}" type="presParOf" srcId="{FD8B5AB5-BDBB-4913-81F2-883579516E51}" destId="{D912C54E-D7B3-4856-B174-5F829934AD6D}" srcOrd="0" destOrd="0" presId="urn:microsoft.com/office/officeart/2005/8/layout/hierarchy2"/>
    <dgm:cxn modelId="{80A0BFD5-BC09-411E-9F0F-F88F1F3054C4}" type="presParOf" srcId="{FD8B5AB5-BDBB-4913-81F2-883579516E51}" destId="{1D0EAA50-D458-4310-AD41-283580AE3812}" srcOrd="1" destOrd="0" presId="urn:microsoft.com/office/officeart/2005/8/layout/hierarchy2"/>
    <dgm:cxn modelId="{FA093F8C-8E82-4FC6-9AAA-CE180F5C0A16}" type="presParOf" srcId="{1D0EAA50-D458-4310-AD41-283580AE3812}" destId="{5BF70BE4-F805-4D2C-9FFC-180627F3BBC5}" srcOrd="0" destOrd="0" presId="urn:microsoft.com/office/officeart/2005/8/layout/hierarchy2"/>
    <dgm:cxn modelId="{354467B5-2625-4EF1-8A8C-11F6ABDE0016}" type="presParOf" srcId="{5BF70BE4-F805-4D2C-9FFC-180627F3BBC5}" destId="{AFC8A0E3-33F6-42EA-9516-7E05F9B73D2B}" srcOrd="0" destOrd="0" presId="urn:microsoft.com/office/officeart/2005/8/layout/hierarchy2"/>
    <dgm:cxn modelId="{48F1F96D-9FDB-4F2B-9481-FF8BC2365D5E}" type="presParOf" srcId="{1D0EAA50-D458-4310-AD41-283580AE3812}" destId="{484E4B9A-48BD-4464-BB7D-F89A3668FEDD}" srcOrd="1" destOrd="0" presId="urn:microsoft.com/office/officeart/2005/8/layout/hierarchy2"/>
    <dgm:cxn modelId="{69902419-73FC-4EB8-81C7-1A2A0FA4FFFB}" type="presParOf" srcId="{484E4B9A-48BD-4464-BB7D-F89A3668FEDD}" destId="{105ABC8E-EBA4-4900-AA2D-2ACFD22D9750}" srcOrd="0" destOrd="0" presId="urn:microsoft.com/office/officeart/2005/8/layout/hierarchy2"/>
    <dgm:cxn modelId="{1EE4F1FC-D133-4570-A540-50310F14F4D8}" type="presParOf" srcId="{484E4B9A-48BD-4464-BB7D-F89A3668FEDD}" destId="{5B1AF636-6658-4611-BAF7-E997F7FDCD3C}" srcOrd="1" destOrd="0" presId="urn:microsoft.com/office/officeart/2005/8/layout/hierarchy2"/>
    <dgm:cxn modelId="{D7C54BB3-0F5D-4EB0-A4C0-C5774DFA8704}" type="presParOf" srcId="{5B1AF636-6658-4611-BAF7-E997F7FDCD3C}" destId="{E39BE865-BB80-46F4-BC0B-AD9C9E8A508A}" srcOrd="0" destOrd="0" presId="urn:microsoft.com/office/officeart/2005/8/layout/hierarchy2"/>
    <dgm:cxn modelId="{778AC6E2-8598-4F14-8B7A-8492B0E230F2}" type="presParOf" srcId="{E39BE865-BB80-46F4-BC0B-AD9C9E8A508A}" destId="{49DB231C-B2AF-4266-A5B8-86362C3ADF68}" srcOrd="0" destOrd="0" presId="urn:microsoft.com/office/officeart/2005/8/layout/hierarchy2"/>
    <dgm:cxn modelId="{8DF95906-CC8C-42C5-AE8F-834E93CC81D9}" type="presParOf" srcId="{5B1AF636-6658-4611-BAF7-E997F7FDCD3C}" destId="{D69035D5-BD1C-4D64-B2D2-BE86E1E8E0E3}" srcOrd="1" destOrd="0" presId="urn:microsoft.com/office/officeart/2005/8/layout/hierarchy2"/>
    <dgm:cxn modelId="{A84357B1-91EC-47DF-B3F6-E7AAF28C9B53}" type="presParOf" srcId="{D69035D5-BD1C-4D64-B2D2-BE86E1E8E0E3}" destId="{F9B4FC63-03EB-4F2F-B3E3-5AEED1EB8AD2}" srcOrd="0" destOrd="0" presId="urn:microsoft.com/office/officeart/2005/8/layout/hierarchy2"/>
    <dgm:cxn modelId="{3B31996F-68E9-476C-A9C2-F6D99EC8ADB3}" type="presParOf" srcId="{D69035D5-BD1C-4D64-B2D2-BE86E1E8E0E3}" destId="{F9C2F5C9-83F0-47FD-920F-679411030B33}" srcOrd="1" destOrd="0" presId="urn:microsoft.com/office/officeart/2005/8/layout/hierarchy2"/>
    <dgm:cxn modelId="{566290B8-8198-4326-B047-2B16FE38784B}" type="presParOf" srcId="{427ECA24-D41F-4B72-9A38-E1693189E2F4}" destId="{45F29D4A-6B72-4B0F-9AD6-354107F64804}" srcOrd="2" destOrd="0" presId="urn:microsoft.com/office/officeart/2005/8/layout/hierarchy2"/>
    <dgm:cxn modelId="{BE81A01D-FABE-4E5B-AD84-7B77FBF416E1}" type="presParOf" srcId="{45F29D4A-6B72-4B0F-9AD6-354107F64804}" destId="{EC8EA9CB-F2BF-4262-9EA7-470FE191F61A}" srcOrd="0" destOrd="0" presId="urn:microsoft.com/office/officeart/2005/8/layout/hierarchy2"/>
    <dgm:cxn modelId="{AF833354-95BD-424F-B3A8-3387CF195999}" type="presParOf" srcId="{427ECA24-D41F-4B72-9A38-E1693189E2F4}" destId="{2F6B986B-67A1-4586-B4F0-1BA0B915FC91}" srcOrd="3" destOrd="0" presId="urn:microsoft.com/office/officeart/2005/8/layout/hierarchy2"/>
    <dgm:cxn modelId="{304C7A9B-4A2B-4B8F-9771-1700C7363DB5}" type="presParOf" srcId="{2F6B986B-67A1-4586-B4F0-1BA0B915FC91}" destId="{685FDC82-A33F-4002-BDD9-4916C4BFD2F1}" srcOrd="0" destOrd="0" presId="urn:microsoft.com/office/officeart/2005/8/layout/hierarchy2"/>
    <dgm:cxn modelId="{2379197A-1999-421E-BC0E-346A16011A10}" type="presParOf" srcId="{2F6B986B-67A1-4586-B4F0-1BA0B915FC91}" destId="{A68358E2-EEB4-4A66-9079-C68E4BD45B6F}" srcOrd="1" destOrd="0" presId="urn:microsoft.com/office/officeart/2005/8/layout/hierarchy2"/>
    <dgm:cxn modelId="{54CCE7D3-FDEA-4D4B-A49E-E203188CBBC4}" type="presParOf" srcId="{A68358E2-EEB4-4A66-9079-C68E4BD45B6F}" destId="{5ABE02F6-BF0B-4C8C-B2B4-E52D161718B7}" srcOrd="0" destOrd="0" presId="urn:microsoft.com/office/officeart/2005/8/layout/hierarchy2"/>
    <dgm:cxn modelId="{88BE9185-7D81-4DE9-A686-3B7A119F26D0}" type="presParOf" srcId="{5ABE02F6-BF0B-4C8C-B2B4-E52D161718B7}" destId="{A9FFB4EC-B8B9-49F0-B623-E99A54FE6BFA}" srcOrd="0" destOrd="0" presId="urn:microsoft.com/office/officeart/2005/8/layout/hierarchy2"/>
    <dgm:cxn modelId="{B153DCD5-A1E0-41C1-B921-538037B187EB}" type="presParOf" srcId="{A68358E2-EEB4-4A66-9079-C68E4BD45B6F}" destId="{B354CA2E-AD7A-4FE9-B830-82D07095FE10}" srcOrd="1" destOrd="0" presId="urn:microsoft.com/office/officeart/2005/8/layout/hierarchy2"/>
    <dgm:cxn modelId="{A4DE0F38-E223-479E-8BF2-085E43191787}" type="presParOf" srcId="{B354CA2E-AD7A-4FE9-B830-82D07095FE10}" destId="{5C6CD191-23AD-4A34-835A-1DA43C7FB39E}" srcOrd="0" destOrd="0" presId="urn:microsoft.com/office/officeart/2005/8/layout/hierarchy2"/>
    <dgm:cxn modelId="{64A81A54-05E0-4D6D-8AA8-038CADF07F21}" type="presParOf" srcId="{B354CA2E-AD7A-4FE9-B830-82D07095FE10}" destId="{F0058638-402A-4926-A351-7205DBF48A3E}" srcOrd="1" destOrd="0" presId="urn:microsoft.com/office/officeart/2005/8/layout/hierarchy2"/>
    <dgm:cxn modelId="{0982CB40-C40D-4A1B-B8B5-6FA72617A511}" type="presParOf" srcId="{F0058638-402A-4926-A351-7205DBF48A3E}" destId="{CE482260-2311-49CE-BF32-67940E3E7916}" srcOrd="0" destOrd="0" presId="urn:microsoft.com/office/officeart/2005/8/layout/hierarchy2"/>
    <dgm:cxn modelId="{8754C679-8E44-4AB0-A72A-55AB6AA0D207}" type="presParOf" srcId="{CE482260-2311-49CE-BF32-67940E3E7916}" destId="{D65D33AA-8FCE-4663-A638-9B7957C7723E}" srcOrd="0" destOrd="0" presId="urn:microsoft.com/office/officeart/2005/8/layout/hierarchy2"/>
    <dgm:cxn modelId="{AC249911-5A76-46FD-9396-D155E62D6C51}" type="presParOf" srcId="{F0058638-402A-4926-A351-7205DBF48A3E}" destId="{DC8982BE-0D13-4B78-86EC-607F9B5E7586}" srcOrd="1" destOrd="0" presId="urn:microsoft.com/office/officeart/2005/8/layout/hierarchy2"/>
    <dgm:cxn modelId="{31A4B36E-0650-4A11-85BD-FB806670FDD7}" type="presParOf" srcId="{DC8982BE-0D13-4B78-86EC-607F9B5E7586}" destId="{E60AAF6F-AD0A-40CD-B064-A99FB6170CA5}" srcOrd="0" destOrd="0" presId="urn:microsoft.com/office/officeart/2005/8/layout/hierarchy2"/>
    <dgm:cxn modelId="{D4E3DBD5-B6DE-4074-9680-C3CD9A7FCCDF}" type="presParOf" srcId="{DC8982BE-0D13-4B78-86EC-607F9B5E7586}" destId="{F482E349-57DC-45E5-B270-67E0072AF263}" srcOrd="1" destOrd="0" presId="urn:microsoft.com/office/officeart/2005/8/layout/hierarchy2"/>
    <dgm:cxn modelId="{FF7782F0-4426-4AA9-A77A-5FD9EBE176D5}" type="presParOf" srcId="{427ECA24-D41F-4B72-9A38-E1693189E2F4}" destId="{B9576FF5-192B-42D0-93DF-D2BC9DFC7F86}" srcOrd="4" destOrd="0" presId="urn:microsoft.com/office/officeart/2005/8/layout/hierarchy2"/>
    <dgm:cxn modelId="{7CB1648D-D4B9-4A29-8A9C-05B6ABB5B49A}" type="presParOf" srcId="{B9576FF5-192B-42D0-93DF-D2BC9DFC7F86}" destId="{BACAD24F-44CB-460C-BD19-5677854FBE4A}" srcOrd="0" destOrd="0" presId="urn:microsoft.com/office/officeart/2005/8/layout/hierarchy2"/>
    <dgm:cxn modelId="{EF96AE8A-5E3D-4575-AC0C-F6267472BDF2}" type="presParOf" srcId="{427ECA24-D41F-4B72-9A38-E1693189E2F4}" destId="{8F55EDFF-051A-4BD2-B526-0CD1849315AD}" srcOrd="5" destOrd="0" presId="urn:microsoft.com/office/officeart/2005/8/layout/hierarchy2"/>
    <dgm:cxn modelId="{A412BCC3-E8DB-45A0-BC16-D0B665A4B5BF}" type="presParOf" srcId="{8F55EDFF-051A-4BD2-B526-0CD1849315AD}" destId="{B588DE9F-4106-4037-A975-3F6F66436149}" srcOrd="0" destOrd="0" presId="urn:microsoft.com/office/officeart/2005/8/layout/hierarchy2"/>
    <dgm:cxn modelId="{C9F462B6-9D5F-40C4-AEEB-C2DCBABFCC1F}" type="presParOf" srcId="{8F55EDFF-051A-4BD2-B526-0CD1849315AD}" destId="{D7E48488-25A3-449D-8EFF-BE090B96C753}" srcOrd="1" destOrd="0" presId="urn:microsoft.com/office/officeart/2005/8/layout/hierarchy2"/>
    <dgm:cxn modelId="{A2FEC629-8499-4C51-958A-C2A4A190999B}" type="presParOf" srcId="{D7E48488-25A3-449D-8EFF-BE090B96C753}" destId="{393B91F5-CF10-469B-9CEE-41262F09F12D}" srcOrd="0" destOrd="0" presId="urn:microsoft.com/office/officeart/2005/8/layout/hierarchy2"/>
    <dgm:cxn modelId="{180FF901-3F68-4665-B7CC-9DB7D90855BE}" type="presParOf" srcId="{393B91F5-CF10-469B-9CEE-41262F09F12D}" destId="{A11810E2-E662-4642-9D7E-2DC7906A0D0C}" srcOrd="0" destOrd="0" presId="urn:microsoft.com/office/officeart/2005/8/layout/hierarchy2"/>
    <dgm:cxn modelId="{C5D7E32A-481F-4F0F-97E8-AF41B2FE1A73}" type="presParOf" srcId="{D7E48488-25A3-449D-8EFF-BE090B96C753}" destId="{9A5AE786-FFF1-4B25-9D58-10FD42B3412E}" srcOrd="1" destOrd="0" presId="urn:microsoft.com/office/officeart/2005/8/layout/hierarchy2"/>
    <dgm:cxn modelId="{4E4B141A-ADC8-4BBB-9D39-2A1784C21436}" type="presParOf" srcId="{9A5AE786-FFF1-4B25-9D58-10FD42B3412E}" destId="{24BC031B-FCC7-4E5B-B378-B5E3777D6546}" srcOrd="0" destOrd="0" presId="urn:microsoft.com/office/officeart/2005/8/layout/hierarchy2"/>
    <dgm:cxn modelId="{FD3747CE-AE8E-4267-A25C-6955C851E929}" type="presParOf" srcId="{9A5AE786-FFF1-4B25-9D58-10FD42B3412E}" destId="{9C1DBF56-5C75-4595-BFAC-6CE9C416A66B}" srcOrd="1" destOrd="0" presId="urn:microsoft.com/office/officeart/2005/8/layout/hierarchy2"/>
    <dgm:cxn modelId="{348F140B-1C0A-4DF0-B89B-362CA02D0709}" type="presParOf" srcId="{9C1DBF56-5C75-4595-BFAC-6CE9C416A66B}" destId="{14B5362B-8BA4-4764-90AD-5373F706C095}" srcOrd="0" destOrd="0" presId="urn:microsoft.com/office/officeart/2005/8/layout/hierarchy2"/>
    <dgm:cxn modelId="{7B77B90C-D1A3-43E5-832C-52074AFA49DD}" type="presParOf" srcId="{14B5362B-8BA4-4764-90AD-5373F706C095}" destId="{26AEFAAA-2242-40A3-BCDA-41AF07D4A57B}" srcOrd="0" destOrd="0" presId="urn:microsoft.com/office/officeart/2005/8/layout/hierarchy2"/>
    <dgm:cxn modelId="{95C0C2A0-675A-41AD-9B83-CA4286D992F5}" type="presParOf" srcId="{9C1DBF56-5C75-4595-BFAC-6CE9C416A66B}" destId="{BB7C87FF-69CA-4B4E-A590-00456B9F9F2C}" srcOrd="1" destOrd="0" presId="urn:microsoft.com/office/officeart/2005/8/layout/hierarchy2"/>
    <dgm:cxn modelId="{5591E148-C2A1-4087-AB4C-357ED6E255FB}" type="presParOf" srcId="{BB7C87FF-69CA-4B4E-A590-00456B9F9F2C}" destId="{475F9C21-43C2-445B-AA90-254C5E6CB09A}" srcOrd="0" destOrd="0" presId="urn:microsoft.com/office/officeart/2005/8/layout/hierarchy2"/>
    <dgm:cxn modelId="{70730BAD-5451-44B5-9AB3-18E07CE413FB}" type="presParOf" srcId="{BB7C87FF-69CA-4B4E-A590-00456B9F9F2C}" destId="{77C3CBCA-F81E-420A-83F3-91143735D7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68F39-E275-4552-B726-C53E4624056C}">
      <dsp:nvSpPr>
        <dsp:cNvPr id="0" name=""/>
        <dsp:cNvSpPr/>
      </dsp:nvSpPr>
      <dsp:spPr>
        <a:xfrm>
          <a:off x="847" y="908986"/>
          <a:ext cx="1450404" cy="72520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Visit</a:t>
          </a:r>
          <a:endParaRPr lang="en-GB" sz="2300" kern="1200" dirty="0"/>
        </a:p>
      </dsp:txBody>
      <dsp:txXfrm>
        <a:off x="22087" y="930226"/>
        <a:ext cx="1407924" cy="682722"/>
      </dsp:txXfrm>
    </dsp:sp>
    <dsp:sp modelId="{B6D63367-338B-44B0-BDC9-134437834BB7}">
      <dsp:nvSpPr>
        <dsp:cNvPr id="0" name=""/>
        <dsp:cNvSpPr/>
      </dsp:nvSpPr>
      <dsp:spPr>
        <a:xfrm rot="18289469">
          <a:off x="1233367" y="828932"/>
          <a:ext cx="1015930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15930" y="25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15934" y="829197"/>
        <a:ext cx="50796" cy="50796"/>
      </dsp:txXfrm>
    </dsp:sp>
    <dsp:sp modelId="{D912C54E-D7B3-4856-B174-5F829934AD6D}">
      <dsp:nvSpPr>
        <dsp:cNvPr id="0" name=""/>
        <dsp:cNvSpPr/>
      </dsp:nvSpPr>
      <dsp:spPr>
        <a:xfrm>
          <a:off x="2031414" y="75003"/>
          <a:ext cx="1450404" cy="725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Public</a:t>
          </a:r>
          <a:endParaRPr lang="en-GB" sz="2300" kern="1200" dirty="0"/>
        </a:p>
      </dsp:txBody>
      <dsp:txXfrm>
        <a:off x="2052654" y="96243"/>
        <a:ext cx="1407924" cy="682722"/>
      </dsp:txXfrm>
    </dsp:sp>
    <dsp:sp modelId="{5BF70BE4-F805-4D2C-9FFC-180627F3BBC5}">
      <dsp:nvSpPr>
        <dsp:cNvPr id="0" name=""/>
        <dsp:cNvSpPr/>
      </dsp:nvSpPr>
      <dsp:spPr>
        <a:xfrm>
          <a:off x="3481818" y="411940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57395" y="423100"/>
        <a:ext cx="29008" cy="29008"/>
      </dsp:txXfrm>
    </dsp:sp>
    <dsp:sp modelId="{105ABC8E-EBA4-4900-AA2D-2ACFD22D9750}">
      <dsp:nvSpPr>
        <dsp:cNvPr id="0" name=""/>
        <dsp:cNvSpPr/>
      </dsp:nvSpPr>
      <dsp:spPr>
        <a:xfrm>
          <a:off x="4061980" y="75003"/>
          <a:ext cx="1450404" cy="7252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Diagnosed</a:t>
          </a:r>
          <a:endParaRPr lang="en-GB" sz="2300" kern="1200" dirty="0"/>
        </a:p>
      </dsp:txBody>
      <dsp:txXfrm>
        <a:off x="4083220" y="96243"/>
        <a:ext cx="1407924" cy="682722"/>
      </dsp:txXfrm>
    </dsp:sp>
    <dsp:sp modelId="{E39BE865-BB80-46F4-BC0B-AD9C9E8A508A}">
      <dsp:nvSpPr>
        <dsp:cNvPr id="0" name=""/>
        <dsp:cNvSpPr/>
      </dsp:nvSpPr>
      <dsp:spPr>
        <a:xfrm>
          <a:off x="5512384" y="411940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7961" y="423100"/>
        <a:ext cx="29008" cy="29008"/>
      </dsp:txXfrm>
    </dsp:sp>
    <dsp:sp modelId="{F9B4FC63-03EB-4F2F-B3E3-5AEED1EB8AD2}">
      <dsp:nvSpPr>
        <dsp:cNvPr id="0" name=""/>
        <dsp:cNvSpPr/>
      </dsp:nvSpPr>
      <dsp:spPr>
        <a:xfrm>
          <a:off x="6092546" y="75003"/>
          <a:ext cx="1450404" cy="72520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initiated</a:t>
          </a:r>
          <a:endParaRPr lang="en-GB" sz="2300" kern="1200" dirty="0"/>
        </a:p>
      </dsp:txBody>
      <dsp:txXfrm>
        <a:off x="6113786" y="96243"/>
        <a:ext cx="1407924" cy="682722"/>
      </dsp:txXfrm>
    </dsp:sp>
    <dsp:sp modelId="{45F29D4A-6B72-4B0F-9AD6-354107F64804}">
      <dsp:nvSpPr>
        <dsp:cNvPr id="0" name=""/>
        <dsp:cNvSpPr/>
      </dsp:nvSpPr>
      <dsp:spPr>
        <a:xfrm>
          <a:off x="1451252" y="1245923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26829" y="1257083"/>
        <a:ext cx="29008" cy="29008"/>
      </dsp:txXfrm>
    </dsp:sp>
    <dsp:sp modelId="{685FDC82-A33F-4002-BDD9-4916C4BFD2F1}">
      <dsp:nvSpPr>
        <dsp:cNvPr id="0" name=""/>
        <dsp:cNvSpPr/>
      </dsp:nvSpPr>
      <dsp:spPr>
        <a:xfrm>
          <a:off x="2031414" y="908986"/>
          <a:ext cx="1450404" cy="725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Engaged private</a:t>
          </a:r>
        </a:p>
      </dsp:txBody>
      <dsp:txXfrm>
        <a:off x="2052654" y="930226"/>
        <a:ext cx="1407924" cy="682722"/>
      </dsp:txXfrm>
    </dsp:sp>
    <dsp:sp modelId="{5ABE02F6-BF0B-4C8C-B2B4-E52D161718B7}">
      <dsp:nvSpPr>
        <dsp:cNvPr id="0" name=""/>
        <dsp:cNvSpPr/>
      </dsp:nvSpPr>
      <dsp:spPr>
        <a:xfrm>
          <a:off x="3481818" y="1245923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57395" y="1257083"/>
        <a:ext cx="29008" cy="29008"/>
      </dsp:txXfrm>
    </dsp:sp>
    <dsp:sp modelId="{5C6CD191-23AD-4A34-835A-1DA43C7FB39E}">
      <dsp:nvSpPr>
        <dsp:cNvPr id="0" name=""/>
        <dsp:cNvSpPr/>
      </dsp:nvSpPr>
      <dsp:spPr>
        <a:xfrm>
          <a:off x="4061980" y="908986"/>
          <a:ext cx="1450404" cy="7252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Diagnosed</a:t>
          </a:r>
        </a:p>
      </dsp:txBody>
      <dsp:txXfrm>
        <a:off x="4083220" y="930226"/>
        <a:ext cx="1407924" cy="682722"/>
      </dsp:txXfrm>
    </dsp:sp>
    <dsp:sp modelId="{CE482260-2311-49CE-BF32-67940E3E7916}">
      <dsp:nvSpPr>
        <dsp:cNvPr id="0" name=""/>
        <dsp:cNvSpPr/>
      </dsp:nvSpPr>
      <dsp:spPr>
        <a:xfrm>
          <a:off x="5512384" y="1245923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7961" y="1257083"/>
        <a:ext cx="29008" cy="29008"/>
      </dsp:txXfrm>
    </dsp:sp>
    <dsp:sp modelId="{E60AAF6F-AD0A-40CD-B064-A99FB6170CA5}">
      <dsp:nvSpPr>
        <dsp:cNvPr id="0" name=""/>
        <dsp:cNvSpPr/>
      </dsp:nvSpPr>
      <dsp:spPr>
        <a:xfrm>
          <a:off x="6092546" y="908986"/>
          <a:ext cx="1450404" cy="72520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initiated</a:t>
          </a:r>
          <a:endParaRPr lang="en-GB" sz="2300" kern="1200" dirty="0"/>
        </a:p>
      </dsp:txBody>
      <dsp:txXfrm>
        <a:off x="6113786" y="930226"/>
        <a:ext cx="1407924" cy="682722"/>
      </dsp:txXfrm>
    </dsp:sp>
    <dsp:sp modelId="{B9576FF5-192B-42D0-93DF-D2BC9DFC7F86}">
      <dsp:nvSpPr>
        <dsp:cNvPr id="0" name=""/>
        <dsp:cNvSpPr/>
      </dsp:nvSpPr>
      <dsp:spPr>
        <a:xfrm rot="3310531">
          <a:off x="1233367" y="1662914"/>
          <a:ext cx="1015930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15930" y="25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15934" y="1663180"/>
        <a:ext cx="50796" cy="50796"/>
      </dsp:txXfrm>
    </dsp:sp>
    <dsp:sp modelId="{B588DE9F-4106-4037-A975-3F6F66436149}">
      <dsp:nvSpPr>
        <dsp:cNvPr id="0" name=""/>
        <dsp:cNvSpPr/>
      </dsp:nvSpPr>
      <dsp:spPr>
        <a:xfrm>
          <a:off x="2031414" y="1742968"/>
          <a:ext cx="1450404" cy="725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Unengaged private</a:t>
          </a:r>
          <a:endParaRPr lang="en-GB" sz="2300" kern="1200" dirty="0"/>
        </a:p>
      </dsp:txBody>
      <dsp:txXfrm>
        <a:off x="2052654" y="1764208"/>
        <a:ext cx="1407924" cy="682722"/>
      </dsp:txXfrm>
    </dsp:sp>
    <dsp:sp modelId="{393B91F5-CF10-469B-9CEE-41262F09F12D}">
      <dsp:nvSpPr>
        <dsp:cNvPr id="0" name=""/>
        <dsp:cNvSpPr/>
      </dsp:nvSpPr>
      <dsp:spPr>
        <a:xfrm>
          <a:off x="3481818" y="2079906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57395" y="2091066"/>
        <a:ext cx="29008" cy="29008"/>
      </dsp:txXfrm>
    </dsp:sp>
    <dsp:sp modelId="{24BC031B-FCC7-4E5B-B378-B5E3777D6546}">
      <dsp:nvSpPr>
        <dsp:cNvPr id="0" name=""/>
        <dsp:cNvSpPr/>
      </dsp:nvSpPr>
      <dsp:spPr>
        <a:xfrm>
          <a:off x="4061980" y="1742968"/>
          <a:ext cx="1450404" cy="7252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Diagnosed</a:t>
          </a:r>
          <a:endParaRPr lang="en-GB" sz="2300" kern="1200" dirty="0"/>
        </a:p>
      </dsp:txBody>
      <dsp:txXfrm>
        <a:off x="4083220" y="1764208"/>
        <a:ext cx="1407924" cy="682722"/>
      </dsp:txXfrm>
    </dsp:sp>
    <dsp:sp modelId="{14B5362B-8BA4-4764-90AD-5373F706C095}">
      <dsp:nvSpPr>
        <dsp:cNvPr id="0" name=""/>
        <dsp:cNvSpPr/>
      </dsp:nvSpPr>
      <dsp:spPr>
        <a:xfrm>
          <a:off x="5512384" y="2079906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7961" y="2091066"/>
        <a:ext cx="29008" cy="29008"/>
      </dsp:txXfrm>
    </dsp:sp>
    <dsp:sp modelId="{475F9C21-43C2-445B-AA90-254C5E6CB09A}">
      <dsp:nvSpPr>
        <dsp:cNvPr id="0" name=""/>
        <dsp:cNvSpPr/>
      </dsp:nvSpPr>
      <dsp:spPr>
        <a:xfrm>
          <a:off x="6092546" y="1742968"/>
          <a:ext cx="1450404" cy="72520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initiated</a:t>
          </a:r>
          <a:endParaRPr lang="en-GB" sz="2300" kern="1200" dirty="0"/>
        </a:p>
      </dsp:txBody>
      <dsp:txXfrm>
        <a:off x="6113786" y="1764208"/>
        <a:ext cx="1407924" cy="682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910B-AA6B-0712-3E62-819433F3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670B6-9741-A13B-34E9-8EF1E0F36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186B-748F-F572-2F74-96FCEDD5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7B9C-EBB9-33BB-3B04-A80C7ABB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816D-A1FA-CCB2-11D4-8A1B79DD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4366-6255-C78B-6B6C-324F6520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6BD4-280D-93CE-9240-4E7C1F845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1C7A-6A42-170D-5CCF-1A930B88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6ED0-F1B5-8DAE-1E21-6C94E59E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5C02-2994-EBDB-E7D8-0F16DD0D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5FD88-A23A-5F88-F730-0A03BD6B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A53A2-5102-4D7C-1A2E-C3CA24CD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3215-9FFA-63EB-1DD4-D801C90F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CF51-C20A-DD70-11E3-5E60BE4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D40E-A9D1-2A29-EB30-1D48C68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1A3-51C1-4729-07FC-4B232D15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B05F-47E2-A3F9-2744-D5C7A028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4B58-FDD9-A28A-26B9-A2369935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7016-A623-C5D5-E3E8-5E5B90EB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F4C7-7009-C5B4-17E0-A8129ACC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8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A60A-3211-DCCB-2E88-918A98A6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5DA8-2B13-C45B-22C5-0725FCB2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EAF2-F1B8-C845-F73C-3AE0154A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2EBE-2D72-2548-CDEF-E329144F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CC7B-7DC3-3EBD-F933-2695E505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6D5-0F0C-FCFD-2EA9-29D2B8A4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768B-0570-8AE2-EEF2-6BB813A87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65F53-7A6F-462D-9902-A4084C20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6437-8460-DE29-8770-B777B2E4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BB3EE-D269-D83C-D2F9-29296343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A654-C71D-11C0-DA0B-179305B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3A51-2178-ABE4-8487-A790E3F5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C34F-3873-BEE4-EAE6-457CF125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CD6F1-287C-07C8-D007-F481476C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A5B26-F784-D887-7DB7-34597429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DCA76-161D-9AB7-BFC5-3D2B32BCF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4028-3846-B678-1AF5-65D0403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95DCA-A7CC-57E5-AEBF-456F6660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52AA3-5F66-5FFC-593A-45F08C30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3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F259-BFCE-00CD-BC4C-0B098E78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C89A-DC1B-9059-1A37-35D86ABB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E505-1C93-6366-A1E0-D79AEC4E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63D8E-4F71-2152-8CC3-35584CE1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7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E6413-479C-D33F-AED5-A1610746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F41DD-EC97-81E6-F557-357DD887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D054-FB49-446F-729C-3F1751D3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7991-57FA-EC61-8226-D21955B9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2BCE-5C8F-EFC5-125A-D97E364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5DF2-D8A1-2FB1-70FD-71ED76C33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0084-BA33-F3A0-04CD-347483AB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BF7E0-895C-B4F4-892A-EB378FFD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24-9314-3927-662D-E3B5FD43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6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BA03-278F-4D4E-ACF7-8D26D214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036CF-B8A0-5A9F-F132-B9D316556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0B666-DB84-8738-19D7-599595B6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54DBB-8D84-0B37-6FAD-11670F44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2C602-B907-5E85-8A38-A5CF4952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4B2D0-211F-DD4A-2396-7561F477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5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CA0F1-DE32-BBCE-C049-66CBB313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5D35D-569E-EAD4-7016-E07B717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DC3A-5DF0-645F-E65F-87AF89AFD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6229-E10E-4C76-A75C-B4819F42F1BB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74F4-7176-2512-1B9E-7318A7486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801A-08C7-2C59-D3B6-BFDCAE3B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bcindia.gov.in/WriteReadData/l892s/5646719104TB%20AR-2023_23-%2003-2023_LRP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32fc4c32-d8d0-40a7-9c1f-73407f33d5e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72E788-0567-43C4-9A0C-964EFE8D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flow for each care-seeking visit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CBF23B-8E65-687F-56A2-296F2C591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Public case detection by pathways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5937E-49A4-78A0-A303-4AC69F46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459464"/>
              </p:ext>
            </p:extLst>
          </p:nvPr>
        </p:nvGraphicFramePr>
        <p:xfrm>
          <a:off x="3522134" y="1760220"/>
          <a:ext cx="80264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CDx</a:t>
                      </a:r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P1: SSM &gt;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P2: SSM               </a:t>
                      </a:r>
                      <a:r>
                        <a:rPr lang="en-GB" altLang="zh-TW" dirty="0"/>
                        <a:t>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P3:            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E8902-EB25-E061-A64E-9605E7759359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1C52F-9B5B-65E8-FF1E-443FDCA9B9F3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6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1EA48-AAED-3F86-70D1-5863F30DEDD6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14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9E8AA-0079-9C38-BA73-3F5084196117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98134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82E1-366B-68C2-EAF5-B213A452A3CE}"/>
              </a:ext>
            </a:extLst>
          </p:cNvPr>
          <p:cNvSpPr txBox="1"/>
          <p:nvPr/>
        </p:nvSpPr>
        <p:spPr>
          <a:xfrm>
            <a:off x="2570213" y="20463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9E2E-794F-3D72-D402-F3C26728A5FD}"/>
              </a:ext>
            </a:extLst>
          </p:cNvPr>
          <p:cNvSpPr txBox="1"/>
          <p:nvPr/>
        </p:nvSpPr>
        <p:spPr>
          <a:xfrm>
            <a:off x="2570213" y="254795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D507B-22EA-E98E-4ECB-4F86135B31C3}"/>
              </a:ext>
            </a:extLst>
          </p:cNvPr>
          <p:cNvSpPr txBox="1"/>
          <p:nvPr/>
        </p:nvSpPr>
        <p:spPr>
          <a:xfrm>
            <a:off x="2570213" y="310939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3 %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B2E1-C07C-ED86-D7A1-D404CEC10181}"/>
              </a:ext>
            </a:extLst>
          </p:cNvPr>
          <p:cNvSpPr txBox="1"/>
          <p:nvPr/>
        </p:nvSpPr>
        <p:spPr>
          <a:xfrm>
            <a:off x="2579067" y="358988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D53840-DB7B-8288-4D05-075CD3853E4E}"/>
              </a:ext>
            </a:extLst>
          </p:cNvPr>
          <p:cNvSpPr/>
          <p:nvPr/>
        </p:nvSpPr>
        <p:spPr>
          <a:xfrm>
            <a:off x="457200" y="200288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entry</a:t>
            </a:r>
          </a:p>
        </p:txBody>
      </p:sp>
    </p:spTree>
    <p:extLst>
      <p:ext uri="{BB962C8B-B14F-4D97-AF65-F5344CB8AC3E}">
        <p14:creationId xmlns:p14="http://schemas.microsoft.com/office/powerpoint/2010/main" val="308718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>
            <a:off x="5248199" y="576895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E30B91D-1B44-4554-56C4-34903B7F2060}"/>
              </a:ext>
            </a:extLst>
          </p:cNvPr>
          <p:cNvSpPr/>
          <p:nvPr/>
        </p:nvSpPr>
        <p:spPr>
          <a:xfrm>
            <a:off x="6397393" y="1954693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011994-866F-6AEE-FC81-94B3AC41B7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248199" y="576895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6AA2534-45D0-B433-3365-C3FA07A9AFC3}"/>
              </a:ext>
            </a:extLst>
          </p:cNvPr>
          <p:cNvCxnSpPr>
            <a:cxnSpLocks/>
            <a:stCxn id="8" idx="3"/>
            <a:endCxn id="545" idx="1"/>
          </p:cNvCxnSpPr>
          <p:nvPr/>
        </p:nvCxnSpPr>
        <p:spPr>
          <a:xfrm>
            <a:off x="5248199" y="576895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545" idx="3"/>
            <a:endCxn id="469" idx="1"/>
          </p:cNvCxnSpPr>
          <p:nvPr/>
        </p:nvCxnSpPr>
        <p:spPr>
          <a:xfrm flipV="1">
            <a:off x="7460544" y="576895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545" idx="3"/>
            <a:endCxn id="492" idx="1"/>
          </p:cNvCxnSpPr>
          <p:nvPr/>
        </p:nvCxnSpPr>
        <p:spPr>
          <a:xfrm>
            <a:off x="7460544" y="2273192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AD162133-8C23-8519-39E4-7DA9DF1DAB3A}"/>
              </a:ext>
            </a:extLst>
          </p:cNvPr>
          <p:cNvSpPr txBox="1"/>
          <p:nvPr/>
        </p:nvSpPr>
        <p:spPr>
          <a:xfrm>
            <a:off x="4219381" y="914584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6CC357D-B28D-B59E-1DA2-0E0E722A7491}"/>
              </a:ext>
            </a:extLst>
          </p:cNvPr>
          <p:cNvSpPr txBox="1"/>
          <p:nvPr/>
        </p:nvSpPr>
        <p:spPr>
          <a:xfrm>
            <a:off x="5639926" y="354821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60%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E8E4A6F8-9519-E142-FCF7-4EF11432C3A2}"/>
              </a:ext>
            </a:extLst>
          </p:cNvPr>
          <p:cNvSpPr txBox="1"/>
          <p:nvPr/>
        </p:nvSpPr>
        <p:spPr>
          <a:xfrm>
            <a:off x="5639926" y="80794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25%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545" idx="1"/>
          </p:cNvCxnSpPr>
          <p:nvPr/>
        </p:nvCxnSpPr>
        <p:spPr>
          <a:xfrm>
            <a:off x="3214409" y="574689"/>
            <a:ext cx="3182984" cy="169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754425" y="1696972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12%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88%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D795E8D9-5AC7-4A28-338B-FDDBA36EAB1E}"/>
              </a:ext>
            </a:extLst>
          </p:cNvPr>
          <p:cNvSpPr txBox="1"/>
          <p:nvPr/>
        </p:nvSpPr>
        <p:spPr>
          <a:xfrm>
            <a:off x="7483192" y="83656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E431EFFB-769B-EAFD-9246-A4E27BEE090C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D1E49FF2-2C20-A878-48D2-C546CC067B7A}"/>
              </a:ext>
            </a:extLst>
          </p:cNvPr>
          <p:cNvSpPr txBox="1"/>
          <p:nvPr/>
        </p:nvSpPr>
        <p:spPr>
          <a:xfrm>
            <a:off x="8609407" y="153397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CE788B8D-D950-B113-EF2A-8B68B0037F15}"/>
              </a:ext>
            </a:extLst>
          </p:cNvPr>
          <p:cNvSpPr txBox="1"/>
          <p:nvPr/>
        </p:nvSpPr>
        <p:spPr>
          <a:xfrm>
            <a:off x="8310341" y="22731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DEE41B3-13D8-63B7-0683-A8512839D1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D0BCAE6C-13E8-7420-67BB-91A6881AB735}"/>
              </a:ext>
            </a:extLst>
          </p:cNvPr>
          <p:cNvCxnSpPr>
            <a:cxnSpLocks/>
            <a:stCxn id="619" idx="3"/>
            <a:endCxn id="626" idx="1"/>
          </p:cNvCxnSpPr>
          <p:nvPr/>
        </p:nvCxnSpPr>
        <p:spPr>
          <a:xfrm>
            <a:off x="5248199" y="3708886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8B43563-8E71-1731-AFE6-B8548A424392}"/>
              </a:ext>
            </a:extLst>
          </p:cNvPr>
          <p:cNvSpPr/>
          <p:nvPr/>
        </p:nvSpPr>
        <p:spPr>
          <a:xfrm>
            <a:off x="6397393" y="5086684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17FEEC3-9D10-FCA1-D89D-F648388CD033}"/>
              </a:ext>
            </a:extLst>
          </p:cNvPr>
          <p:cNvCxnSpPr>
            <a:cxnSpLocks/>
            <a:stCxn id="616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7CE6ED7C-A8BC-56F5-B620-CD8CD04417DC}"/>
              </a:ext>
            </a:extLst>
          </p:cNvPr>
          <p:cNvCxnSpPr>
            <a:cxnSpLocks/>
            <a:stCxn id="619" idx="3"/>
            <a:endCxn id="616" idx="1"/>
          </p:cNvCxnSpPr>
          <p:nvPr/>
        </p:nvCxnSpPr>
        <p:spPr>
          <a:xfrm>
            <a:off x="5248199" y="3708886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2FE27C2F-1247-3713-C6EE-D6F18952B6F6}"/>
              </a:ext>
            </a:extLst>
          </p:cNvPr>
          <p:cNvCxnSpPr>
            <a:cxnSpLocks/>
            <a:stCxn id="619" idx="3"/>
            <a:endCxn id="629" idx="1"/>
          </p:cNvCxnSpPr>
          <p:nvPr/>
        </p:nvCxnSpPr>
        <p:spPr>
          <a:xfrm>
            <a:off x="5248199" y="3708886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629" idx="3"/>
            <a:endCxn id="626" idx="1"/>
          </p:cNvCxnSpPr>
          <p:nvPr/>
        </p:nvCxnSpPr>
        <p:spPr>
          <a:xfrm flipV="1">
            <a:off x="7460544" y="3708886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7D36397B-8800-CA44-39F8-A5BB11766272}"/>
              </a:ext>
            </a:extLst>
          </p:cNvPr>
          <p:cNvCxnSpPr>
            <a:cxnSpLocks/>
            <a:stCxn id="616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629" idx="3"/>
            <a:endCxn id="627" idx="1"/>
          </p:cNvCxnSpPr>
          <p:nvPr/>
        </p:nvCxnSpPr>
        <p:spPr>
          <a:xfrm>
            <a:off x="7460544" y="5405183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F8614ED0-2908-EAF3-9628-9FA4E6345505}"/>
              </a:ext>
            </a:extLst>
          </p:cNvPr>
          <p:cNvSpPr txBox="1"/>
          <p:nvPr/>
        </p:nvSpPr>
        <p:spPr>
          <a:xfrm>
            <a:off x="4219381" y="4046575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ED369E43-968C-7553-F10D-2DE9CD25D0A1}"/>
              </a:ext>
            </a:extLst>
          </p:cNvPr>
          <p:cNvSpPr txBox="1"/>
          <p:nvPr/>
        </p:nvSpPr>
        <p:spPr>
          <a:xfrm>
            <a:off x="5639926" y="348681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2%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193F004E-A0F3-38A5-CAA9-8A0489318632}"/>
              </a:ext>
            </a:extLst>
          </p:cNvPr>
          <p:cNvSpPr txBox="1"/>
          <p:nvPr/>
        </p:nvSpPr>
        <p:spPr>
          <a:xfrm>
            <a:off x="5639926" y="3939933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83%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629" idx="1"/>
          </p:cNvCxnSpPr>
          <p:nvPr/>
        </p:nvCxnSpPr>
        <p:spPr>
          <a:xfrm>
            <a:off x="3214409" y="3706680"/>
            <a:ext cx="3182984" cy="169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754425" y="4828963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12%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88%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57E98E3C-5948-2FED-A8B8-B195CCA6442B}"/>
              </a:ext>
            </a:extLst>
          </p:cNvPr>
          <p:cNvSpPr txBox="1"/>
          <p:nvPr/>
        </p:nvSpPr>
        <p:spPr>
          <a:xfrm>
            <a:off x="7483192" y="396856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FE616AC0-98CF-4AE9-86C1-3BB627A0C740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D7AB9E7D-1A58-8B8E-9607-D10104993312}"/>
              </a:ext>
            </a:extLst>
          </p:cNvPr>
          <p:cNvSpPr txBox="1"/>
          <p:nvPr/>
        </p:nvSpPr>
        <p:spPr>
          <a:xfrm>
            <a:off x="8609407" y="466596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490070B-6925-4687-3024-2552045277E6}"/>
              </a:ext>
            </a:extLst>
          </p:cNvPr>
          <p:cNvSpPr txBox="1"/>
          <p:nvPr/>
        </p:nvSpPr>
        <p:spPr>
          <a:xfrm>
            <a:off x="8310341" y="540518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</p:spTree>
    <p:extLst>
      <p:ext uri="{BB962C8B-B14F-4D97-AF65-F5344CB8AC3E}">
        <p14:creationId xmlns:p14="http://schemas.microsoft.com/office/powerpoint/2010/main" val="384208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Private (engaged) case detection by pathways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5937E-49A4-78A0-A303-4AC69F46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919865"/>
              </p:ext>
            </p:extLst>
          </p:nvPr>
        </p:nvGraphicFramePr>
        <p:xfrm>
          <a:off x="3522134" y="1760220"/>
          <a:ext cx="80264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P1: SSM &gt;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NAAT 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P2: SSM              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P3:            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E8902-EB25-E061-A64E-9605E7759359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1C52F-9B5B-65E8-FF1E-443FDCA9B9F3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6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1EA48-AAED-3F86-70D1-5863F30DEDD6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14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9E8AA-0079-9C38-BA73-3F5084196117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98134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82E1-366B-68C2-EAF5-B213A452A3CE}"/>
              </a:ext>
            </a:extLst>
          </p:cNvPr>
          <p:cNvSpPr txBox="1"/>
          <p:nvPr/>
        </p:nvSpPr>
        <p:spPr>
          <a:xfrm>
            <a:off x="2570213" y="20463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9E2E-794F-3D72-D402-F3C26728A5FD}"/>
              </a:ext>
            </a:extLst>
          </p:cNvPr>
          <p:cNvSpPr txBox="1"/>
          <p:nvPr/>
        </p:nvSpPr>
        <p:spPr>
          <a:xfrm>
            <a:off x="2570213" y="25479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D507B-22EA-E98E-4ECB-4F86135B31C3}"/>
              </a:ext>
            </a:extLst>
          </p:cNvPr>
          <p:cNvSpPr txBox="1"/>
          <p:nvPr/>
        </p:nvSpPr>
        <p:spPr>
          <a:xfrm>
            <a:off x="2570213" y="310939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3 %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B2E1-C07C-ED86-D7A1-D404CEC10181}"/>
              </a:ext>
            </a:extLst>
          </p:cNvPr>
          <p:cNvSpPr txBox="1"/>
          <p:nvPr/>
        </p:nvSpPr>
        <p:spPr>
          <a:xfrm>
            <a:off x="2579067" y="358988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97%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D53840-DB7B-8288-4D05-075CD3853E4E}"/>
              </a:ext>
            </a:extLst>
          </p:cNvPr>
          <p:cNvSpPr/>
          <p:nvPr/>
        </p:nvSpPr>
        <p:spPr>
          <a:xfrm>
            <a:off x="457200" y="200288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Engaged private entry</a:t>
            </a:r>
          </a:p>
        </p:txBody>
      </p:sp>
    </p:spTree>
    <p:extLst>
      <p:ext uri="{BB962C8B-B14F-4D97-AF65-F5344CB8AC3E}">
        <p14:creationId xmlns:p14="http://schemas.microsoft.com/office/powerpoint/2010/main" val="136177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>
            <a:off x="5248199" y="576895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E30B91D-1B44-4554-56C4-34903B7F2060}"/>
              </a:ext>
            </a:extLst>
          </p:cNvPr>
          <p:cNvSpPr/>
          <p:nvPr/>
        </p:nvSpPr>
        <p:spPr>
          <a:xfrm>
            <a:off x="6397393" y="1954693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011994-866F-6AEE-FC81-94B3AC41B7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248199" y="576895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6AA2534-45D0-B433-3365-C3FA07A9AFC3}"/>
              </a:ext>
            </a:extLst>
          </p:cNvPr>
          <p:cNvCxnSpPr>
            <a:cxnSpLocks/>
            <a:stCxn id="8" idx="3"/>
            <a:endCxn id="545" idx="1"/>
          </p:cNvCxnSpPr>
          <p:nvPr/>
        </p:nvCxnSpPr>
        <p:spPr>
          <a:xfrm>
            <a:off x="5248199" y="576895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545" idx="3"/>
            <a:endCxn id="469" idx="1"/>
          </p:cNvCxnSpPr>
          <p:nvPr/>
        </p:nvCxnSpPr>
        <p:spPr>
          <a:xfrm flipV="1">
            <a:off x="7460544" y="576895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545" idx="3"/>
            <a:endCxn id="492" idx="1"/>
          </p:cNvCxnSpPr>
          <p:nvPr/>
        </p:nvCxnSpPr>
        <p:spPr>
          <a:xfrm>
            <a:off x="7460544" y="2273192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AD162133-8C23-8519-39E4-7DA9DF1DAB3A}"/>
              </a:ext>
            </a:extLst>
          </p:cNvPr>
          <p:cNvSpPr txBox="1"/>
          <p:nvPr/>
        </p:nvSpPr>
        <p:spPr>
          <a:xfrm>
            <a:off x="4677727" y="1674092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6CC357D-B28D-B59E-1DA2-0E0E722A7491}"/>
              </a:ext>
            </a:extLst>
          </p:cNvPr>
          <p:cNvSpPr txBox="1"/>
          <p:nvPr/>
        </p:nvSpPr>
        <p:spPr>
          <a:xfrm>
            <a:off x="5639926" y="354821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72%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E8E4A6F8-9519-E142-FCF7-4EF11432C3A2}"/>
              </a:ext>
            </a:extLst>
          </p:cNvPr>
          <p:cNvSpPr txBox="1"/>
          <p:nvPr/>
        </p:nvSpPr>
        <p:spPr>
          <a:xfrm>
            <a:off x="5639926" y="80794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13%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14409" y="574689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106164" y="1016412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97%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3</a:t>
            </a:r>
            <a:r>
              <a:rPr lang="en-US" sz="1200" dirty="0"/>
              <a:t>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76%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24%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DEE41B3-13D8-63B7-0683-A8512839D1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D0BCAE6C-13E8-7420-67BB-91A6881AB735}"/>
              </a:ext>
            </a:extLst>
          </p:cNvPr>
          <p:cNvCxnSpPr>
            <a:cxnSpLocks/>
            <a:stCxn id="619" idx="3"/>
            <a:endCxn id="626" idx="1"/>
          </p:cNvCxnSpPr>
          <p:nvPr/>
        </p:nvCxnSpPr>
        <p:spPr>
          <a:xfrm>
            <a:off x="5248199" y="3708886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8B43563-8E71-1731-AFE6-B8548A424392}"/>
              </a:ext>
            </a:extLst>
          </p:cNvPr>
          <p:cNvSpPr/>
          <p:nvPr/>
        </p:nvSpPr>
        <p:spPr>
          <a:xfrm>
            <a:off x="6397393" y="5086684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17FEEC3-9D10-FCA1-D89D-F648388CD033}"/>
              </a:ext>
            </a:extLst>
          </p:cNvPr>
          <p:cNvCxnSpPr>
            <a:cxnSpLocks/>
            <a:stCxn id="616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7CE6ED7C-A8BC-56F5-B620-CD8CD04417DC}"/>
              </a:ext>
            </a:extLst>
          </p:cNvPr>
          <p:cNvCxnSpPr>
            <a:cxnSpLocks/>
            <a:stCxn id="619" idx="3"/>
            <a:endCxn id="616" idx="1"/>
          </p:cNvCxnSpPr>
          <p:nvPr/>
        </p:nvCxnSpPr>
        <p:spPr>
          <a:xfrm>
            <a:off x="5248199" y="3708886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2FE27C2F-1247-3713-C6EE-D6F18952B6F6}"/>
              </a:ext>
            </a:extLst>
          </p:cNvPr>
          <p:cNvCxnSpPr>
            <a:cxnSpLocks/>
            <a:stCxn id="619" idx="3"/>
            <a:endCxn id="629" idx="1"/>
          </p:cNvCxnSpPr>
          <p:nvPr/>
        </p:nvCxnSpPr>
        <p:spPr>
          <a:xfrm>
            <a:off x="5248199" y="3708886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629" idx="3"/>
            <a:endCxn id="626" idx="1"/>
          </p:cNvCxnSpPr>
          <p:nvPr/>
        </p:nvCxnSpPr>
        <p:spPr>
          <a:xfrm flipV="1">
            <a:off x="7460544" y="3708886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7D36397B-8800-CA44-39F8-A5BB11766272}"/>
              </a:ext>
            </a:extLst>
          </p:cNvPr>
          <p:cNvCxnSpPr>
            <a:cxnSpLocks/>
            <a:stCxn id="616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629" idx="3"/>
            <a:endCxn id="627" idx="1"/>
          </p:cNvCxnSpPr>
          <p:nvPr/>
        </p:nvCxnSpPr>
        <p:spPr>
          <a:xfrm>
            <a:off x="7460544" y="5405183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F8614ED0-2908-EAF3-9628-9FA4E6345505}"/>
              </a:ext>
            </a:extLst>
          </p:cNvPr>
          <p:cNvSpPr txBox="1"/>
          <p:nvPr/>
        </p:nvSpPr>
        <p:spPr>
          <a:xfrm>
            <a:off x="4692216" y="4835550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ED369E43-968C-7553-F10D-2DE9CD25D0A1}"/>
              </a:ext>
            </a:extLst>
          </p:cNvPr>
          <p:cNvSpPr txBox="1"/>
          <p:nvPr/>
        </p:nvSpPr>
        <p:spPr>
          <a:xfrm>
            <a:off x="5639926" y="348681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2%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193F004E-A0F3-38A5-CAA9-8A0489318632}"/>
              </a:ext>
            </a:extLst>
          </p:cNvPr>
          <p:cNvSpPr txBox="1"/>
          <p:nvPr/>
        </p:nvSpPr>
        <p:spPr>
          <a:xfrm>
            <a:off x="5639926" y="3939933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83%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616" idx="1"/>
          </p:cNvCxnSpPr>
          <p:nvPr/>
        </p:nvCxnSpPr>
        <p:spPr>
          <a:xfrm>
            <a:off x="3214409" y="3706680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114016" y="4181431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97%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3</a:t>
            </a:r>
            <a:r>
              <a:rPr lang="en-US" sz="1200" dirty="0"/>
              <a:t>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76%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24%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42234-ED26-6AA1-28D1-335DCC615E9E}"/>
              </a:ext>
            </a:extLst>
          </p:cNvPr>
          <p:cNvSpPr txBox="1"/>
          <p:nvPr/>
        </p:nvSpPr>
        <p:spPr>
          <a:xfrm>
            <a:off x="7483192" y="83656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33F54-71BE-F9A8-8A38-3E448FE104AA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F8344-3FA3-54AA-75BF-232B55ED6944}"/>
              </a:ext>
            </a:extLst>
          </p:cNvPr>
          <p:cNvSpPr txBox="1"/>
          <p:nvPr/>
        </p:nvSpPr>
        <p:spPr>
          <a:xfrm>
            <a:off x="8609407" y="153397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3C8AA-9777-19F2-18E8-229938E10EC3}"/>
              </a:ext>
            </a:extLst>
          </p:cNvPr>
          <p:cNvSpPr txBox="1"/>
          <p:nvPr/>
        </p:nvSpPr>
        <p:spPr>
          <a:xfrm>
            <a:off x="8310341" y="22731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D0B9C-E815-C9EF-4CE5-EE6F2BE8F928}"/>
              </a:ext>
            </a:extLst>
          </p:cNvPr>
          <p:cNvSpPr txBox="1"/>
          <p:nvPr/>
        </p:nvSpPr>
        <p:spPr>
          <a:xfrm>
            <a:off x="7483192" y="396856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7D341-245E-E11A-7974-E599AEB8C3D0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79F93-1DBA-0283-ECC6-66BFF5F7A621}"/>
              </a:ext>
            </a:extLst>
          </p:cNvPr>
          <p:cNvSpPr txBox="1"/>
          <p:nvPr/>
        </p:nvSpPr>
        <p:spPr>
          <a:xfrm>
            <a:off x="8609407" y="466596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C46FA-658A-8306-A1DB-E15B0E94716F}"/>
              </a:ext>
            </a:extLst>
          </p:cNvPr>
          <p:cNvSpPr txBox="1"/>
          <p:nvPr/>
        </p:nvSpPr>
        <p:spPr>
          <a:xfrm>
            <a:off x="8310341" y="540518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</p:spTree>
    <p:extLst>
      <p:ext uri="{BB962C8B-B14F-4D97-AF65-F5344CB8AC3E}">
        <p14:creationId xmlns:p14="http://schemas.microsoft.com/office/powerpoint/2010/main" val="418289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Private (unengaged) case detection by pathways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5937E-49A4-78A0-A303-4AC69F46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611971"/>
              </p:ext>
            </p:extLst>
          </p:nvPr>
        </p:nvGraphicFramePr>
        <p:xfrm>
          <a:off x="3522134" y="1760220"/>
          <a:ext cx="80264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P1: SSM &gt;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NAAT 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P2: SSM              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P3:            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NAAT 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E8902-EB25-E061-A64E-9605E7759359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1C52F-9B5B-65E8-FF1E-443FDCA9B9F3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6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1EA48-AAED-3F86-70D1-5863F30DEDD6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14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9E8AA-0079-9C38-BA73-3F5084196117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98134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82E1-366B-68C2-EAF5-B213A452A3CE}"/>
              </a:ext>
            </a:extLst>
          </p:cNvPr>
          <p:cNvSpPr txBox="1"/>
          <p:nvPr/>
        </p:nvSpPr>
        <p:spPr>
          <a:xfrm>
            <a:off x="2570213" y="20463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9E2E-794F-3D72-D402-F3C26728A5FD}"/>
              </a:ext>
            </a:extLst>
          </p:cNvPr>
          <p:cNvSpPr txBox="1"/>
          <p:nvPr/>
        </p:nvSpPr>
        <p:spPr>
          <a:xfrm>
            <a:off x="2570213" y="25479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D507B-22EA-E98E-4ECB-4F86135B31C3}"/>
              </a:ext>
            </a:extLst>
          </p:cNvPr>
          <p:cNvSpPr txBox="1"/>
          <p:nvPr/>
        </p:nvSpPr>
        <p:spPr>
          <a:xfrm>
            <a:off x="2570213" y="310939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B2E1-C07C-ED86-D7A1-D404CEC10181}"/>
              </a:ext>
            </a:extLst>
          </p:cNvPr>
          <p:cNvSpPr txBox="1"/>
          <p:nvPr/>
        </p:nvSpPr>
        <p:spPr>
          <a:xfrm>
            <a:off x="2413001" y="358988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D53840-DB7B-8288-4D05-075CD3853E4E}"/>
              </a:ext>
            </a:extLst>
          </p:cNvPr>
          <p:cNvSpPr/>
          <p:nvPr/>
        </p:nvSpPr>
        <p:spPr>
          <a:xfrm>
            <a:off x="245533" y="2002883"/>
            <a:ext cx="11260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Unengaged</a:t>
            </a:r>
          </a:p>
          <a:p>
            <a:pPr algn="ctr"/>
            <a:r>
              <a:rPr lang="en-GB" sz="1400" dirty="0"/>
              <a:t>private entry</a:t>
            </a:r>
          </a:p>
        </p:txBody>
      </p:sp>
    </p:spTree>
    <p:extLst>
      <p:ext uri="{BB962C8B-B14F-4D97-AF65-F5344CB8AC3E}">
        <p14:creationId xmlns:p14="http://schemas.microsoft.com/office/powerpoint/2010/main" val="42401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2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3214409" y="574689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856903" y="1256974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100%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67%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33%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3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3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3" idx="1"/>
          </p:cNvCxnSpPr>
          <p:nvPr/>
        </p:nvCxnSpPr>
        <p:spPr>
          <a:xfrm>
            <a:off x="3214409" y="3706680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856904" y="4383491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100%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67%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33%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3631B-350F-D591-6D1E-604536BADE1E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3BD33-2936-86A5-9A87-9061404011DB}"/>
              </a:ext>
            </a:extLst>
          </p:cNvPr>
          <p:cNvSpPr txBox="1"/>
          <p:nvPr/>
        </p:nvSpPr>
        <p:spPr>
          <a:xfrm>
            <a:off x="8394103" y="18575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78694-4F9A-9287-1707-936A791A2C02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9DD95-569E-257D-1A00-EAC645FC7D07}"/>
              </a:ext>
            </a:extLst>
          </p:cNvPr>
          <p:cNvSpPr txBox="1"/>
          <p:nvPr/>
        </p:nvSpPr>
        <p:spPr>
          <a:xfrm>
            <a:off x="8394103" y="5016286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E4DE07-7412-95BC-E499-27C5C090E62B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99AEC6-FF10-A751-F40A-3EDB4F5608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</p:spTree>
    <p:extLst>
      <p:ext uri="{BB962C8B-B14F-4D97-AF65-F5344CB8AC3E}">
        <p14:creationId xmlns:p14="http://schemas.microsoft.com/office/powerpoint/2010/main" val="300173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A71D89-3515-D32E-1678-DEBDC68A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Summary</a:t>
            </a:r>
            <a:br>
              <a:rPr lang="en-GB" sz="2800" dirty="0"/>
            </a:br>
            <a:r>
              <a:rPr lang="en-GB" sz="2800" dirty="0"/>
              <a:t>Linkage between an </a:t>
            </a:r>
            <a:r>
              <a:rPr lang="en-US" sz="2800" dirty="0"/>
              <a:t>intention to test for TB </a:t>
            </a:r>
            <a:r>
              <a:rPr lang="en-GB" sz="2800" dirty="0"/>
              <a:t>to treatment initiation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5A7BBF7-ADCA-3F13-6466-5F921D793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306876"/>
              </p:ext>
            </p:extLst>
          </p:nvPr>
        </p:nvGraphicFramePr>
        <p:xfrm>
          <a:off x="1871134" y="1731168"/>
          <a:ext cx="7543799" cy="254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64C3C69-6F99-7093-95B5-71299181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17346"/>
              </p:ext>
            </p:extLst>
          </p:nvPr>
        </p:nvGraphicFramePr>
        <p:xfrm>
          <a:off x="1794934" y="4648199"/>
          <a:ext cx="782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3641992428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654950253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444604104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1705955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318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479674-3F44-FE60-7B3E-5C7AFBBC90D9}"/>
              </a:ext>
            </a:extLst>
          </p:cNvPr>
          <p:cNvSpPr txBox="1"/>
          <p:nvPr/>
        </p:nvSpPr>
        <p:spPr>
          <a:xfrm>
            <a:off x="3350974" y="1902180"/>
            <a:ext cx="583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23%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29%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891BF-E458-9A68-DEC5-D2776199443B}"/>
              </a:ext>
            </a:extLst>
          </p:cNvPr>
          <p:cNvSpPr txBox="1"/>
          <p:nvPr/>
        </p:nvSpPr>
        <p:spPr>
          <a:xfrm>
            <a:off x="5414627" y="1902181"/>
            <a:ext cx="583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72%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71%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D40EE-40EF-86A8-C96B-72279868BC32}"/>
              </a:ext>
            </a:extLst>
          </p:cNvPr>
          <p:cNvSpPr txBox="1"/>
          <p:nvPr/>
        </p:nvSpPr>
        <p:spPr>
          <a:xfrm>
            <a:off x="7472028" y="1902180"/>
            <a:ext cx="583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76%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67%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CE8B3-9660-9FCC-8481-7A5EA7CCFA46}"/>
              </a:ext>
            </a:extLst>
          </p:cNvPr>
          <p:cNvSpPr/>
          <p:nvPr/>
        </p:nvSpPr>
        <p:spPr>
          <a:xfrm>
            <a:off x="10229949" y="1826155"/>
            <a:ext cx="1363133" cy="696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Treatment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4D0D5-9418-D4C9-D62C-E7DAB800FC80}"/>
              </a:ext>
            </a:extLst>
          </p:cNvPr>
          <p:cNvSpPr/>
          <p:nvPr/>
        </p:nvSpPr>
        <p:spPr>
          <a:xfrm>
            <a:off x="10229949" y="3502554"/>
            <a:ext cx="1363133" cy="696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Treatment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4FD122-527C-8890-FC9B-FA36E89E3848}"/>
              </a:ext>
            </a:extLst>
          </p:cNvPr>
          <p:cNvSpPr txBox="1"/>
          <p:nvPr/>
        </p:nvSpPr>
        <p:spPr>
          <a:xfrm>
            <a:off x="9491135" y="1731168"/>
            <a:ext cx="700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32%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68%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100%</a:t>
            </a:r>
            <a:endParaRPr lang="en-GB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8E0F11-6911-7531-3B79-087C4196CB72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393576" y="2174611"/>
            <a:ext cx="836373" cy="671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98B01C-84F2-DC44-65A4-488C53D8BC8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393576" y="3192992"/>
            <a:ext cx="836373" cy="658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B856FA-CA85-BF6D-66AE-AE49B7434CD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414933" y="3851010"/>
            <a:ext cx="815016" cy="26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48BE92-E5A9-F297-85C3-842CEB6590F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414933" y="2174611"/>
            <a:ext cx="815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A049-0749-7A9E-C406-7DFA4249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indicators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4F6ADC-2619-878A-D6E3-D17E3F23CF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4262672"/>
              </p:ext>
            </p:extLst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25481769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0924701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6100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64% (52%-79%)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5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74% (41%-96%)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Unengaged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75% (40%-97%)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48450"/>
                  </a:ext>
                </a:extLst>
              </a:tr>
            </a:tbl>
          </a:graphicData>
        </a:graphic>
      </p:graphicFrame>
      <p:pic>
        <p:nvPicPr>
          <p:cNvPr id="14" name="Content Placeholder 13" descr="A graph with a line&#10;&#10;Description automatically generated">
            <a:extLst>
              <a:ext uri="{FF2B5EF4-FFF2-40B4-BE49-F238E27FC236}">
                <a16:creationId xmlns:a16="http://schemas.microsoft.com/office/drawing/2014/main" id="{8A152CE5-F246-80B6-73BE-4744164FF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663" y="3644257"/>
            <a:ext cx="3027989" cy="302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graph with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7E4CC564-AAF4-8E15-55DA-A566B52F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23" y="3644258"/>
            <a:ext cx="3027990" cy="30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EA21-36AB-F001-4B99-04026EA0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EE91-D4BB-6204-A40D-81CEA93B4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7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A53C-EC29-4118-E72E-078F1C2F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pr(TB</a:t>
            </a:r>
            <a:r>
              <a:rPr lang="en-US" dirty="0"/>
              <a:t>|presumptive TB</a:t>
            </a:r>
            <a:r>
              <a:rPr lang="en-GB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EE2E-B33E-0EA8-59C5-B59D58E6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Presumptive cases tested by SSM (Table 1.1)</a:t>
            </a:r>
          </a:p>
          <a:p>
            <a:pPr lvl="1"/>
            <a:r>
              <a:rPr lang="en-US" sz="2000" dirty="0"/>
              <a:t>Case detection by SSM (Table 1.2)</a:t>
            </a:r>
          </a:p>
          <a:p>
            <a:pPr lvl="1"/>
            <a:r>
              <a:rPr lang="en-US" sz="2000" dirty="0"/>
              <a:t>Sensitivity/Specificity of SSM (WHO guideline)</a:t>
            </a:r>
          </a:p>
          <a:p>
            <a:pPr lvl="1"/>
            <a:endParaRPr lang="en-US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Proportional presumptive cases with active TB</a:t>
            </a:r>
          </a:p>
          <a:p>
            <a:pPr lvl="1"/>
            <a:r>
              <a:rPr lang="en-GB" sz="2000" dirty="0"/>
              <a:t>Number of SSM-</a:t>
            </a:r>
          </a:p>
        </p:txBody>
      </p:sp>
    </p:spTree>
    <p:extLst>
      <p:ext uri="{BB962C8B-B14F-4D97-AF65-F5344CB8AC3E}">
        <p14:creationId xmlns:p14="http://schemas.microsoft.com/office/powerpoint/2010/main" val="328500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B737-6D7A-7ADD-40C6-D41B7484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722" y="546630"/>
            <a:ext cx="5157787" cy="823912"/>
          </a:xfrm>
        </p:spPr>
        <p:txBody>
          <a:bodyPr/>
          <a:lstStyle/>
          <a:p>
            <a:r>
              <a:rPr lang="en-US" dirty="0"/>
              <a:t>Data/assumptions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74937-40C3-11A5-EA92-39F94AD6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722" y="1370542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Diagnosis accuracy (from WHO)</a:t>
            </a:r>
          </a:p>
          <a:p>
            <a:r>
              <a:rPr lang="en-US" sz="1800" dirty="0"/>
              <a:t>CXR sensitivity/specificity: 85% / 96%</a:t>
            </a:r>
          </a:p>
          <a:p>
            <a:r>
              <a:rPr lang="en-US" sz="1800" dirty="0"/>
              <a:t>Microscopy sensitivity/specificity: 64% / 98%</a:t>
            </a:r>
          </a:p>
          <a:p>
            <a:r>
              <a:rPr lang="en-US" sz="1800" dirty="0"/>
              <a:t>NAAT sensitivity/specificity: 85% / 98%</a:t>
            </a:r>
          </a:p>
          <a:p>
            <a:r>
              <a:rPr lang="en-US" sz="1800" dirty="0"/>
              <a:t>NAAT for SS- sensitivity/specificity: 67% / 98%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Calibration targets</a:t>
            </a:r>
          </a:p>
          <a:p>
            <a:r>
              <a:rPr lang="en-US" sz="1800" dirty="0" err="1"/>
              <a:t>Nikshay</a:t>
            </a:r>
            <a:endParaRPr lang="en-US" sz="1800" dirty="0"/>
          </a:p>
          <a:p>
            <a:pPr lvl="1"/>
            <a:r>
              <a:rPr lang="en-US" sz="1400" dirty="0"/>
              <a:t>Case notification by Bac/</a:t>
            </a:r>
            <a:r>
              <a:rPr lang="en-US" sz="1400" dirty="0" err="1"/>
              <a:t>CDx</a:t>
            </a:r>
            <a:r>
              <a:rPr lang="en-US" sz="1400" dirty="0"/>
              <a:t> and Pub/Eng</a:t>
            </a:r>
          </a:p>
          <a:p>
            <a:pPr lvl="1"/>
            <a:r>
              <a:rPr lang="en-US" sz="1400" dirty="0"/>
              <a:t>Tested presumptive TB by SSM/NAAT</a:t>
            </a:r>
          </a:p>
          <a:p>
            <a:pPr lvl="1"/>
            <a:r>
              <a:rPr lang="en-US" sz="1400" dirty="0"/>
              <a:t>Treatment initiation by Pub/Eng</a:t>
            </a:r>
          </a:p>
          <a:p>
            <a:r>
              <a:rPr lang="en-US" sz="1800" dirty="0"/>
              <a:t>Drug sale for private anti-TB treatment</a:t>
            </a:r>
          </a:p>
          <a:p>
            <a:endParaRPr lang="en-GB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3C40-5635-51F3-E070-8277C7844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134" y="546630"/>
            <a:ext cx="5183188" cy="823912"/>
          </a:xfrm>
        </p:spPr>
        <p:txBody>
          <a:bodyPr/>
          <a:lstStyle/>
          <a:p>
            <a:r>
              <a:rPr lang="en-US" dirty="0"/>
              <a:t>To estimate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999A7-2032-B9B2-5EBC-C379ADEB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9134" y="1370542"/>
            <a:ext cx="5549630" cy="368458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Availability of SSM for public pathways</a:t>
            </a:r>
          </a:p>
          <a:p>
            <a:r>
              <a:rPr lang="en-US" sz="2000" dirty="0"/>
              <a:t>Availability of NAAT for public and engaged private pathways</a:t>
            </a:r>
          </a:p>
          <a:p>
            <a:r>
              <a:rPr lang="en-GB" sz="2000" dirty="0"/>
              <a:t>Sensitivity / Specificity of clinical diagnosis</a:t>
            </a:r>
          </a:p>
          <a:p>
            <a:r>
              <a:rPr lang="en-GB" sz="2000" dirty="0"/>
              <a:t>Proportion of people with actual TB among all tested</a:t>
            </a:r>
          </a:p>
          <a:p>
            <a:r>
              <a:rPr lang="en-GB" sz="2000" dirty="0"/>
              <a:t>Care-seeking preference (public/private)</a:t>
            </a:r>
          </a:p>
          <a:p>
            <a:r>
              <a:rPr lang="en-GB" sz="2000" dirty="0"/>
              <a:t>PPM (patient-centred)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897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number of Bac-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Presumptive cases tested by NAAT (Table 1.1)</a:t>
            </a:r>
          </a:p>
          <a:p>
            <a:pPr lvl="1"/>
            <a:r>
              <a:rPr lang="en-US" sz="2000" dirty="0"/>
              <a:t>Case detection by NAAT (Table 1.2)</a:t>
            </a:r>
          </a:p>
          <a:p>
            <a:pPr lvl="1"/>
            <a:r>
              <a:rPr lang="en-US" sz="2000" dirty="0"/>
              <a:t>Sensitivity/Specificity of NAAT (WHO guideline)</a:t>
            </a:r>
          </a:p>
          <a:p>
            <a:pPr lvl="1"/>
            <a:endParaRPr lang="en-US" sz="2000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Number of Bac-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30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NAAT performed in the engaged private </a:t>
            </a:r>
            <a:r>
              <a:rPr lang="en-GB" sz="2000" dirty="0"/>
              <a:t>system </a:t>
            </a:r>
            <a:r>
              <a:rPr lang="en-US" sz="2000" dirty="0"/>
              <a:t>(Table 4.2, 4.3)</a:t>
            </a:r>
          </a:p>
          <a:p>
            <a:pPr lvl="1"/>
            <a:r>
              <a:rPr lang="en-US" sz="2000" dirty="0"/>
              <a:t>Case detection by engaged private/public </a:t>
            </a:r>
            <a:r>
              <a:rPr lang="en-GB" sz="2000" dirty="0"/>
              <a:t>systems </a:t>
            </a:r>
            <a:r>
              <a:rPr lang="en-US" sz="2000" dirty="0"/>
              <a:t>(Table 1.2)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Case detection by (public, engaged private) X (Bac, </a:t>
            </a:r>
            <a:r>
              <a:rPr lang="en-GB" sz="2000" dirty="0" err="1"/>
              <a:t>CDx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Presumptive cases with bac tests by (public, engaged private) </a:t>
            </a:r>
          </a:p>
        </p:txBody>
      </p:sp>
    </p:spTree>
    <p:extLst>
      <p:ext uri="{BB962C8B-B14F-4D97-AF65-F5344CB8AC3E}">
        <p14:creationId xmlns:p14="http://schemas.microsoft.com/office/powerpoint/2010/main" val="265690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Exogenous parameters</a:t>
            </a:r>
          </a:p>
          <a:p>
            <a:pPr lvl="1"/>
            <a:r>
              <a:rPr lang="en-US" sz="2000" dirty="0"/>
              <a:t>Sensitivity/Specificity of clinical diagnosis</a:t>
            </a:r>
          </a:p>
          <a:p>
            <a:pPr lvl="1"/>
            <a:r>
              <a:rPr lang="en-US" sz="2000" dirty="0"/>
              <a:t>Distribution of pathways by public/engaged private</a:t>
            </a:r>
          </a:p>
          <a:p>
            <a:pPr lvl="1"/>
            <a:endParaRPr lang="en-GB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Number of care-seeking episodes starting without bac tests</a:t>
            </a:r>
          </a:p>
          <a:p>
            <a:pPr lvl="1"/>
            <a:r>
              <a:rPr lang="en-GB" sz="2000" dirty="0"/>
              <a:t>PPVs by public / engaged private / unengaged private systems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31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extended drug-sale analysis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1308"/>
          </a:xfrm>
        </p:spPr>
        <p:txBody>
          <a:bodyPr>
            <a:normAutofit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Initial care-seeking visits by public/private (48.3% from the TBPS2019)</a:t>
            </a:r>
          </a:p>
          <a:p>
            <a:pPr lvl="1"/>
            <a:r>
              <a:rPr lang="en-US" sz="2000" dirty="0"/>
              <a:t>Drug-sale data </a:t>
            </a:r>
          </a:p>
          <a:p>
            <a:pPr lvl="1"/>
            <a:r>
              <a:rPr lang="en-US" sz="2000" dirty="0"/>
              <a:t>Proportional Bac+ within those on ATT by public/private (TBPS2019)</a:t>
            </a:r>
          </a:p>
          <a:p>
            <a:pPr lvl="1"/>
            <a:r>
              <a:rPr lang="en-US" sz="2000" dirty="0"/>
              <a:t>Treatment initiation, public/engaged private (%, Table 3.1, 3.2)</a:t>
            </a:r>
          </a:p>
          <a:p>
            <a:pPr lvl="1"/>
            <a:endParaRPr lang="en-US" sz="2000" dirty="0"/>
          </a:p>
          <a:p>
            <a:r>
              <a:rPr lang="en-US" dirty="0"/>
              <a:t>Exogenous parameters:</a:t>
            </a:r>
          </a:p>
          <a:p>
            <a:pPr lvl="1"/>
            <a:r>
              <a:rPr lang="en-GB" sz="2000" dirty="0"/>
              <a:t>Treatment duration in the unengaged private</a:t>
            </a:r>
          </a:p>
          <a:p>
            <a:pPr lvl="1"/>
            <a:r>
              <a:rPr lang="en-GB" sz="2000" dirty="0"/>
              <a:t>Treatment initiation in the unengaged private</a:t>
            </a:r>
          </a:p>
          <a:p>
            <a:pPr lvl="1"/>
            <a:endParaRPr lang="en-GB" sz="2000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Presumptive cases/ case detection / treatment initiation in the unengaged private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8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E0DC-AC78-7B53-8617-5834CCFA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India TB report 2023 (</a:t>
            </a:r>
            <a:r>
              <a:rPr lang="en-GB" dirty="0">
                <a:hlinkClick r:id="rId2"/>
              </a:rPr>
              <a:t>link</a:t>
            </a:r>
            <a:r>
              <a:rPr lang="en-GB" dirty="0"/>
              <a:t>)   </a:t>
            </a:r>
            <a:br>
              <a:rPr lang="en-GB" dirty="0"/>
            </a:br>
            <a:r>
              <a:rPr lang="en-GB" sz="1400" dirty="0"/>
              <a:t>2023 as an example while 2021-2023 reports were used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334E57-C871-0495-7B46-2D2F2B7C8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153683"/>
              </p:ext>
            </p:extLst>
          </p:nvPr>
        </p:nvGraphicFramePr>
        <p:xfrm>
          <a:off x="838200" y="1825625"/>
          <a:ext cx="1051559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133">
                  <a:extLst>
                    <a:ext uri="{9D8B030D-6E8A-4147-A177-3AD203B41FA5}">
                      <a16:colId xmlns:a16="http://schemas.microsoft.com/office/drawing/2014/main" val="1805698484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765411312"/>
                    </a:ext>
                  </a:extLst>
                </a:gridCol>
                <a:gridCol w="4216397">
                  <a:extLst>
                    <a:ext uri="{9D8B030D-6E8A-4147-A177-3AD203B41FA5}">
                      <a16:colId xmlns:a16="http://schemas.microsoft.com/office/drawing/2014/main" val="52137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in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8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Presumptive cases tested by SSM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13914911 4120552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5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Presumptive cases tested by NAAT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4120552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 by 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1062031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 by </a:t>
                      </a:r>
                      <a:r>
                        <a:rPr lang="en-GB" dirty="0" err="1"/>
                        <a:t>CDx</a:t>
                      </a:r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1873140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5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notified,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1688427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9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notified,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Table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733694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4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NAAT in private sector / Total NAAT performed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4.2 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(215594 + 262160) / (3483130 + 2365739)</a:t>
                      </a:r>
                    </a:p>
                    <a:p>
                      <a:r>
                        <a:rPr lang="en-GB" dirty="0"/>
                        <a:t>= 0.082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368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B4C26A-3BB2-3F3D-248C-802435E0AC58}"/>
              </a:ext>
            </a:extLst>
          </p:cNvPr>
          <p:cNvSpPr txBox="1"/>
          <p:nvPr/>
        </p:nvSpPr>
        <p:spPr>
          <a:xfrm>
            <a:off x="5985933" y="6308209"/>
            <a:ext cx="626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from Private sector in </a:t>
            </a:r>
            <a:r>
              <a:rPr lang="en-GB" dirty="0" err="1"/>
              <a:t>Nikshay</a:t>
            </a:r>
            <a:r>
              <a:rPr lang="en-GB" dirty="0"/>
              <a:t> are “Engaged private sector” </a:t>
            </a:r>
          </a:p>
        </p:txBody>
      </p:sp>
    </p:spTree>
    <p:extLst>
      <p:ext uri="{BB962C8B-B14F-4D97-AF65-F5344CB8AC3E}">
        <p14:creationId xmlns:p14="http://schemas.microsoft.com/office/powerpoint/2010/main" val="391542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91BC0-752A-4D28-B899-F60A2031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8E406-44CF-6FC5-8E29-2D133B26B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0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71FD-F48A-B59F-A22A-87F7CC84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02124"/>
                </a:solidFill>
                <a:latin typeface="Google Sans"/>
              </a:rPr>
              <a:t>C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aveat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ACB-FB5D-B2A0-9749-9834526D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data to connect “</a:t>
            </a:r>
            <a:r>
              <a:rPr lang="en-US" sz="2800" dirty="0"/>
              <a:t>Present for diagnosis</a:t>
            </a:r>
            <a:r>
              <a:rPr lang="en-US" dirty="0"/>
              <a:t>” and “</a:t>
            </a:r>
            <a:r>
              <a:rPr lang="en-US" sz="2800" dirty="0"/>
              <a:t>Intend to test for TB</a:t>
            </a:r>
            <a:r>
              <a:rPr lang="en-US" dirty="0"/>
              <a:t>”</a:t>
            </a:r>
          </a:p>
          <a:p>
            <a:r>
              <a:rPr lang="en-GB" dirty="0"/>
              <a:t>The estimates here are only for TB test intentions but not TB care-seeking cascade because</a:t>
            </a:r>
          </a:p>
          <a:p>
            <a:pPr lvl="1"/>
            <a:r>
              <a:rPr lang="en-GB" dirty="0"/>
              <a:t>A person with TB can seek care multiple times until treatment initiated</a:t>
            </a:r>
          </a:p>
          <a:p>
            <a:pPr lvl="1"/>
            <a:r>
              <a:rPr lang="en-GB" dirty="0"/>
              <a:t>A person with TB might die between </a:t>
            </a:r>
            <a:r>
              <a:rPr lang="en-GB"/>
              <a:t>care-seeking visits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2813D10-818D-0AB8-063D-1039E7B7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Goodness of fit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968E-29AF-07F4-06B8-B0DBB924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548" y="1825625"/>
            <a:ext cx="440825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Det/</a:t>
            </a:r>
            <a:r>
              <a:rPr lang="en-US" sz="2000" dirty="0" err="1"/>
              <a:t>Noti</a:t>
            </a:r>
            <a:r>
              <a:rPr lang="en-US" sz="2000" dirty="0"/>
              <a:t>: case notification</a:t>
            </a:r>
          </a:p>
          <a:p>
            <a:r>
              <a:rPr lang="en-US" sz="2000" dirty="0" err="1"/>
              <a:t>Txi</a:t>
            </a:r>
            <a:r>
              <a:rPr lang="en-US" sz="2000" dirty="0"/>
              <a:t>: treatment initiation</a:t>
            </a:r>
          </a:p>
          <a:p>
            <a:endParaRPr lang="en-US" sz="2000" dirty="0"/>
          </a:p>
          <a:p>
            <a:r>
              <a:rPr lang="en-US" sz="2000" dirty="0"/>
              <a:t>Pub: public sector</a:t>
            </a:r>
          </a:p>
          <a:p>
            <a:r>
              <a:rPr lang="en-US" sz="2000" dirty="0"/>
              <a:t>Eng: engaged private sector</a:t>
            </a:r>
          </a:p>
          <a:p>
            <a:endParaRPr lang="en-US" sz="2000" dirty="0"/>
          </a:p>
          <a:p>
            <a:r>
              <a:rPr lang="en-US" sz="2000" dirty="0"/>
              <a:t>Bac: microbiological confirmed</a:t>
            </a:r>
          </a:p>
          <a:p>
            <a:r>
              <a:rPr lang="en-US" sz="2000" dirty="0" err="1"/>
              <a:t>CDx</a:t>
            </a:r>
            <a:r>
              <a:rPr lang="en-US" sz="2000" dirty="0"/>
              <a:t>: clinically diagnosed</a:t>
            </a:r>
          </a:p>
          <a:p>
            <a:endParaRPr lang="en-GB" sz="2000" dirty="0"/>
          </a:p>
          <a:p>
            <a:r>
              <a:rPr lang="en-GB" sz="2000" dirty="0" err="1"/>
              <a:t>DrugTime</a:t>
            </a:r>
            <a:r>
              <a:rPr lang="en-GB" sz="2000" dirty="0"/>
              <a:t>: private drug provision per 100k person-year</a:t>
            </a:r>
          </a:p>
        </p:txBody>
      </p:sp>
      <p:pic>
        <p:nvPicPr>
          <p:cNvPr id="3" name="Picture 2" descr="A group of graphs showing different sizes of data&#10;&#10;Description automatically generated with medium confidence">
            <a:extLst>
              <a:ext uri="{FF2B5EF4-FFF2-40B4-BE49-F238E27FC236}">
                <a16:creationId xmlns:a16="http://schemas.microsoft.com/office/drawing/2014/main" id="{82D9C0D6-EA69-8D1B-9A38-0CDB747C3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210"/>
            <a:ext cx="6014943" cy="515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74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5D2-2367-260A-C0D4-FE0185A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Prob. Sample collection failure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E3DD-7276-C116-6490-0E36B5FB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test available, prob of failure are p1, p2 respectively</a:t>
            </a:r>
          </a:p>
          <a:p>
            <a:pPr lvl="1"/>
            <a:r>
              <a:rPr lang="en-US" dirty="0"/>
              <a:t>Same specimen type (p1=p2): p(failure) = p1</a:t>
            </a:r>
          </a:p>
          <a:p>
            <a:pPr lvl="1"/>
            <a:r>
              <a:rPr lang="en-US" dirty="0"/>
              <a:t>Different specimen type: p(failure) = p1 + first negative * p2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99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>
            <a:off x="5248199" y="576895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E30B91D-1B44-4554-56C4-34903B7F2060}"/>
              </a:ext>
            </a:extLst>
          </p:cNvPr>
          <p:cNvSpPr/>
          <p:nvPr/>
        </p:nvSpPr>
        <p:spPr>
          <a:xfrm>
            <a:off x="6397393" y="1954693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011994-866F-6AEE-FC81-94B3AC41B7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248199" y="576895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6AA2534-45D0-B433-3365-C3FA07A9AFC3}"/>
              </a:ext>
            </a:extLst>
          </p:cNvPr>
          <p:cNvCxnSpPr>
            <a:cxnSpLocks/>
            <a:stCxn id="8" idx="3"/>
            <a:endCxn id="545" idx="1"/>
          </p:cNvCxnSpPr>
          <p:nvPr/>
        </p:nvCxnSpPr>
        <p:spPr>
          <a:xfrm>
            <a:off x="5248199" y="576895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545" idx="3"/>
            <a:endCxn id="469" idx="1"/>
          </p:cNvCxnSpPr>
          <p:nvPr/>
        </p:nvCxnSpPr>
        <p:spPr>
          <a:xfrm flipV="1">
            <a:off x="7460544" y="576895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545" idx="3"/>
            <a:endCxn id="492" idx="1"/>
          </p:cNvCxnSpPr>
          <p:nvPr/>
        </p:nvCxnSpPr>
        <p:spPr>
          <a:xfrm>
            <a:off x="7460544" y="2273192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AD162133-8C23-8519-39E4-7DA9DF1DAB3A}"/>
              </a:ext>
            </a:extLst>
          </p:cNvPr>
          <p:cNvSpPr txBox="1"/>
          <p:nvPr/>
        </p:nvSpPr>
        <p:spPr>
          <a:xfrm>
            <a:off x="4585397" y="1804185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(1-P3-P4)%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6CC357D-B28D-B59E-1DA2-0E0E722A7491}"/>
              </a:ext>
            </a:extLst>
          </p:cNvPr>
          <p:cNvSpPr txBox="1"/>
          <p:nvPr/>
        </p:nvSpPr>
        <p:spPr>
          <a:xfrm>
            <a:off x="5639926" y="354821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P3%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E8E4A6F8-9519-E142-FCF7-4EF11432C3A2}"/>
              </a:ext>
            </a:extLst>
          </p:cNvPr>
          <p:cNvSpPr txBox="1"/>
          <p:nvPr/>
        </p:nvSpPr>
        <p:spPr>
          <a:xfrm>
            <a:off x="5639926" y="80794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P4%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14409" y="574689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396309" y="967560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(1-P2)%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P2%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D795E8D9-5AC7-4A28-338B-FDDBA36EAB1E}"/>
              </a:ext>
            </a:extLst>
          </p:cNvPr>
          <p:cNvSpPr txBox="1"/>
          <p:nvPr/>
        </p:nvSpPr>
        <p:spPr>
          <a:xfrm>
            <a:off x="7483192" y="83656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E431EFFB-769B-EAFD-9246-A4E27BEE090C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D1E49FF2-2C20-A878-48D2-C546CC067B7A}"/>
              </a:ext>
            </a:extLst>
          </p:cNvPr>
          <p:cNvSpPr txBox="1"/>
          <p:nvPr/>
        </p:nvSpPr>
        <p:spPr>
          <a:xfrm>
            <a:off x="8609407" y="153397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CE788B8D-D950-B113-EF2A-8B68B0037F15}"/>
              </a:ext>
            </a:extLst>
          </p:cNvPr>
          <p:cNvSpPr txBox="1"/>
          <p:nvPr/>
        </p:nvSpPr>
        <p:spPr>
          <a:xfrm>
            <a:off x="8310341" y="22731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P6%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1-P6%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DEE41B3-13D8-63B7-0683-A8512839D1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D0BCAE6C-13E8-7420-67BB-91A6881AB735}"/>
              </a:ext>
            </a:extLst>
          </p:cNvPr>
          <p:cNvCxnSpPr>
            <a:cxnSpLocks/>
            <a:stCxn id="619" idx="3"/>
            <a:endCxn id="626" idx="1"/>
          </p:cNvCxnSpPr>
          <p:nvPr/>
        </p:nvCxnSpPr>
        <p:spPr>
          <a:xfrm>
            <a:off x="5248199" y="3708886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8B43563-8E71-1731-AFE6-B8548A424392}"/>
              </a:ext>
            </a:extLst>
          </p:cNvPr>
          <p:cNvSpPr/>
          <p:nvPr/>
        </p:nvSpPr>
        <p:spPr>
          <a:xfrm>
            <a:off x="6397393" y="5086684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17FEEC3-9D10-FCA1-D89D-F648388CD033}"/>
              </a:ext>
            </a:extLst>
          </p:cNvPr>
          <p:cNvCxnSpPr>
            <a:cxnSpLocks/>
            <a:stCxn id="616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7CE6ED7C-A8BC-56F5-B620-CD8CD04417DC}"/>
              </a:ext>
            </a:extLst>
          </p:cNvPr>
          <p:cNvCxnSpPr>
            <a:cxnSpLocks/>
            <a:stCxn id="619" idx="3"/>
            <a:endCxn id="616" idx="1"/>
          </p:cNvCxnSpPr>
          <p:nvPr/>
        </p:nvCxnSpPr>
        <p:spPr>
          <a:xfrm>
            <a:off x="5248199" y="3708886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2FE27C2F-1247-3713-C6EE-D6F18952B6F6}"/>
              </a:ext>
            </a:extLst>
          </p:cNvPr>
          <p:cNvCxnSpPr>
            <a:cxnSpLocks/>
            <a:stCxn id="619" idx="3"/>
            <a:endCxn id="629" idx="1"/>
          </p:cNvCxnSpPr>
          <p:nvPr/>
        </p:nvCxnSpPr>
        <p:spPr>
          <a:xfrm>
            <a:off x="5248199" y="3708886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629" idx="3"/>
            <a:endCxn id="626" idx="1"/>
          </p:cNvCxnSpPr>
          <p:nvPr/>
        </p:nvCxnSpPr>
        <p:spPr>
          <a:xfrm flipV="1">
            <a:off x="7460544" y="3708886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7D36397B-8800-CA44-39F8-A5BB11766272}"/>
              </a:ext>
            </a:extLst>
          </p:cNvPr>
          <p:cNvCxnSpPr>
            <a:cxnSpLocks/>
            <a:stCxn id="616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629" idx="3"/>
            <a:endCxn id="627" idx="1"/>
          </p:cNvCxnSpPr>
          <p:nvPr/>
        </p:nvCxnSpPr>
        <p:spPr>
          <a:xfrm>
            <a:off x="7460544" y="5405183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F8614ED0-2908-EAF3-9628-9FA4E6345505}"/>
              </a:ext>
            </a:extLst>
          </p:cNvPr>
          <p:cNvSpPr txBox="1"/>
          <p:nvPr/>
        </p:nvSpPr>
        <p:spPr>
          <a:xfrm>
            <a:off x="4666209" y="4948830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(1-P3-P4)%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ED369E43-968C-7553-F10D-2DE9CD25D0A1}"/>
              </a:ext>
            </a:extLst>
          </p:cNvPr>
          <p:cNvSpPr txBox="1"/>
          <p:nvPr/>
        </p:nvSpPr>
        <p:spPr>
          <a:xfrm>
            <a:off x="5639926" y="348681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P3%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193F004E-A0F3-38A5-CAA9-8A0489318632}"/>
              </a:ext>
            </a:extLst>
          </p:cNvPr>
          <p:cNvSpPr txBox="1"/>
          <p:nvPr/>
        </p:nvSpPr>
        <p:spPr>
          <a:xfrm>
            <a:off x="5639926" y="3939933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P4%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616" idx="1"/>
          </p:cNvCxnSpPr>
          <p:nvPr/>
        </p:nvCxnSpPr>
        <p:spPr>
          <a:xfrm>
            <a:off x="3214409" y="3706680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523828" y="4252903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(1-P2)%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P2%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57E98E3C-5948-2FED-A8B8-B195CCA6442B}"/>
              </a:ext>
            </a:extLst>
          </p:cNvPr>
          <p:cNvSpPr txBox="1"/>
          <p:nvPr/>
        </p:nvSpPr>
        <p:spPr>
          <a:xfrm>
            <a:off x="7483192" y="396856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FE616AC0-98CF-4AE9-86C1-3BB627A0C740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D7AB9E7D-1A58-8B8E-9607-D10104993312}"/>
              </a:ext>
            </a:extLst>
          </p:cNvPr>
          <p:cNvSpPr txBox="1"/>
          <p:nvPr/>
        </p:nvSpPr>
        <p:spPr>
          <a:xfrm>
            <a:off x="8609407" y="466596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490070B-6925-4687-3024-2552045277E6}"/>
              </a:ext>
            </a:extLst>
          </p:cNvPr>
          <p:cNvSpPr txBox="1"/>
          <p:nvPr/>
        </p:nvSpPr>
        <p:spPr>
          <a:xfrm>
            <a:off x="8310341" y="540518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P6%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1-P6%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</p:spTree>
    <p:extLst>
      <p:ext uri="{BB962C8B-B14F-4D97-AF65-F5344CB8AC3E}">
        <p14:creationId xmlns:p14="http://schemas.microsoft.com/office/powerpoint/2010/main" val="1711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dirty="0"/>
              <a:t>From the India official guideline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6BB1D7-7436-D18A-BFF4-AC354D32F2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89" y="1825625"/>
            <a:ext cx="671462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91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Simplified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7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1, SSM&gt;NAAT&gt;</a:t>
            </a:r>
            <a:r>
              <a:rPr lang="en-GB" sz="3200" dirty="0" err="1"/>
              <a:t>CDx</a:t>
            </a:r>
            <a:r>
              <a:rPr lang="en-GB" sz="3200" dirty="0"/>
              <a:t>: SSM/NAAT utilised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0888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2, SSM&gt;</a:t>
            </a:r>
            <a:r>
              <a:rPr lang="en-GB" sz="3200" dirty="0" err="1"/>
              <a:t>CDx</a:t>
            </a:r>
            <a:r>
              <a:rPr lang="en-GB" sz="3200" dirty="0"/>
              <a:t>: SSM utilised without NAAT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>
            <a:cxnSpLocks/>
          </p:cNvCxnSpPr>
          <p:nvPr/>
        </p:nvCxnSpPr>
        <p:spPr>
          <a:xfrm>
            <a:off x="6400799" y="3604352"/>
            <a:ext cx="0" cy="67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48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3, NAAT&gt;</a:t>
            </a:r>
            <a:r>
              <a:rPr lang="en-GB" sz="3200" dirty="0" err="1"/>
              <a:t>CDx</a:t>
            </a:r>
            <a:r>
              <a:rPr lang="en-GB" sz="3200" dirty="0"/>
              <a:t>: NAAT utilised without SSM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1271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4, </a:t>
            </a:r>
            <a:r>
              <a:rPr lang="en-GB" sz="3200" dirty="0" err="1"/>
              <a:t>CDx</a:t>
            </a:r>
            <a:r>
              <a:rPr lang="en-GB" sz="3200" dirty="0"/>
              <a:t> only: no microbiological test utilised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63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Overall case detection by pathways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31FFD2-6F40-DC5A-07FF-5950B9A3A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930818"/>
              </p:ext>
            </p:extLst>
          </p:nvPr>
        </p:nvGraphicFramePr>
        <p:xfrm>
          <a:off x="2006601" y="1836419"/>
          <a:ext cx="80264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CDx</a:t>
                      </a:r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P1: SSM &gt;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P2: SSM               </a:t>
                      </a:r>
                      <a:r>
                        <a:rPr lang="en-GB" altLang="zh-TW" dirty="0"/>
                        <a:t>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P3:            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2049</Words>
  <Application>Microsoft Office PowerPoint</Application>
  <PresentationFormat>Widescreen</PresentationFormat>
  <Paragraphs>674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Google Sans</vt:lpstr>
      <vt:lpstr>Arial</vt:lpstr>
      <vt:lpstr>Calibri</vt:lpstr>
      <vt:lpstr>Calibri Light</vt:lpstr>
      <vt:lpstr>Office Theme</vt:lpstr>
      <vt:lpstr>Diagnosis flow for each care-seeking visit</vt:lpstr>
      <vt:lpstr>PowerPoint Presentation</vt:lpstr>
      <vt:lpstr>Diagnostic algorithm From the India official guideline</vt:lpstr>
      <vt:lpstr>Diagnostic algorithm Simplified</vt:lpstr>
      <vt:lpstr>Diagnostic algorithm Pathway 1, SSM&gt;NAAT&gt;CDx: SSM/NAAT utilised</vt:lpstr>
      <vt:lpstr>Diagnostic algorithm Pathway 2, SSM&gt;CDx: SSM utilised without NAAT</vt:lpstr>
      <vt:lpstr>Diagnostic algorithm Pathway 3, NAAT&gt;CDx: NAAT utilised without SSM</vt:lpstr>
      <vt:lpstr>Diagnostic algorithm Pathway 4, CDx only: no microbiological test utilised</vt:lpstr>
      <vt:lpstr>Diagnostic algorithm Overall case detection by pathways</vt:lpstr>
      <vt:lpstr>Diagnostic algorithm Public case detection by pathways</vt:lpstr>
      <vt:lpstr>PowerPoint Presentation</vt:lpstr>
      <vt:lpstr>Diagnostic algorithm Private (engaged) case detection by pathways</vt:lpstr>
      <vt:lpstr>PowerPoint Presentation</vt:lpstr>
      <vt:lpstr>Diagnostic algorithm Private (unengaged) case detection by pathways</vt:lpstr>
      <vt:lpstr>PowerPoint Presentation</vt:lpstr>
      <vt:lpstr>Summary Linkage between an intention to test for TB to treatment initiation</vt:lpstr>
      <vt:lpstr>Other indicators</vt:lpstr>
      <vt:lpstr>Information flow</vt:lpstr>
      <vt:lpstr>Step 1: pr(TB|presumptive TB) </vt:lpstr>
      <vt:lpstr>Step 2: number of Bac-  </vt:lpstr>
      <vt:lpstr>Step 3:  </vt:lpstr>
      <vt:lpstr>Step 4:  </vt:lpstr>
      <vt:lpstr>Step 5: extended drug-sale analysis  </vt:lpstr>
      <vt:lpstr>Data from India TB report 2023 (link)    2023 as an example while 2021-2023 reports were used</vt:lpstr>
      <vt:lpstr>Notes</vt:lpstr>
      <vt:lpstr>Caveat</vt:lpstr>
      <vt:lpstr>Goodness of fit</vt:lpstr>
      <vt:lpstr>Prob. Sample collection failure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Ku, Chu-Chang</dc:creator>
  <cp:lastModifiedBy>Ku, Chu-Chang</cp:lastModifiedBy>
  <cp:revision>22</cp:revision>
  <dcterms:created xsi:type="dcterms:W3CDTF">2023-08-10T16:45:27Z</dcterms:created>
  <dcterms:modified xsi:type="dcterms:W3CDTF">2023-09-07T11:47:39Z</dcterms:modified>
</cp:coreProperties>
</file>