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57" r:id="rId7"/>
    <p:sldId id="259" r:id="rId8"/>
    <p:sldId id="260" r:id="rId9"/>
    <p:sldId id="258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CC247-D01E-E658-974F-9963A759279F}" v="14" dt="2022-12-08T01:09:08.687"/>
    <p1510:client id="{83AEC1D6-D848-D8BD-5326-80D4CE978A0D}" v="364" dt="2023-02-07T01:16:21.249"/>
    <p1510:client id="{A784EAF2-7E06-4DE7-8928-5C455CC04E1F}" v="29" dt="2022-12-08T10:56:09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, Chu-Chang" userId="b9af00fc-e3a3-4220-b917-7043198beb03" providerId="ADAL" clId="{A784EAF2-7E06-4DE7-8928-5C455CC04E1F}"/>
    <pc:docChg chg="undo custSel addSld modSld sldOrd">
      <pc:chgData name="Ku, Chu-Chang" userId="b9af00fc-e3a3-4220-b917-7043198beb03" providerId="ADAL" clId="{A784EAF2-7E06-4DE7-8928-5C455CC04E1F}" dt="2022-12-08T11:00:19.974" v="563" actId="167"/>
      <pc:docMkLst>
        <pc:docMk/>
      </pc:docMkLst>
      <pc:sldChg chg="addSp modSp mod">
        <pc:chgData name="Ku, Chu-Chang" userId="b9af00fc-e3a3-4220-b917-7043198beb03" providerId="ADAL" clId="{A784EAF2-7E06-4DE7-8928-5C455CC04E1F}" dt="2022-12-08T11:00:19.974" v="563" actId="167"/>
        <pc:sldMkLst>
          <pc:docMk/>
          <pc:sldMk cId="923345486" sldId="256"/>
        </pc:sldMkLst>
        <pc:spChg chg="add mod ord">
          <ac:chgData name="Ku, Chu-Chang" userId="b9af00fc-e3a3-4220-b917-7043198beb03" providerId="ADAL" clId="{A784EAF2-7E06-4DE7-8928-5C455CC04E1F}" dt="2022-12-08T11:00:19.974" v="563" actId="167"/>
          <ac:spMkLst>
            <pc:docMk/>
            <pc:sldMk cId="923345486" sldId="256"/>
            <ac:spMk id="6" creationId="{2B3D27DF-5690-61AF-2364-5559178EEB62}"/>
          </ac:spMkLst>
        </pc:spChg>
        <pc:spChg chg="mod ord">
          <ac:chgData name="Ku, Chu-Chang" userId="b9af00fc-e3a3-4220-b917-7043198beb03" providerId="ADAL" clId="{A784EAF2-7E06-4DE7-8928-5C455CC04E1F}" dt="2022-11-24T13:41:21.080" v="474" actId="167"/>
          <ac:spMkLst>
            <pc:docMk/>
            <pc:sldMk cId="923345486" sldId="256"/>
            <ac:spMk id="14" creationId="{83A97704-81CD-3490-487A-A9877553DE9F}"/>
          </ac:spMkLst>
        </pc:spChg>
        <pc:spChg chg="mod ord">
          <ac:chgData name="Ku, Chu-Chang" userId="b9af00fc-e3a3-4220-b917-7043198beb03" providerId="ADAL" clId="{A784EAF2-7E06-4DE7-8928-5C455CC04E1F}" dt="2022-11-24T13:41:32.455" v="476" actId="167"/>
          <ac:spMkLst>
            <pc:docMk/>
            <pc:sldMk cId="923345486" sldId="256"/>
            <ac:spMk id="105" creationId="{1C3F06A1-13D8-B632-7ED0-F9DDB95D70FA}"/>
          </ac:spMkLst>
        </pc:spChg>
        <pc:spChg chg="mod ord">
          <ac:chgData name="Ku, Chu-Chang" userId="b9af00fc-e3a3-4220-b917-7043198beb03" providerId="ADAL" clId="{A784EAF2-7E06-4DE7-8928-5C455CC04E1F}" dt="2022-11-24T13:41:46.473" v="478" actId="167"/>
          <ac:spMkLst>
            <pc:docMk/>
            <pc:sldMk cId="923345486" sldId="256"/>
            <ac:spMk id="208" creationId="{9331DC40-D720-BCDB-79B4-CABCFA56987A}"/>
          </ac:spMkLst>
        </pc:spChg>
        <pc:spChg chg="mod">
          <ac:chgData name="Ku, Chu-Chang" userId="b9af00fc-e3a3-4220-b917-7043198beb03" providerId="ADAL" clId="{A784EAF2-7E06-4DE7-8928-5C455CC04E1F}" dt="2022-11-24T13:41:13.158" v="472" actId="13822"/>
          <ac:spMkLst>
            <pc:docMk/>
            <pc:sldMk cId="923345486" sldId="256"/>
            <ac:spMk id="211" creationId="{D8DA3DB9-CD22-5AE5-41E5-42760A297A14}"/>
          </ac:spMkLst>
        </pc:spChg>
        <pc:spChg chg="mod">
          <ac:chgData name="Ku, Chu-Chang" userId="b9af00fc-e3a3-4220-b917-7043198beb03" providerId="ADAL" clId="{A784EAF2-7E06-4DE7-8928-5C455CC04E1F}" dt="2022-11-24T13:41:13.158" v="472" actId="13822"/>
          <ac:spMkLst>
            <pc:docMk/>
            <pc:sldMk cId="923345486" sldId="256"/>
            <ac:spMk id="212" creationId="{0A234B05-6DDC-DB1F-ADF9-D0AC0ED7876D}"/>
          </ac:spMkLst>
        </pc:spChg>
        <pc:spChg chg="mod">
          <ac:chgData name="Ku, Chu-Chang" userId="b9af00fc-e3a3-4220-b917-7043198beb03" providerId="ADAL" clId="{A784EAF2-7E06-4DE7-8928-5C455CC04E1F}" dt="2022-11-24T13:41:13.158" v="472" actId="13822"/>
          <ac:spMkLst>
            <pc:docMk/>
            <pc:sldMk cId="923345486" sldId="256"/>
            <ac:spMk id="225" creationId="{18AFDC31-27A4-9AEB-31C5-58F313690D9E}"/>
          </ac:spMkLst>
        </pc:spChg>
        <pc:spChg chg="mod">
          <ac:chgData name="Ku, Chu-Chang" userId="b9af00fc-e3a3-4220-b917-7043198beb03" providerId="ADAL" clId="{A784EAF2-7E06-4DE7-8928-5C455CC04E1F}" dt="2022-11-24T13:41:13.158" v="472" actId="13822"/>
          <ac:spMkLst>
            <pc:docMk/>
            <pc:sldMk cId="923345486" sldId="256"/>
            <ac:spMk id="248" creationId="{048017BC-1BB6-B071-3C37-6525F20F95CE}"/>
          </ac:spMkLst>
        </pc:spChg>
        <pc:grpChg chg="ord">
          <ac:chgData name="Ku, Chu-Chang" userId="b9af00fc-e3a3-4220-b917-7043198beb03" providerId="ADAL" clId="{A784EAF2-7E06-4DE7-8928-5C455CC04E1F}" dt="2022-11-24T13:41:12.415" v="471" actId="167"/>
          <ac:grpSpMkLst>
            <pc:docMk/>
            <pc:sldMk cId="923345486" sldId="256"/>
            <ac:grpSpMk id="262" creationId="{8E1737AD-4C5C-2ED8-AF86-37DA5E0F03A6}"/>
          </ac:grpSpMkLst>
        </pc:grpChg>
        <pc:cxnChg chg="mod">
          <ac:chgData name="Ku, Chu-Chang" userId="b9af00fc-e3a3-4220-b917-7043198beb03" providerId="ADAL" clId="{A784EAF2-7E06-4DE7-8928-5C455CC04E1F}" dt="2022-11-24T13:41:13.158" v="472" actId="13822"/>
          <ac:cxnSpMkLst>
            <pc:docMk/>
            <pc:sldMk cId="923345486" sldId="256"/>
            <ac:cxnSpMk id="249" creationId="{5CB3ED2A-0738-A3A0-BA15-1758BBFBF425}"/>
          </ac:cxnSpMkLst>
        </pc:cxnChg>
      </pc:sldChg>
      <pc:sldChg chg="addSp delSp modSp mod">
        <pc:chgData name="Ku, Chu-Chang" userId="b9af00fc-e3a3-4220-b917-7043198beb03" providerId="ADAL" clId="{A784EAF2-7E06-4DE7-8928-5C455CC04E1F}" dt="2022-11-24T11:14:05.702" v="331" actId="21"/>
        <pc:sldMkLst>
          <pc:docMk/>
          <pc:sldMk cId="1355945969" sldId="258"/>
        </pc:sldMkLst>
        <pc:spChg chg="add del mod">
          <ac:chgData name="Ku, Chu-Chang" userId="b9af00fc-e3a3-4220-b917-7043198beb03" providerId="ADAL" clId="{A784EAF2-7E06-4DE7-8928-5C455CC04E1F}" dt="2022-11-24T11:14:05.702" v="331" actId="21"/>
          <ac:spMkLst>
            <pc:docMk/>
            <pc:sldMk cId="1355945969" sldId="258"/>
            <ac:spMk id="2" creationId="{DD8BA7C1-7A45-DB37-1244-9C9B22BD36CE}"/>
          </ac:spMkLst>
        </pc:spChg>
      </pc:sldChg>
      <pc:sldChg chg="addSp delSp modSp new mod ord">
        <pc:chgData name="Ku, Chu-Chang" userId="b9af00fc-e3a3-4220-b917-7043198beb03" providerId="ADAL" clId="{A784EAF2-7E06-4DE7-8928-5C455CC04E1F}" dt="2022-12-08T10:59:36.851" v="559" actId="167"/>
        <pc:sldMkLst>
          <pc:docMk/>
          <pc:sldMk cId="1152815846" sldId="259"/>
        </pc:sldMkLst>
        <pc:spChg chg="del">
          <ac:chgData name="Ku, Chu-Chang" userId="b9af00fc-e3a3-4220-b917-7043198beb03" providerId="ADAL" clId="{A784EAF2-7E06-4DE7-8928-5C455CC04E1F}" dt="2022-11-24T10:52:35.937" v="1" actId="478"/>
          <ac:spMkLst>
            <pc:docMk/>
            <pc:sldMk cId="1152815846" sldId="259"/>
            <ac:spMk id="2" creationId="{109F96FD-D5BC-7020-7937-975D95B8EF07}"/>
          </ac:spMkLst>
        </pc:spChg>
        <pc:spChg chg="del">
          <ac:chgData name="Ku, Chu-Chang" userId="b9af00fc-e3a3-4220-b917-7043198beb03" providerId="ADAL" clId="{A784EAF2-7E06-4DE7-8928-5C455CC04E1F}" dt="2022-11-24T10:52:35.937" v="1" actId="478"/>
          <ac:spMkLst>
            <pc:docMk/>
            <pc:sldMk cId="1152815846" sldId="259"/>
            <ac:spMk id="3" creationId="{E0FA064F-091E-E823-48EA-CBACA10210BE}"/>
          </ac:spMkLst>
        </pc:spChg>
        <pc:spChg chg="add del">
          <ac:chgData name="Ku, Chu-Chang" userId="b9af00fc-e3a3-4220-b917-7043198beb03" providerId="ADAL" clId="{A784EAF2-7E06-4DE7-8928-5C455CC04E1F}" dt="2022-11-24T10:53:23.585" v="3" actId="478"/>
          <ac:spMkLst>
            <pc:docMk/>
            <pc:sldMk cId="1152815846" sldId="259"/>
            <ac:spMk id="4" creationId="{658B0F45-87CA-5D74-D925-3824E20C11FC}"/>
          </ac:spMkLst>
        </pc:spChg>
        <pc:spChg chg="add mod ord">
          <ac:chgData name="Ku, Chu-Chang" userId="b9af00fc-e3a3-4220-b917-7043198beb03" providerId="ADAL" clId="{A784EAF2-7E06-4DE7-8928-5C455CC04E1F}" dt="2022-12-08T10:57:59.092" v="553" actId="14100"/>
          <ac:spMkLst>
            <pc:docMk/>
            <pc:sldMk cId="1152815846" sldId="259"/>
            <ac:spMk id="5" creationId="{521F9003-BC4C-9C05-50D0-13BE9B73D7C8}"/>
          </ac:spMkLst>
        </pc:spChg>
        <pc:spChg chg="add del mod">
          <ac:chgData name="Ku, Chu-Chang" userId="b9af00fc-e3a3-4220-b917-7043198beb03" providerId="ADAL" clId="{A784EAF2-7E06-4DE7-8928-5C455CC04E1F}" dt="2022-11-24T10:53:44.613" v="8"/>
          <ac:spMkLst>
            <pc:docMk/>
            <pc:sldMk cId="1152815846" sldId="259"/>
            <ac:spMk id="6" creationId="{58D8E54C-CBB4-2312-9D66-97681EB8ABD0}"/>
          </ac:spMkLst>
        </pc:spChg>
        <pc:spChg chg="add del mod">
          <ac:chgData name="Ku, Chu-Chang" userId="b9af00fc-e3a3-4220-b917-7043198beb03" providerId="ADAL" clId="{A784EAF2-7E06-4DE7-8928-5C455CC04E1F}" dt="2022-11-24T10:53:52.834" v="20" actId="478"/>
          <ac:spMkLst>
            <pc:docMk/>
            <pc:sldMk cId="1152815846" sldId="259"/>
            <ac:spMk id="7" creationId="{AA7E74CA-3C77-FAEC-7BB0-A620CA889412}"/>
          </ac:spMkLst>
        </pc:spChg>
        <pc:spChg chg="add mod ord">
          <ac:chgData name="Ku, Chu-Chang" userId="b9af00fc-e3a3-4220-b917-7043198beb03" providerId="ADAL" clId="{A784EAF2-7E06-4DE7-8928-5C455CC04E1F}" dt="2022-11-24T10:56:33.789" v="100" actId="164"/>
          <ac:spMkLst>
            <pc:docMk/>
            <pc:sldMk cId="1152815846" sldId="259"/>
            <ac:spMk id="8" creationId="{B22F6D3D-E807-9FEE-FB1E-977B2D569BAA}"/>
          </ac:spMkLst>
        </pc:spChg>
        <pc:spChg chg="add mod">
          <ac:chgData name="Ku, Chu-Chang" userId="b9af00fc-e3a3-4220-b917-7043198beb03" providerId="ADAL" clId="{A784EAF2-7E06-4DE7-8928-5C455CC04E1F}" dt="2022-12-08T10:58:04.540" v="554" actId="1076"/>
          <ac:spMkLst>
            <pc:docMk/>
            <pc:sldMk cId="1152815846" sldId="259"/>
            <ac:spMk id="9" creationId="{4D17DC14-53BE-05A7-B623-B36D9600147D}"/>
          </ac:spMkLst>
        </pc:spChg>
        <pc:spChg chg="add mod">
          <ac:chgData name="Ku, Chu-Chang" userId="b9af00fc-e3a3-4220-b917-7043198beb03" providerId="ADAL" clId="{A784EAF2-7E06-4DE7-8928-5C455CC04E1F}" dt="2022-11-24T10:56:33.789" v="100" actId="164"/>
          <ac:spMkLst>
            <pc:docMk/>
            <pc:sldMk cId="1152815846" sldId="259"/>
            <ac:spMk id="10" creationId="{9BC6DD79-EEB1-0714-4C19-62977F8BBFB6}"/>
          </ac:spMkLst>
        </pc:spChg>
        <pc:spChg chg="add del">
          <ac:chgData name="Ku, Chu-Chang" userId="b9af00fc-e3a3-4220-b917-7043198beb03" providerId="ADAL" clId="{A784EAF2-7E06-4DE7-8928-5C455CC04E1F}" dt="2022-11-24T10:55:26.310" v="73" actId="478"/>
          <ac:spMkLst>
            <pc:docMk/>
            <pc:sldMk cId="1152815846" sldId="259"/>
            <ac:spMk id="11" creationId="{52F82D46-AF6D-6ACD-C05E-343519659BF4}"/>
          </ac:spMkLst>
        </pc:spChg>
        <pc:spChg chg="add mod ord">
          <ac:chgData name="Ku, Chu-Chang" userId="b9af00fc-e3a3-4220-b917-7043198beb03" providerId="ADAL" clId="{A784EAF2-7E06-4DE7-8928-5C455CC04E1F}" dt="2022-11-24T10:56:33.789" v="100" actId="164"/>
          <ac:spMkLst>
            <pc:docMk/>
            <pc:sldMk cId="1152815846" sldId="259"/>
            <ac:spMk id="12" creationId="{966BA0EB-7AE4-C258-FE2C-9BD8F5EAF5BB}"/>
          </ac:spMkLst>
        </pc:spChg>
        <pc:spChg chg="add del">
          <ac:chgData name="Ku, Chu-Chang" userId="b9af00fc-e3a3-4220-b917-7043198beb03" providerId="ADAL" clId="{A784EAF2-7E06-4DE7-8928-5C455CC04E1F}" dt="2022-11-24T10:56:20.872" v="97" actId="478"/>
          <ac:spMkLst>
            <pc:docMk/>
            <pc:sldMk cId="1152815846" sldId="259"/>
            <ac:spMk id="13" creationId="{03F0A37D-DEDA-54B1-568F-12D43C61DD93}"/>
          </ac:spMkLst>
        </pc:spChg>
        <pc:spChg chg="add mod">
          <ac:chgData name="Ku, Chu-Chang" userId="b9af00fc-e3a3-4220-b917-7043198beb03" providerId="ADAL" clId="{A784EAF2-7E06-4DE7-8928-5C455CC04E1F}" dt="2022-12-08T10:46:56.340" v="481" actId="1076"/>
          <ac:spMkLst>
            <pc:docMk/>
            <pc:sldMk cId="1152815846" sldId="259"/>
            <ac:spMk id="15" creationId="{72C08C52-2CAD-61A5-49C3-3C127EBF31A3}"/>
          </ac:spMkLst>
        </pc:spChg>
        <pc:spChg chg="add mod">
          <ac:chgData name="Ku, Chu-Chang" userId="b9af00fc-e3a3-4220-b917-7043198beb03" providerId="ADAL" clId="{A784EAF2-7E06-4DE7-8928-5C455CC04E1F}" dt="2022-12-08T10:48:11.139" v="522" actId="1076"/>
          <ac:spMkLst>
            <pc:docMk/>
            <pc:sldMk cId="1152815846" sldId="259"/>
            <ac:spMk id="16" creationId="{20AEADAF-1FF0-9127-8043-A488AAFE8714}"/>
          </ac:spMkLst>
        </pc:spChg>
        <pc:spChg chg="add mod">
          <ac:chgData name="Ku, Chu-Chang" userId="b9af00fc-e3a3-4220-b917-7043198beb03" providerId="ADAL" clId="{A784EAF2-7E06-4DE7-8928-5C455CC04E1F}" dt="2022-12-08T10:47:45.928" v="520" actId="1076"/>
          <ac:spMkLst>
            <pc:docMk/>
            <pc:sldMk cId="1152815846" sldId="259"/>
            <ac:spMk id="17" creationId="{25A39A0E-C978-0D37-6735-A8831883AD10}"/>
          </ac:spMkLst>
        </pc:spChg>
        <pc:spChg chg="add mod">
          <ac:chgData name="Ku, Chu-Chang" userId="b9af00fc-e3a3-4220-b917-7043198beb03" providerId="ADAL" clId="{A784EAF2-7E06-4DE7-8928-5C455CC04E1F}" dt="2022-12-08T10:54:51.805" v="528" actId="1076"/>
          <ac:spMkLst>
            <pc:docMk/>
            <pc:sldMk cId="1152815846" sldId="259"/>
            <ac:spMk id="18" creationId="{36D2E499-544A-99E3-66B6-5F05862E0D41}"/>
          </ac:spMkLst>
        </pc:spChg>
        <pc:spChg chg="add mod">
          <ac:chgData name="Ku, Chu-Chang" userId="b9af00fc-e3a3-4220-b917-7043198beb03" providerId="ADAL" clId="{A784EAF2-7E06-4DE7-8928-5C455CC04E1F}" dt="2022-12-08T10:56:32.441" v="551" actId="1076"/>
          <ac:spMkLst>
            <pc:docMk/>
            <pc:sldMk cId="1152815846" sldId="259"/>
            <ac:spMk id="19" creationId="{A2AA6303-8362-B67F-E463-90942F1FA9FB}"/>
          </ac:spMkLst>
        </pc:spChg>
        <pc:spChg chg="add mod ord">
          <ac:chgData name="Ku, Chu-Chang" userId="b9af00fc-e3a3-4220-b917-7043198beb03" providerId="ADAL" clId="{A784EAF2-7E06-4DE7-8928-5C455CC04E1F}" dt="2022-12-08T10:59:36.851" v="559" actId="167"/>
          <ac:spMkLst>
            <pc:docMk/>
            <pc:sldMk cId="1152815846" sldId="259"/>
            <ac:spMk id="21" creationId="{787000B0-62F6-6A37-F70B-70E041DAE682}"/>
          </ac:spMkLst>
        </pc:spChg>
        <pc:spChg chg="add mod">
          <ac:chgData name="Ku, Chu-Chang" userId="b9af00fc-e3a3-4220-b917-7043198beb03" providerId="ADAL" clId="{A784EAF2-7E06-4DE7-8928-5C455CC04E1F}" dt="2022-12-08T10:47:27.762" v="519" actId="1076"/>
          <ac:spMkLst>
            <pc:docMk/>
            <pc:sldMk cId="1152815846" sldId="259"/>
            <ac:spMk id="27" creationId="{D13DF1EC-969E-D7ED-0AE0-B9D2E65F63A3}"/>
          </ac:spMkLst>
        </pc:spChg>
        <pc:spChg chg="add mod">
          <ac:chgData name="Ku, Chu-Chang" userId="b9af00fc-e3a3-4220-b917-7043198beb03" providerId="ADAL" clId="{A784EAF2-7E06-4DE7-8928-5C455CC04E1F}" dt="2022-12-08T10:55:45.899" v="536" actId="1076"/>
          <ac:spMkLst>
            <pc:docMk/>
            <pc:sldMk cId="1152815846" sldId="259"/>
            <ac:spMk id="28" creationId="{6218B960-70A9-4816-AF81-4FD9E5344E4E}"/>
          </ac:spMkLst>
        </pc:spChg>
        <pc:spChg chg="add mod">
          <ac:chgData name="Ku, Chu-Chang" userId="b9af00fc-e3a3-4220-b917-7043198beb03" providerId="ADAL" clId="{A784EAF2-7E06-4DE7-8928-5C455CC04E1F}" dt="2022-12-08T10:54:34.303" v="523" actId="1076"/>
          <ac:spMkLst>
            <pc:docMk/>
            <pc:sldMk cId="1152815846" sldId="259"/>
            <ac:spMk id="29" creationId="{97BEE9E4-37D2-516D-E2FE-1C2FA18E5A37}"/>
          </ac:spMkLst>
        </pc:spChg>
        <pc:spChg chg="add mod">
          <ac:chgData name="Ku, Chu-Chang" userId="b9af00fc-e3a3-4220-b917-7043198beb03" providerId="ADAL" clId="{A784EAF2-7E06-4DE7-8928-5C455CC04E1F}" dt="2022-12-08T10:56:04.271" v="538" actId="1076"/>
          <ac:spMkLst>
            <pc:docMk/>
            <pc:sldMk cId="1152815846" sldId="259"/>
            <ac:spMk id="30" creationId="{9D325AC2-D16B-2D7C-CC83-EA933D995F63}"/>
          </ac:spMkLst>
        </pc:spChg>
        <pc:spChg chg="add mod">
          <ac:chgData name="Ku, Chu-Chang" userId="b9af00fc-e3a3-4220-b917-7043198beb03" providerId="ADAL" clId="{A784EAF2-7E06-4DE7-8928-5C455CC04E1F}" dt="2022-12-08T10:55:54.051" v="537" actId="1076"/>
          <ac:spMkLst>
            <pc:docMk/>
            <pc:sldMk cId="1152815846" sldId="259"/>
            <ac:spMk id="31" creationId="{32E1D56E-8B82-3F90-149E-AAC3FAE60DC4}"/>
          </ac:spMkLst>
        </pc:spChg>
        <pc:spChg chg="mod topLvl">
          <ac:chgData name="Ku, Chu-Chang" userId="b9af00fc-e3a3-4220-b917-7043198beb03" providerId="ADAL" clId="{A784EAF2-7E06-4DE7-8928-5C455CC04E1F}" dt="2022-11-24T11:09:45.347" v="246" actId="1076"/>
          <ac:spMkLst>
            <pc:docMk/>
            <pc:sldMk cId="1152815846" sldId="259"/>
            <ac:spMk id="34" creationId="{FC4F5E05-446E-9F9F-25B8-0B1DB6AE2522}"/>
          </ac:spMkLst>
        </pc:spChg>
        <pc:spChg chg="del mod topLvl">
          <ac:chgData name="Ku, Chu-Chang" userId="b9af00fc-e3a3-4220-b917-7043198beb03" providerId="ADAL" clId="{A784EAF2-7E06-4DE7-8928-5C455CC04E1F}" dt="2022-11-24T11:05:05.948" v="197" actId="478"/>
          <ac:spMkLst>
            <pc:docMk/>
            <pc:sldMk cId="1152815846" sldId="259"/>
            <ac:spMk id="35" creationId="{B9780A4B-68AD-50F9-FCFB-1765E62A459A}"/>
          </ac:spMkLst>
        </pc:spChg>
        <pc:spChg chg="mod topLvl">
          <ac:chgData name="Ku, Chu-Chang" userId="b9af00fc-e3a3-4220-b917-7043198beb03" providerId="ADAL" clId="{A784EAF2-7E06-4DE7-8928-5C455CC04E1F}" dt="2022-11-24T11:09:36.185" v="243" actId="1076"/>
          <ac:spMkLst>
            <pc:docMk/>
            <pc:sldMk cId="1152815846" sldId="259"/>
            <ac:spMk id="36" creationId="{486B928A-BA78-AED0-B4FB-A32325AAD7AE}"/>
          </ac:spMkLst>
        </pc:spChg>
        <pc:spChg chg="mod topLvl">
          <ac:chgData name="Ku, Chu-Chang" userId="b9af00fc-e3a3-4220-b917-7043198beb03" providerId="ADAL" clId="{A784EAF2-7E06-4DE7-8928-5C455CC04E1F}" dt="2022-11-24T11:09:39.910" v="244" actId="1076"/>
          <ac:spMkLst>
            <pc:docMk/>
            <pc:sldMk cId="1152815846" sldId="259"/>
            <ac:spMk id="37" creationId="{C3EA2AAD-F0B9-338B-0DC1-18772A31C39B}"/>
          </ac:spMkLst>
        </pc:spChg>
        <pc:spChg chg="mod topLvl">
          <ac:chgData name="Ku, Chu-Chang" userId="b9af00fc-e3a3-4220-b917-7043198beb03" providerId="ADAL" clId="{A784EAF2-7E06-4DE7-8928-5C455CC04E1F}" dt="2022-11-24T11:09:29.023" v="242" actId="165"/>
          <ac:spMkLst>
            <pc:docMk/>
            <pc:sldMk cId="1152815846" sldId="259"/>
            <ac:spMk id="42" creationId="{11CD0493-7ECE-DDA7-B7E3-5E319F61B047}"/>
          </ac:spMkLst>
        </pc:spChg>
        <pc:spChg chg="del mod topLvl">
          <ac:chgData name="Ku, Chu-Chang" userId="b9af00fc-e3a3-4220-b917-7043198beb03" providerId="ADAL" clId="{A784EAF2-7E06-4DE7-8928-5C455CC04E1F}" dt="2022-11-24T11:05:09.602" v="198" actId="478"/>
          <ac:spMkLst>
            <pc:docMk/>
            <pc:sldMk cId="1152815846" sldId="259"/>
            <ac:spMk id="43" creationId="{18836FA8-670D-7D2A-A7EF-89C3D9D395A8}"/>
          </ac:spMkLst>
        </pc:spChg>
        <pc:spChg chg="del mod topLvl">
          <ac:chgData name="Ku, Chu-Chang" userId="b9af00fc-e3a3-4220-b917-7043198beb03" providerId="ADAL" clId="{A784EAF2-7E06-4DE7-8928-5C455CC04E1F}" dt="2022-11-24T11:05:12.763" v="200" actId="478"/>
          <ac:spMkLst>
            <pc:docMk/>
            <pc:sldMk cId="1152815846" sldId="259"/>
            <ac:spMk id="44" creationId="{462F7D4F-22EE-43CB-E3A4-406ACD8111C5}"/>
          </ac:spMkLst>
        </pc:spChg>
        <pc:spChg chg="del mod topLvl">
          <ac:chgData name="Ku, Chu-Chang" userId="b9af00fc-e3a3-4220-b917-7043198beb03" providerId="ADAL" clId="{A784EAF2-7E06-4DE7-8928-5C455CC04E1F}" dt="2022-11-24T11:06:35.447" v="216" actId="478"/>
          <ac:spMkLst>
            <pc:docMk/>
            <pc:sldMk cId="1152815846" sldId="259"/>
            <ac:spMk id="45" creationId="{582B2C34-BC24-2046-35B7-9E6C7C2932CD}"/>
          </ac:spMkLst>
        </pc:spChg>
        <pc:spChg chg="mod topLvl">
          <ac:chgData name="Ku, Chu-Chang" userId="b9af00fc-e3a3-4220-b917-7043198beb03" providerId="ADAL" clId="{A784EAF2-7E06-4DE7-8928-5C455CC04E1F}" dt="2022-11-24T11:09:57.615" v="248" actId="1076"/>
          <ac:spMkLst>
            <pc:docMk/>
            <pc:sldMk cId="1152815846" sldId="259"/>
            <ac:spMk id="46" creationId="{C47C5CDC-5A39-BC4E-18E6-B4B81F331D79}"/>
          </ac:spMkLst>
        </pc:spChg>
        <pc:spChg chg="add mod topLvl">
          <ac:chgData name="Ku, Chu-Chang" userId="b9af00fc-e3a3-4220-b917-7043198beb03" providerId="ADAL" clId="{A784EAF2-7E06-4DE7-8928-5C455CC04E1F}" dt="2022-11-24T11:09:51.760" v="247" actId="1076"/>
          <ac:spMkLst>
            <pc:docMk/>
            <pc:sldMk cId="1152815846" sldId="259"/>
            <ac:spMk id="52" creationId="{4EFD54A3-624F-42C6-E4F6-FF308D28BBDF}"/>
          </ac:spMkLst>
        </pc:spChg>
        <pc:spChg chg="mod topLvl">
          <ac:chgData name="Ku, Chu-Chang" userId="b9af00fc-e3a3-4220-b917-7043198beb03" providerId="ADAL" clId="{A784EAF2-7E06-4DE7-8928-5C455CC04E1F}" dt="2022-11-24T11:13:10.428" v="308" actId="165"/>
          <ac:spMkLst>
            <pc:docMk/>
            <pc:sldMk cId="1152815846" sldId="259"/>
            <ac:spMk id="55" creationId="{A3A84316-BE1F-554A-46EB-7270FF5D9CDB}"/>
          </ac:spMkLst>
        </pc:spChg>
        <pc:spChg chg="mod topLvl">
          <ac:chgData name="Ku, Chu-Chang" userId="b9af00fc-e3a3-4220-b917-7043198beb03" providerId="ADAL" clId="{A784EAF2-7E06-4DE7-8928-5C455CC04E1F}" dt="2022-11-24T11:13:10.428" v="308" actId="165"/>
          <ac:spMkLst>
            <pc:docMk/>
            <pc:sldMk cId="1152815846" sldId="259"/>
            <ac:spMk id="56" creationId="{408EEC8B-2468-C7CE-29FC-E87BE8072BA2}"/>
          </ac:spMkLst>
        </pc:spChg>
        <pc:spChg chg="del mod topLvl">
          <ac:chgData name="Ku, Chu-Chang" userId="b9af00fc-e3a3-4220-b917-7043198beb03" providerId="ADAL" clId="{A784EAF2-7E06-4DE7-8928-5C455CC04E1F}" dt="2022-11-24T11:07:56.203" v="227" actId="478"/>
          <ac:spMkLst>
            <pc:docMk/>
            <pc:sldMk cId="1152815846" sldId="259"/>
            <ac:spMk id="57" creationId="{C032E0BB-4058-9701-91A0-16749F3BE4C8}"/>
          </ac:spMkLst>
        </pc:spChg>
        <pc:spChg chg="mod topLvl">
          <ac:chgData name="Ku, Chu-Chang" userId="b9af00fc-e3a3-4220-b917-7043198beb03" providerId="ADAL" clId="{A784EAF2-7E06-4DE7-8928-5C455CC04E1F}" dt="2022-11-24T11:13:10.428" v="308" actId="165"/>
          <ac:spMkLst>
            <pc:docMk/>
            <pc:sldMk cId="1152815846" sldId="259"/>
            <ac:spMk id="60" creationId="{B8697458-BC5E-0639-71B4-B714C34D769E}"/>
          </ac:spMkLst>
        </pc:spChg>
        <pc:spChg chg="mod topLvl">
          <ac:chgData name="Ku, Chu-Chang" userId="b9af00fc-e3a3-4220-b917-7043198beb03" providerId="ADAL" clId="{A784EAF2-7E06-4DE7-8928-5C455CC04E1F}" dt="2022-11-24T11:13:10.428" v="308" actId="165"/>
          <ac:spMkLst>
            <pc:docMk/>
            <pc:sldMk cId="1152815846" sldId="259"/>
            <ac:spMk id="61" creationId="{521324ED-D3BF-8D47-49FC-075A6B6E0C87}"/>
          </ac:spMkLst>
        </pc:spChg>
        <pc:spChg chg="del mod topLvl">
          <ac:chgData name="Ku, Chu-Chang" userId="b9af00fc-e3a3-4220-b917-7043198beb03" providerId="ADAL" clId="{A784EAF2-7E06-4DE7-8928-5C455CC04E1F}" dt="2022-11-24T11:07:59.388" v="229" actId="478"/>
          <ac:spMkLst>
            <pc:docMk/>
            <pc:sldMk cId="1152815846" sldId="259"/>
            <ac:spMk id="62" creationId="{B7470C15-387B-604A-725A-B02E79F318A2}"/>
          </ac:spMkLst>
        </pc:spChg>
        <pc:spChg chg="add mod">
          <ac:chgData name="Ku, Chu-Chang" userId="b9af00fc-e3a3-4220-b917-7043198beb03" providerId="ADAL" clId="{A784EAF2-7E06-4DE7-8928-5C455CC04E1F}" dt="2022-11-24T11:10:40.151" v="272" actId="1076"/>
          <ac:spMkLst>
            <pc:docMk/>
            <pc:sldMk cId="1152815846" sldId="259"/>
            <ac:spMk id="68" creationId="{49D34152-5C50-4895-80BD-C74EF8B53636}"/>
          </ac:spMkLst>
        </pc:spChg>
        <pc:spChg chg="add mod">
          <ac:chgData name="Ku, Chu-Chang" userId="b9af00fc-e3a3-4220-b917-7043198beb03" providerId="ADAL" clId="{A784EAF2-7E06-4DE7-8928-5C455CC04E1F}" dt="2022-12-08T10:47:04.721" v="501" actId="20577"/>
          <ac:spMkLst>
            <pc:docMk/>
            <pc:sldMk cId="1152815846" sldId="259"/>
            <ac:spMk id="69" creationId="{F9666688-D6B8-BE6E-04BE-93292FB8852A}"/>
          </ac:spMkLst>
        </pc:spChg>
        <pc:spChg chg="add mod">
          <ac:chgData name="Ku, Chu-Chang" userId="b9af00fc-e3a3-4220-b917-7043198beb03" providerId="ADAL" clId="{A784EAF2-7E06-4DE7-8928-5C455CC04E1F}" dt="2022-12-08T10:47:13.223" v="518" actId="20577"/>
          <ac:spMkLst>
            <pc:docMk/>
            <pc:sldMk cId="1152815846" sldId="259"/>
            <ac:spMk id="70" creationId="{75640D44-DA28-E4AB-C3DA-6A424712E051}"/>
          </ac:spMkLst>
        </pc:spChg>
        <pc:spChg chg="add mod">
          <ac:chgData name="Ku, Chu-Chang" userId="b9af00fc-e3a3-4220-b917-7043198beb03" providerId="ADAL" clId="{A784EAF2-7E06-4DE7-8928-5C455CC04E1F}" dt="2022-11-24T11:14:17.741" v="334" actId="1076"/>
          <ac:spMkLst>
            <pc:docMk/>
            <pc:sldMk cId="1152815846" sldId="259"/>
            <ac:spMk id="71" creationId="{70CE2F58-7744-C236-4985-F48A2F61B9CF}"/>
          </ac:spMkLst>
        </pc:spChg>
        <pc:spChg chg="add mod">
          <ac:chgData name="Ku, Chu-Chang" userId="b9af00fc-e3a3-4220-b917-7043198beb03" providerId="ADAL" clId="{A784EAF2-7E06-4DE7-8928-5C455CC04E1F}" dt="2022-12-08T10:58:13.446" v="555" actId="1076"/>
          <ac:spMkLst>
            <pc:docMk/>
            <pc:sldMk cId="1152815846" sldId="259"/>
            <ac:spMk id="72" creationId="{934A2C55-876A-8BCF-1D40-516C714A9050}"/>
          </ac:spMkLst>
        </pc:spChg>
        <pc:grpChg chg="add mod ord">
          <ac:chgData name="Ku, Chu-Chang" userId="b9af00fc-e3a3-4220-b917-7043198beb03" providerId="ADAL" clId="{A784EAF2-7E06-4DE7-8928-5C455CC04E1F}" dt="2022-12-08T10:46:47.655" v="480" actId="167"/>
          <ac:grpSpMkLst>
            <pc:docMk/>
            <pc:sldMk cId="1152815846" sldId="259"/>
            <ac:grpSpMk id="14" creationId="{1C823D52-BDF4-2347-0FBB-B9B4BFAA44FD}"/>
          </ac:grpSpMkLst>
        </pc:grpChg>
        <pc:grpChg chg="add mod">
          <ac:chgData name="Ku, Chu-Chang" userId="b9af00fc-e3a3-4220-b917-7043198beb03" providerId="ADAL" clId="{A784EAF2-7E06-4DE7-8928-5C455CC04E1F}" dt="2022-11-24T11:04:48.080" v="193" actId="1076"/>
          <ac:grpSpMkLst>
            <pc:docMk/>
            <pc:sldMk cId="1152815846" sldId="259"/>
            <ac:grpSpMk id="32" creationId="{C2F2954A-7503-CC51-AF56-FD381111F0A6}"/>
          </ac:grpSpMkLst>
        </pc:grpChg>
        <pc:grpChg chg="add del mod">
          <ac:chgData name="Ku, Chu-Chang" userId="b9af00fc-e3a3-4220-b917-7043198beb03" providerId="ADAL" clId="{A784EAF2-7E06-4DE7-8928-5C455CC04E1F}" dt="2022-11-24T11:04:58.992" v="196" actId="165"/>
          <ac:grpSpMkLst>
            <pc:docMk/>
            <pc:sldMk cId="1152815846" sldId="259"/>
            <ac:grpSpMk id="33" creationId="{F308622C-E739-A5C2-BB29-96994D56098D}"/>
          </ac:grpSpMkLst>
        </pc:grpChg>
        <pc:grpChg chg="add del mod">
          <ac:chgData name="Ku, Chu-Chang" userId="b9af00fc-e3a3-4220-b917-7043198beb03" providerId="ADAL" clId="{A784EAF2-7E06-4DE7-8928-5C455CC04E1F}" dt="2022-11-24T11:09:29.023" v="242" actId="165"/>
          <ac:grpSpMkLst>
            <pc:docMk/>
            <pc:sldMk cId="1152815846" sldId="259"/>
            <ac:grpSpMk id="53" creationId="{01EBABCA-38FD-D6AC-81C9-2C59CC24DA0B}"/>
          </ac:grpSpMkLst>
        </pc:grpChg>
        <pc:grpChg chg="add del mod">
          <ac:chgData name="Ku, Chu-Chang" userId="b9af00fc-e3a3-4220-b917-7043198beb03" providerId="ADAL" clId="{A784EAF2-7E06-4DE7-8928-5C455CC04E1F}" dt="2022-11-24T11:07:52.864" v="226" actId="165"/>
          <ac:grpSpMkLst>
            <pc:docMk/>
            <pc:sldMk cId="1152815846" sldId="259"/>
            <ac:grpSpMk id="54" creationId="{FD845D43-7285-45B8-B9B1-A3D281508595}"/>
          </ac:grpSpMkLst>
        </pc:grpChg>
        <pc:grpChg chg="add del mod">
          <ac:chgData name="Ku, Chu-Chang" userId="b9af00fc-e3a3-4220-b917-7043198beb03" providerId="ADAL" clId="{A784EAF2-7E06-4DE7-8928-5C455CC04E1F}" dt="2022-11-24T11:13:10.428" v="308" actId="165"/>
          <ac:grpSpMkLst>
            <pc:docMk/>
            <pc:sldMk cId="1152815846" sldId="259"/>
            <ac:grpSpMk id="65" creationId="{2BFAF2F4-71FB-7622-7377-D100A3CAC8CB}"/>
          </ac:grpSpMkLst>
        </pc:grpChg>
        <pc:cxnChg chg="add mod">
          <ac:chgData name="Ku, Chu-Chang" userId="b9af00fc-e3a3-4220-b917-7043198beb03" providerId="ADAL" clId="{A784EAF2-7E06-4DE7-8928-5C455CC04E1F}" dt="2022-12-08T10:55:07.604" v="529" actId="14100"/>
          <ac:cxnSpMkLst>
            <pc:docMk/>
            <pc:sldMk cId="1152815846" sldId="259"/>
            <ac:cxnSpMk id="20" creationId="{BA4F7565-6F53-96AF-EFFC-EE19F5FE3D7F}"/>
          </ac:cxnSpMkLst>
        </pc:cxnChg>
        <pc:cxnChg chg="add mod">
          <ac:chgData name="Ku, Chu-Chang" userId="b9af00fc-e3a3-4220-b917-7043198beb03" providerId="ADAL" clId="{A784EAF2-7E06-4DE7-8928-5C455CC04E1F}" dt="2022-12-08T10:55:19.256" v="532" actId="14100"/>
          <ac:cxnSpMkLst>
            <pc:docMk/>
            <pc:sldMk cId="1152815846" sldId="259"/>
            <ac:cxnSpMk id="22" creationId="{5FD25313-AB97-BC10-3877-1B5559E3B244}"/>
          </ac:cxnSpMkLst>
        </pc:cxnChg>
        <pc:cxnChg chg="add mod">
          <ac:chgData name="Ku, Chu-Chang" userId="b9af00fc-e3a3-4220-b917-7043198beb03" providerId="ADAL" clId="{A784EAF2-7E06-4DE7-8928-5C455CC04E1F}" dt="2022-12-08T10:47:53.496" v="521" actId="14100"/>
          <ac:cxnSpMkLst>
            <pc:docMk/>
            <pc:sldMk cId="1152815846" sldId="259"/>
            <ac:cxnSpMk id="24" creationId="{CB1AA44A-7B39-54C9-E6FD-7204D03EE18E}"/>
          </ac:cxnSpMkLst>
        </pc:cxnChg>
        <pc:cxnChg chg="add mod">
          <ac:chgData name="Ku, Chu-Chang" userId="b9af00fc-e3a3-4220-b917-7043198beb03" providerId="ADAL" clId="{A784EAF2-7E06-4DE7-8928-5C455CC04E1F}" dt="2022-12-08T10:55:33.457" v="535" actId="14100"/>
          <ac:cxnSpMkLst>
            <pc:docMk/>
            <pc:sldMk cId="1152815846" sldId="259"/>
            <ac:cxnSpMk id="26" creationId="{777F90F9-1C29-691B-DAEE-E8A7691CF1FA}"/>
          </ac:cxnSpMkLst>
        </pc:cxnChg>
        <pc:cxnChg chg="del mod topLvl">
          <ac:chgData name="Ku, Chu-Chang" userId="b9af00fc-e3a3-4220-b917-7043198beb03" providerId="ADAL" clId="{A784EAF2-7E06-4DE7-8928-5C455CC04E1F}" dt="2022-11-24T11:05:10.731" v="199" actId="478"/>
          <ac:cxnSpMkLst>
            <pc:docMk/>
            <pc:sldMk cId="1152815846" sldId="259"/>
            <ac:cxnSpMk id="38" creationId="{312C1B40-C269-A4CE-9E19-CE57740133E2}"/>
          </ac:cxnSpMkLst>
        </pc:cxnChg>
        <pc:cxnChg chg="del mod topLvl">
          <ac:chgData name="Ku, Chu-Chang" userId="b9af00fc-e3a3-4220-b917-7043198beb03" providerId="ADAL" clId="{A784EAF2-7E06-4DE7-8928-5C455CC04E1F}" dt="2022-11-24T11:06:28.943" v="214" actId="478"/>
          <ac:cxnSpMkLst>
            <pc:docMk/>
            <pc:sldMk cId="1152815846" sldId="259"/>
            <ac:cxnSpMk id="39" creationId="{414E2AD2-597A-CC00-D73D-50B262AD35F1}"/>
          </ac:cxnSpMkLst>
        </pc:cxnChg>
        <pc:cxnChg chg="mod topLvl">
          <ac:chgData name="Ku, Chu-Chang" userId="b9af00fc-e3a3-4220-b917-7043198beb03" providerId="ADAL" clId="{A784EAF2-7E06-4DE7-8928-5C455CC04E1F}" dt="2022-11-24T11:09:36.185" v="243" actId="1076"/>
          <ac:cxnSpMkLst>
            <pc:docMk/>
            <pc:sldMk cId="1152815846" sldId="259"/>
            <ac:cxnSpMk id="40" creationId="{25148E26-D934-1FA3-20FC-61172B606F8C}"/>
          </ac:cxnSpMkLst>
        </pc:cxnChg>
        <pc:cxnChg chg="mod topLvl">
          <ac:chgData name="Ku, Chu-Chang" userId="b9af00fc-e3a3-4220-b917-7043198beb03" providerId="ADAL" clId="{A784EAF2-7E06-4DE7-8928-5C455CC04E1F}" dt="2022-11-24T11:09:39.910" v="244" actId="1076"/>
          <ac:cxnSpMkLst>
            <pc:docMk/>
            <pc:sldMk cId="1152815846" sldId="259"/>
            <ac:cxnSpMk id="41" creationId="{6B2D3D5D-2BBB-05E6-B9AC-E0C324D05AB0}"/>
          </ac:cxnSpMkLst>
        </pc:cxnChg>
        <pc:cxnChg chg="mod topLvl">
          <ac:chgData name="Ku, Chu-Chang" userId="b9af00fc-e3a3-4220-b917-7043198beb03" providerId="ADAL" clId="{A784EAF2-7E06-4DE7-8928-5C455CC04E1F}" dt="2022-11-24T11:13:10.428" v="308" actId="165"/>
          <ac:cxnSpMkLst>
            <pc:docMk/>
            <pc:sldMk cId="1152815846" sldId="259"/>
            <ac:cxnSpMk id="58" creationId="{B0C2D3D3-9C0F-DCDF-AB3D-E39608E3DB50}"/>
          </ac:cxnSpMkLst>
        </pc:cxnChg>
        <pc:cxnChg chg="del mod topLvl">
          <ac:chgData name="Ku, Chu-Chang" userId="b9af00fc-e3a3-4220-b917-7043198beb03" providerId="ADAL" clId="{A784EAF2-7E06-4DE7-8928-5C455CC04E1F}" dt="2022-11-24T11:07:57.103" v="228" actId="478"/>
          <ac:cxnSpMkLst>
            <pc:docMk/>
            <pc:sldMk cId="1152815846" sldId="259"/>
            <ac:cxnSpMk id="59" creationId="{0DB0031C-9887-75B4-CC6B-38697C9344B1}"/>
          </ac:cxnSpMkLst>
        </pc:cxnChg>
      </pc:sldChg>
    </pc:docChg>
  </pc:docChgLst>
  <pc:docChgLst>
    <pc:chgData name="Ku, Chu-Chang" userId="S::cku@ic.ac.uk::b9af00fc-e3a3-4220-b917-7043198beb03" providerId="AD" clId="Web-{776CC247-D01E-E658-974F-9963A759279F}"/>
    <pc:docChg chg="modSld">
      <pc:chgData name="Ku, Chu-Chang" userId="S::cku@ic.ac.uk::b9af00fc-e3a3-4220-b917-7043198beb03" providerId="AD" clId="Web-{776CC247-D01E-E658-974F-9963A759279F}" dt="2022-12-08T01:09:08.687" v="13" actId="1076"/>
      <pc:docMkLst>
        <pc:docMk/>
      </pc:docMkLst>
      <pc:sldChg chg="delSp modSp">
        <pc:chgData name="Ku, Chu-Chang" userId="S::cku@ic.ac.uk::b9af00fc-e3a3-4220-b917-7043198beb03" providerId="AD" clId="Web-{776CC247-D01E-E658-974F-9963A759279F}" dt="2022-12-08T01:09:08.687" v="13" actId="1076"/>
        <pc:sldMkLst>
          <pc:docMk/>
          <pc:sldMk cId="1152815846" sldId="259"/>
        </pc:sldMkLst>
        <pc:spChg chg="mod ord topLvl">
          <ac:chgData name="Ku, Chu-Chang" userId="S::cku@ic.ac.uk::b9af00fc-e3a3-4220-b917-7043198beb03" providerId="AD" clId="Web-{776CC247-D01E-E658-974F-9963A759279F}" dt="2022-12-08T01:08:56.155" v="11" actId="1076"/>
          <ac:spMkLst>
            <pc:docMk/>
            <pc:sldMk cId="1152815846" sldId="259"/>
            <ac:spMk id="15" creationId="{72C08C52-2CAD-61A5-49C3-3C127EBF31A3}"/>
          </ac:spMkLst>
        </pc:spChg>
        <pc:spChg chg="topLvl">
          <ac:chgData name="Ku, Chu-Chang" userId="S::cku@ic.ac.uk::b9af00fc-e3a3-4220-b917-7043198beb03" providerId="AD" clId="Web-{776CC247-D01E-E658-974F-9963A759279F}" dt="2022-12-08T01:07:03.448" v="1"/>
          <ac:spMkLst>
            <pc:docMk/>
            <pc:sldMk cId="1152815846" sldId="259"/>
            <ac:spMk id="16" creationId="{20AEADAF-1FF0-9127-8043-A488AAFE8714}"/>
          </ac:spMkLst>
        </pc:spChg>
        <pc:spChg chg="mod topLvl">
          <ac:chgData name="Ku, Chu-Chang" userId="S::cku@ic.ac.uk::b9af00fc-e3a3-4220-b917-7043198beb03" providerId="AD" clId="Web-{776CC247-D01E-E658-974F-9963A759279F}" dt="2022-12-08T01:09:08.687" v="13" actId="1076"/>
          <ac:spMkLst>
            <pc:docMk/>
            <pc:sldMk cId="1152815846" sldId="259"/>
            <ac:spMk id="17" creationId="{25A39A0E-C978-0D37-6735-A8831883AD10}"/>
          </ac:spMkLst>
        </pc:spChg>
        <pc:spChg chg="mod topLvl">
          <ac:chgData name="Ku, Chu-Chang" userId="S::cku@ic.ac.uk::b9af00fc-e3a3-4220-b917-7043198beb03" providerId="AD" clId="Web-{776CC247-D01E-E658-974F-9963A759279F}" dt="2022-12-08T01:08:08.638" v="8" actId="1076"/>
          <ac:spMkLst>
            <pc:docMk/>
            <pc:sldMk cId="1152815846" sldId="259"/>
            <ac:spMk id="18" creationId="{36D2E499-544A-99E3-66B6-5F05862E0D41}"/>
          </ac:spMkLst>
        </pc:spChg>
        <pc:spChg chg="topLvl">
          <ac:chgData name="Ku, Chu-Chang" userId="S::cku@ic.ac.uk::b9af00fc-e3a3-4220-b917-7043198beb03" providerId="AD" clId="Web-{776CC247-D01E-E658-974F-9963A759279F}" dt="2022-12-08T01:07:03.448" v="1"/>
          <ac:spMkLst>
            <pc:docMk/>
            <pc:sldMk cId="1152815846" sldId="259"/>
            <ac:spMk id="27" creationId="{D13DF1EC-969E-D7ED-0AE0-B9D2E65F63A3}"/>
          </ac:spMkLst>
        </pc:spChg>
        <pc:spChg chg="topLvl">
          <ac:chgData name="Ku, Chu-Chang" userId="S::cku@ic.ac.uk::b9af00fc-e3a3-4220-b917-7043198beb03" providerId="AD" clId="Web-{776CC247-D01E-E658-974F-9963A759279F}" dt="2022-12-08T01:07:03.448" v="1"/>
          <ac:spMkLst>
            <pc:docMk/>
            <pc:sldMk cId="1152815846" sldId="259"/>
            <ac:spMk id="28" creationId="{6218B960-70A9-4816-AF81-4FD9E5344E4E}"/>
          </ac:spMkLst>
        </pc:spChg>
        <pc:spChg chg="topLvl">
          <ac:chgData name="Ku, Chu-Chang" userId="S::cku@ic.ac.uk::b9af00fc-e3a3-4220-b917-7043198beb03" providerId="AD" clId="Web-{776CC247-D01E-E658-974F-9963A759279F}" dt="2022-12-08T01:07:03.448" v="1"/>
          <ac:spMkLst>
            <pc:docMk/>
            <pc:sldMk cId="1152815846" sldId="259"/>
            <ac:spMk id="29" creationId="{97BEE9E4-37D2-516D-E2FE-1C2FA18E5A37}"/>
          </ac:spMkLst>
        </pc:spChg>
        <pc:spChg chg="mod topLvl">
          <ac:chgData name="Ku, Chu-Chang" userId="S::cku@ic.ac.uk::b9af00fc-e3a3-4220-b917-7043198beb03" providerId="AD" clId="Web-{776CC247-D01E-E658-974F-9963A759279F}" dt="2022-12-08T01:08:39.514" v="10" actId="1076"/>
          <ac:spMkLst>
            <pc:docMk/>
            <pc:sldMk cId="1152815846" sldId="259"/>
            <ac:spMk id="30" creationId="{9D325AC2-D16B-2D7C-CC83-EA933D995F63}"/>
          </ac:spMkLst>
        </pc:spChg>
        <pc:spChg chg="mod topLvl">
          <ac:chgData name="Ku, Chu-Chang" userId="S::cku@ic.ac.uk::b9af00fc-e3a3-4220-b917-7043198beb03" providerId="AD" clId="Web-{776CC247-D01E-E658-974F-9963A759279F}" dt="2022-12-08T01:08:35.357" v="9" actId="1076"/>
          <ac:spMkLst>
            <pc:docMk/>
            <pc:sldMk cId="1152815846" sldId="259"/>
            <ac:spMk id="31" creationId="{32E1D56E-8B82-3F90-149E-AAC3FAE60DC4}"/>
          </ac:spMkLst>
        </pc:spChg>
        <pc:grpChg chg="del mod">
          <ac:chgData name="Ku, Chu-Chang" userId="S::cku@ic.ac.uk::b9af00fc-e3a3-4220-b917-7043198beb03" providerId="AD" clId="Web-{776CC247-D01E-E658-974F-9963A759279F}" dt="2022-12-08T01:07:03.448" v="1"/>
          <ac:grpSpMkLst>
            <pc:docMk/>
            <pc:sldMk cId="1152815846" sldId="259"/>
            <ac:grpSpMk id="32" creationId="{C2F2954A-7503-CC51-AF56-FD381111F0A6}"/>
          </ac:grpSpMkLst>
        </pc:grpChg>
        <pc:cxnChg chg="mod topLvl">
          <ac:chgData name="Ku, Chu-Chang" userId="S::cku@ic.ac.uk::b9af00fc-e3a3-4220-b917-7043198beb03" providerId="AD" clId="Web-{776CC247-D01E-E658-974F-9963A759279F}" dt="2022-12-08T01:07:22.512" v="2" actId="14100"/>
          <ac:cxnSpMkLst>
            <pc:docMk/>
            <pc:sldMk cId="1152815846" sldId="259"/>
            <ac:cxnSpMk id="20" creationId="{BA4F7565-6F53-96AF-EFFC-EE19F5FE3D7F}"/>
          </ac:cxnSpMkLst>
        </pc:cxnChg>
        <pc:cxnChg chg="mod topLvl">
          <ac:chgData name="Ku, Chu-Chang" userId="S::cku@ic.ac.uk::b9af00fc-e3a3-4220-b917-7043198beb03" providerId="AD" clId="Web-{776CC247-D01E-E658-974F-9963A759279F}" dt="2022-12-08T01:09:01.733" v="12" actId="1076"/>
          <ac:cxnSpMkLst>
            <pc:docMk/>
            <pc:sldMk cId="1152815846" sldId="259"/>
            <ac:cxnSpMk id="22" creationId="{5FD25313-AB97-BC10-3877-1B5559E3B244}"/>
          </ac:cxnSpMkLst>
        </pc:cxnChg>
        <pc:cxnChg chg="mod topLvl">
          <ac:chgData name="Ku, Chu-Chang" userId="S::cku@ic.ac.uk::b9af00fc-e3a3-4220-b917-7043198beb03" providerId="AD" clId="Web-{776CC247-D01E-E658-974F-9963A759279F}" dt="2022-12-08T01:09:08.687" v="13" actId="1076"/>
          <ac:cxnSpMkLst>
            <pc:docMk/>
            <pc:sldMk cId="1152815846" sldId="259"/>
            <ac:cxnSpMk id="24" creationId="{CB1AA44A-7B39-54C9-E6FD-7204D03EE18E}"/>
          </ac:cxnSpMkLst>
        </pc:cxnChg>
        <pc:cxnChg chg="mod topLvl">
          <ac:chgData name="Ku, Chu-Chang" userId="S::cku@ic.ac.uk::b9af00fc-e3a3-4220-b917-7043198beb03" providerId="AD" clId="Web-{776CC247-D01E-E658-974F-9963A759279F}" dt="2022-12-08T01:08:08.638" v="8" actId="1076"/>
          <ac:cxnSpMkLst>
            <pc:docMk/>
            <pc:sldMk cId="1152815846" sldId="259"/>
            <ac:cxnSpMk id="26" creationId="{777F90F9-1C29-691B-DAEE-E8A7691CF1FA}"/>
          </ac:cxnSpMkLst>
        </pc:cxnChg>
      </pc:sldChg>
    </pc:docChg>
  </pc:docChgLst>
  <pc:docChgLst>
    <pc:chgData name="Ku, Chu-Chang" userId="b9af00fc-e3a3-4220-b917-7043198beb03" providerId="ADAL" clId="{6EA96955-5892-4061-A55A-1CD30BC8B256}"/>
    <pc:docChg chg="undo redo custSel addSld delSld modSld sldOrd modMainMaster">
      <pc:chgData name="Ku, Chu-Chang" userId="b9af00fc-e3a3-4220-b917-7043198beb03" providerId="ADAL" clId="{6EA96955-5892-4061-A55A-1CD30BC8B256}" dt="2022-09-22T10:06:21.447" v="2298" actId="14100"/>
      <pc:docMkLst>
        <pc:docMk/>
      </pc:docMkLst>
      <pc:sldChg chg="addSp delSp modSp new mod">
        <pc:chgData name="Ku, Chu-Chang" userId="b9af00fc-e3a3-4220-b917-7043198beb03" providerId="ADAL" clId="{6EA96955-5892-4061-A55A-1CD30BC8B256}" dt="2022-09-22T10:06:21.447" v="2298" actId="14100"/>
        <pc:sldMkLst>
          <pc:docMk/>
          <pc:sldMk cId="923345486" sldId="256"/>
        </pc:sldMkLst>
        <pc:spChg chg="del">
          <ac:chgData name="Ku, Chu-Chang" userId="b9af00fc-e3a3-4220-b917-7043198beb03" providerId="ADAL" clId="{6EA96955-5892-4061-A55A-1CD30BC8B256}" dt="2022-08-25T09:12:09.076" v="1" actId="478"/>
          <ac:spMkLst>
            <pc:docMk/>
            <pc:sldMk cId="923345486" sldId="256"/>
            <ac:spMk id="2" creationId="{917F6DEA-27F4-8A1E-C879-F786EDC64856}"/>
          </ac:spMkLst>
        </pc:spChg>
        <pc:spChg chg="add mod">
          <ac:chgData name="Ku, Chu-Chang" userId="b9af00fc-e3a3-4220-b917-7043198beb03" providerId="ADAL" clId="{6EA96955-5892-4061-A55A-1CD30BC8B256}" dt="2022-08-25T17:13:02.663" v="2287" actId="1076"/>
          <ac:spMkLst>
            <pc:docMk/>
            <pc:sldMk cId="923345486" sldId="256"/>
            <ac:spMk id="2" creationId="{C7C24288-1E9F-5B10-E91E-3CA49C8E4EB8}"/>
          </ac:spMkLst>
        </pc:spChg>
        <pc:spChg chg="del">
          <ac:chgData name="Ku, Chu-Chang" userId="b9af00fc-e3a3-4220-b917-7043198beb03" providerId="ADAL" clId="{6EA96955-5892-4061-A55A-1CD30BC8B256}" dt="2022-08-25T09:12:09.076" v="1" actId="478"/>
          <ac:spMkLst>
            <pc:docMk/>
            <pc:sldMk cId="923345486" sldId="256"/>
            <ac:spMk id="3" creationId="{6D4F5F12-3101-CB12-C89A-CA4D7115DF2D}"/>
          </ac:spMkLst>
        </pc:spChg>
        <pc:spChg chg="add mod">
          <ac:chgData name="Ku, Chu-Chang" userId="b9af00fc-e3a3-4220-b917-7043198beb03" providerId="ADAL" clId="{6EA96955-5892-4061-A55A-1CD30BC8B256}" dt="2022-08-25T17:13:17.907" v="2290" actId="14100"/>
          <ac:spMkLst>
            <pc:docMk/>
            <pc:sldMk cId="923345486" sldId="256"/>
            <ac:spMk id="3" creationId="{732B7BE7-76DC-4262-8C01-B33B5F687EB8}"/>
          </ac:spMkLst>
        </pc:spChg>
        <pc:spChg chg="add mod">
          <ac:chgData name="Ku, Chu-Chang" userId="b9af00fc-e3a3-4220-b917-7043198beb03" providerId="ADAL" clId="{6EA96955-5892-4061-A55A-1CD30BC8B256}" dt="2022-08-25T17:13:53.343" v="2296" actId="14100"/>
          <ac:spMkLst>
            <pc:docMk/>
            <pc:sldMk cId="923345486" sldId="256"/>
            <ac:spMk id="4" creationId="{498AE7F6-B9E4-92BA-A392-E4F3615B6E68}"/>
          </ac:spMkLst>
        </pc:spChg>
        <pc:spChg chg="add del mod">
          <ac:chgData name="Ku, Chu-Chang" userId="b9af00fc-e3a3-4220-b917-7043198beb03" providerId="ADAL" clId="{6EA96955-5892-4061-A55A-1CD30BC8B256}" dt="2022-08-25T09:12:28.579" v="7" actId="478"/>
          <ac:spMkLst>
            <pc:docMk/>
            <pc:sldMk cId="923345486" sldId="256"/>
            <ac:spMk id="4" creationId="{745DCB39-1A67-FA24-ED76-55834C9B9030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5" creationId="{E7E2BDA0-AE82-1C3A-88CC-BBA317DD8188}"/>
          </ac:spMkLst>
        </pc:spChg>
        <pc:spChg chg="add del mod">
          <ac:chgData name="Ku, Chu-Chang" userId="b9af00fc-e3a3-4220-b917-7043198beb03" providerId="ADAL" clId="{6EA96955-5892-4061-A55A-1CD30BC8B256}" dt="2022-08-25T09:15:48.898" v="90" actId="478"/>
          <ac:spMkLst>
            <pc:docMk/>
            <pc:sldMk cId="923345486" sldId="256"/>
            <ac:spMk id="6" creationId="{98F85EA1-6153-9E27-8DA1-FAD090BEA6C4}"/>
          </ac:spMkLst>
        </pc:spChg>
        <pc:spChg chg="add del mod">
          <ac:chgData name="Ku, Chu-Chang" userId="b9af00fc-e3a3-4220-b917-7043198beb03" providerId="ADAL" clId="{6EA96955-5892-4061-A55A-1CD30BC8B256}" dt="2022-08-25T09:15:48.898" v="90" actId="478"/>
          <ac:spMkLst>
            <pc:docMk/>
            <pc:sldMk cId="923345486" sldId="256"/>
            <ac:spMk id="7" creationId="{D3DEA139-5B92-F6D6-F72E-F7AF43AD1442}"/>
          </ac:spMkLst>
        </pc:spChg>
        <pc:spChg chg="add del mod">
          <ac:chgData name="Ku, Chu-Chang" userId="b9af00fc-e3a3-4220-b917-7043198beb03" providerId="ADAL" clId="{6EA96955-5892-4061-A55A-1CD30BC8B256}" dt="2022-08-25T09:15:48.898" v="90" actId="478"/>
          <ac:spMkLst>
            <pc:docMk/>
            <pc:sldMk cId="923345486" sldId="256"/>
            <ac:spMk id="8" creationId="{B4D373A5-CD07-DC4E-86CF-17F7AF382ED1}"/>
          </ac:spMkLst>
        </pc:spChg>
        <pc:spChg chg="add mod">
          <ac:chgData name="Ku, Chu-Chang" userId="b9af00fc-e3a3-4220-b917-7043198beb03" providerId="ADAL" clId="{6EA96955-5892-4061-A55A-1CD30BC8B256}" dt="2022-08-25T17:12:09.788" v="2272" actId="692"/>
          <ac:spMkLst>
            <pc:docMk/>
            <pc:sldMk cId="923345486" sldId="256"/>
            <ac:spMk id="9" creationId="{721BD860-8D93-87FD-0F35-78DB90BBA810}"/>
          </ac:spMkLst>
        </pc:spChg>
        <pc:spChg chg="add mod">
          <ac:chgData name="Ku, Chu-Chang" userId="b9af00fc-e3a3-4220-b917-7043198beb03" providerId="ADAL" clId="{6EA96955-5892-4061-A55A-1CD30BC8B256}" dt="2022-08-25T17:11:32.454" v="2256" actId="692"/>
          <ac:spMkLst>
            <pc:docMk/>
            <pc:sldMk cId="923345486" sldId="256"/>
            <ac:spMk id="10" creationId="{9FA37651-A8BD-14A1-BEE9-C7945AD529B4}"/>
          </ac:spMkLst>
        </pc:spChg>
        <pc:spChg chg="add del mod">
          <ac:chgData name="Ku, Chu-Chang" userId="b9af00fc-e3a3-4220-b917-7043198beb03" providerId="ADAL" clId="{6EA96955-5892-4061-A55A-1CD30BC8B256}" dt="2022-08-25T09:17:03.151" v="111" actId="478"/>
          <ac:spMkLst>
            <pc:docMk/>
            <pc:sldMk cId="923345486" sldId="256"/>
            <ac:spMk id="11" creationId="{2176E1C8-ED93-DBC0-E1F4-0478BC44E21D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12" creationId="{568F9B25-6957-9426-9E0B-45B59F31E1F2}"/>
          </ac:spMkLst>
        </pc:spChg>
        <pc:spChg chg="add mod">
          <ac:chgData name="Ku, Chu-Chang" userId="b9af00fc-e3a3-4220-b917-7043198beb03" providerId="ADAL" clId="{6EA96955-5892-4061-A55A-1CD30BC8B256}" dt="2022-08-25T17:12:16.165" v="2274" actId="692"/>
          <ac:spMkLst>
            <pc:docMk/>
            <pc:sldMk cId="923345486" sldId="256"/>
            <ac:spMk id="13" creationId="{BD5C79AC-7D25-760F-95A1-5454DF9B8B28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14" creationId="{83A97704-81CD-3490-487A-A9877553DE9F}"/>
          </ac:spMkLst>
        </pc:spChg>
        <pc:spChg chg="add del mod">
          <ac:chgData name="Ku, Chu-Chang" userId="b9af00fc-e3a3-4220-b917-7043198beb03" providerId="ADAL" clId="{6EA96955-5892-4061-A55A-1CD30BC8B256}" dt="2022-08-25T09:18:09.878" v="121" actId="478"/>
          <ac:spMkLst>
            <pc:docMk/>
            <pc:sldMk cId="923345486" sldId="256"/>
            <ac:spMk id="15" creationId="{6DFB8170-8549-8B23-5DF4-20BE5390E9E3}"/>
          </ac:spMkLst>
        </pc:spChg>
        <pc:spChg chg="add del mod">
          <ac:chgData name="Ku, Chu-Chang" userId="b9af00fc-e3a3-4220-b917-7043198beb03" providerId="ADAL" clId="{6EA96955-5892-4061-A55A-1CD30BC8B256}" dt="2022-08-25T11:07:11.369" v="1474" actId="478"/>
          <ac:spMkLst>
            <pc:docMk/>
            <pc:sldMk cId="923345486" sldId="256"/>
            <ac:spMk id="16" creationId="{9AA2CF49-3203-8E33-53AA-3DBCDA6EFCF9}"/>
          </ac:spMkLst>
        </pc:spChg>
        <pc:spChg chg="add del mod">
          <ac:chgData name="Ku, Chu-Chang" userId="b9af00fc-e3a3-4220-b917-7043198beb03" providerId="ADAL" clId="{6EA96955-5892-4061-A55A-1CD30BC8B256}" dt="2022-08-25T11:07:11.369" v="1474" actId="478"/>
          <ac:spMkLst>
            <pc:docMk/>
            <pc:sldMk cId="923345486" sldId="256"/>
            <ac:spMk id="17" creationId="{8B6D023E-1BCA-82DA-BF76-4EFA1AB82601}"/>
          </ac:spMkLst>
        </pc:spChg>
        <pc:spChg chg="add del mod">
          <ac:chgData name="Ku, Chu-Chang" userId="b9af00fc-e3a3-4220-b917-7043198beb03" providerId="ADAL" clId="{6EA96955-5892-4061-A55A-1CD30BC8B256}" dt="2022-08-25T11:07:11.369" v="1474" actId="478"/>
          <ac:spMkLst>
            <pc:docMk/>
            <pc:sldMk cId="923345486" sldId="256"/>
            <ac:spMk id="18" creationId="{C7313248-5122-5222-7CFA-CAB3C7512C03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19" creationId="{E8E862A2-864A-E246-A3BE-E1B167560298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0" creationId="{73297E95-3BA4-3048-A54B-7A211E214457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1" creationId="{B5180246-DEF3-D8EF-7EE1-4587A1992890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2" creationId="{E6E76F9E-ADAC-41BF-5E8F-08AD668F3C14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3" creationId="{4B050AED-9779-1B8A-98AE-C9FAF81C5DEA}"/>
          </ac:spMkLst>
        </pc:spChg>
        <pc:spChg chg="add del mod">
          <ac:chgData name="Ku, Chu-Chang" userId="b9af00fc-e3a3-4220-b917-7043198beb03" providerId="ADAL" clId="{6EA96955-5892-4061-A55A-1CD30BC8B256}" dt="2022-08-25T09:36:34.767" v="448" actId="478"/>
          <ac:spMkLst>
            <pc:docMk/>
            <pc:sldMk cId="923345486" sldId="256"/>
            <ac:spMk id="24" creationId="{5AE4E3C6-9F6E-FFF9-ADEE-76C9751E4034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5" creationId="{9734B51F-DC8E-2AB4-C6F1-E242359B7EBD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77" creationId="{E29547CD-D35B-A9C4-56CF-8830587AA154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78" creationId="{79E27FEE-8A4C-6839-CDF9-C399C3323F01}"/>
          </ac:spMkLst>
        </pc:spChg>
        <pc:spChg chg="add del mod">
          <ac:chgData name="Ku, Chu-Chang" userId="b9af00fc-e3a3-4220-b917-7043198beb03" providerId="ADAL" clId="{6EA96955-5892-4061-A55A-1CD30BC8B256}" dt="2022-08-25T09:46:48.007" v="585" actId="478"/>
          <ac:spMkLst>
            <pc:docMk/>
            <pc:sldMk cId="923345486" sldId="256"/>
            <ac:spMk id="90" creationId="{614C7128-0AEF-CD84-0F07-2B1FB41E4CFB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91" creationId="{F9C5EB50-259F-991B-5DB5-BA8AC3A1835F}"/>
          </ac:spMkLst>
        </pc:spChg>
        <pc:spChg chg="add del mod">
          <ac:chgData name="Ku, Chu-Chang" userId="b9af00fc-e3a3-4220-b917-7043198beb03" providerId="ADAL" clId="{6EA96955-5892-4061-A55A-1CD30BC8B256}" dt="2022-08-25T09:50:53.003" v="642" actId="478"/>
          <ac:spMkLst>
            <pc:docMk/>
            <pc:sldMk cId="923345486" sldId="256"/>
            <ac:spMk id="92" creationId="{A03840A7-94F6-806E-03FC-8F50F757E522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93" creationId="{62FC0DD8-C259-2DB5-0137-0009D056AEDC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94" creationId="{940582F2-963A-1F94-ABE7-52D497E60D39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95" creationId="{6DB51801-AE76-AAB5-9110-09E02D9B3DAB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96" creationId="{7B450115-5ECF-BA35-A95E-CEFF8E515AD5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97" creationId="{24CAC237-E9AE-21B7-C6FF-6B0C7A4038D2}"/>
          </ac:spMkLst>
        </pc:spChg>
        <pc:spChg chg="add del mod">
          <ac:chgData name="Ku, Chu-Chang" userId="b9af00fc-e3a3-4220-b917-7043198beb03" providerId="ADAL" clId="{6EA96955-5892-4061-A55A-1CD30BC8B256}" dt="2022-08-25T10:02:24.871" v="774" actId="478"/>
          <ac:spMkLst>
            <pc:docMk/>
            <pc:sldMk cId="923345486" sldId="256"/>
            <ac:spMk id="98" creationId="{8022FAAF-8AE8-996C-B984-975A2891B4E1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05" creationId="{1C3F06A1-13D8-B632-7ED0-F9DDB95D70FA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06" creationId="{C6F45997-95BF-C546-E100-A13F2CE3C41B}"/>
          </ac:spMkLst>
        </pc:spChg>
        <pc:spChg chg="add del mod">
          <ac:chgData name="Ku, Chu-Chang" userId="b9af00fc-e3a3-4220-b917-7043198beb03" providerId="ADAL" clId="{6EA96955-5892-4061-A55A-1CD30BC8B256}" dt="2022-08-25T10:02:02.299" v="766" actId="478"/>
          <ac:spMkLst>
            <pc:docMk/>
            <pc:sldMk cId="923345486" sldId="256"/>
            <ac:spMk id="107" creationId="{A047CD57-F5E7-7A0C-64C1-B0570F97C9E8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11" creationId="{5E52E4D0-E49E-B4E3-B8F5-2E2D17F9A0FD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15" creationId="{834487C3-E702-EC0E-BBF1-24DF27CB1B04}"/>
          </ac:spMkLst>
        </pc:spChg>
        <pc:spChg chg="add mod">
          <ac:chgData name="Ku, Chu-Chang" userId="b9af00fc-e3a3-4220-b917-7043198beb03" providerId="ADAL" clId="{6EA96955-5892-4061-A55A-1CD30BC8B256}" dt="2022-09-22T10:06:21.447" v="2298" actId="14100"/>
          <ac:spMkLst>
            <pc:docMk/>
            <pc:sldMk cId="923345486" sldId="256"/>
            <ac:spMk id="119" creationId="{4899CDA9-6EAC-849B-0B50-6BF71B25343E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31" creationId="{90BBA80E-E000-4B52-0FE0-278F05C89D25}"/>
          </ac:spMkLst>
        </pc:spChg>
        <pc:spChg chg="add del mod">
          <ac:chgData name="Ku, Chu-Chang" userId="b9af00fc-e3a3-4220-b917-7043198beb03" providerId="ADAL" clId="{6EA96955-5892-4061-A55A-1CD30BC8B256}" dt="2022-08-25T10:11:25.649" v="906"/>
          <ac:spMkLst>
            <pc:docMk/>
            <pc:sldMk cId="923345486" sldId="256"/>
            <ac:spMk id="133" creationId="{C90BBCE1-429E-644D-E35B-9CEA89DDB112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41" creationId="{B544C12A-02F5-23D8-AC9A-ABB1C008FF9B}"/>
          </ac:spMkLst>
        </pc:spChg>
        <pc:spChg chg="add del mod">
          <ac:chgData name="Ku, Chu-Chang" userId="b9af00fc-e3a3-4220-b917-7043198beb03" providerId="ADAL" clId="{6EA96955-5892-4061-A55A-1CD30BC8B256}" dt="2022-08-25T10:15:02.171" v="941" actId="478"/>
          <ac:spMkLst>
            <pc:docMk/>
            <pc:sldMk cId="923345486" sldId="256"/>
            <ac:spMk id="158" creationId="{81E4FFB9-8FF2-53E0-13E6-1E1B8A50CA3A}"/>
          </ac:spMkLst>
        </pc:spChg>
        <pc:spChg chg="add del mod">
          <ac:chgData name="Ku, Chu-Chang" userId="b9af00fc-e3a3-4220-b917-7043198beb03" providerId="ADAL" clId="{6EA96955-5892-4061-A55A-1CD30BC8B256}" dt="2022-08-25T10:15:35.422" v="978" actId="478"/>
          <ac:spMkLst>
            <pc:docMk/>
            <pc:sldMk cId="923345486" sldId="256"/>
            <ac:spMk id="159" creationId="{1974EEC9-F902-B972-066E-66668404AD15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60" creationId="{27FB63B0-0300-2510-E9FE-4B37F4AA0895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61" creationId="{0048D993-F35B-5554-7F58-75F9F60ACB5C}"/>
          </ac:spMkLst>
        </pc:spChg>
        <pc:spChg chg="add del mod">
          <ac:chgData name="Ku, Chu-Chang" userId="b9af00fc-e3a3-4220-b917-7043198beb03" providerId="ADAL" clId="{6EA96955-5892-4061-A55A-1CD30BC8B256}" dt="2022-08-25T17:12:39.659" v="2280" actId="478"/>
          <ac:spMkLst>
            <pc:docMk/>
            <pc:sldMk cId="923345486" sldId="256"/>
            <ac:spMk id="163" creationId="{9615416B-9D77-3A7B-9544-E67179A7D97E}"/>
          </ac:spMkLst>
        </pc:spChg>
        <pc:spChg chg="add del mod">
          <ac:chgData name="Ku, Chu-Chang" userId="b9af00fc-e3a3-4220-b917-7043198beb03" providerId="ADAL" clId="{6EA96955-5892-4061-A55A-1CD30BC8B256}" dt="2022-08-25T17:12:41.254" v="2281" actId="478"/>
          <ac:spMkLst>
            <pc:docMk/>
            <pc:sldMk cId="923345486" sldId="256"/>
            <ac:spMk id="164" creationId="{A7A07124-D4A1-C83A-9C2B-18C09817D8C3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66" creationId="{B85E3EE2-713B-1890-63A7-8BB716A2F6D5}"/>
          </ac:spMkLst>
        </pc:spChg>
        <pc:spChg chg="add del mod">
          <ac:chgData name="Ku, Chu-Chang" userId="b9af00fc-e3a3-4220-b917-7043198beb03" providerId="ADAL" clId="{6EA96955-5892-4061-A55A-1CD30BC8B256}" dt="2022-08-25T10:25:31.088" v="1051"/>
          <ac:spMkLst>
            <pc:docMk/>
            <pc:sldMk cId="923345486" sldId="256"/>
            <ac:spMk id="167" creationId="{449AE98C-53BA-74A3-4469-2BB45315554B}"/>
          </ac:spMkLst>
        </pc:spChg>
        <pc:spChg chg="add del mod">
          <ac:chgData name="Ku, Chu-Chang" userId="b9af00fc-e3a3-4220-b917-7043198beb03" providerId="ADAL" clId="{6EA96955-5892-4061-A55A-1CD30BC8B256}" dt="2022-08-25T10:25:30.729" v="1050"/>
          <ac:spMkLst>
            <pc:docMk/>
            <pc:sldMk cId="923345486" sldId="256"/>
            <ac:spMk id="168" creationId="{40A690C6-B706-2FE6-B61F-9ACD216CC173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69" creationId="{ADE6FF00-95C2-2C2D-877E-76F65F9BEEAE}"/>
          </ac:spMkLst>
        </pc:spChg>
        <pc:spChg chg="add mod">
          <ac:chgData name="Ku, Chu-Chang" userId="b9af00fc-e3a3-4220-b917-7043198beb03" providerId="ADAL" clId="{6EA96955-5892-4061-A55A-1CD30BC8B256}" dt="2022-08-25T17:12:25.621" v="2278" actId="20577"/>
          <ac:spMkLst>
            <pc:docMk/>
            <pc:sldMk cId="923345486" sldId="256"/>
            <ac:spMk id="170" creationId="{8B2B24D7-0246-BBDF-8176-4036F5509F15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176" creationId="{FE9B4209-A10E-0E8F-2D42-21BF49EFE0E5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177" creationId="{2E9EF910-0773-3113-0463-E27DC103FEE1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178" creationId="{F05DF31B-EF98-F410-A203-9BA4D23D391C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179" creationId="{0EE07136-A289-112A-6A6E-F56E86194A20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02" creationId="{AB886502-E84C-8950-2F27-A9B3BBC4B2E2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03" creationId="{0998F4A3-7D6F-F081-EC0A-A5156CF4627A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04" creationId="{7D919284-F329-CDD5-9D5B-4779DDF1FA1E}"/>
          </ac:spMkLst>
        </pc:spChg>
        <pc:spChg chg="add del mod">
          <ac:chgData name="Ku, Chu-Chang" userId="b9af00fc-e3a3-4220-b917-7043198beb03" providerId="ADAL" clId="{6EA96955-5892-4061-A55A-1CD30BC8B256}" dt="2022-08-25T11:03:34.803" v="1378" actId="478"/>
          <ac:spMkLst>
            <pc:docMk/>
            <pc:sldMk cId="923345486" sldId="256"/>
            <ac:spMk id="205" creationId="{2FCFBB92-22BA-904B-6BB7-F980B045DFEA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06" creationId="{3525E319-3CD7-B609-E1E9-F1940131952E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07" creationId="{92E3636B-D8FA-E1DE-FBAF-1172FC6F21E3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08" creationId="{9331DC40-D720-BCDB-79B4-CABCFA56987A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09" creationId="{3A2C9AAF-8542-A849-5D63-005B4A3500A3}"/>
          </ac:spMkLst>
        </pc:spChg>
        <pc:spChg chg="add del mod">
          <ac:chgData name="Ku, Chu-Chang" userId="b9af00fc-e3a3-4220-b917-7043198beb03" providerId="ADAL" clId="{6EA96955-5892-4061-A55A-1CD30BC8B256}" dt="2022-08-25T17:12:44.037" v="2282" actId="478"/>
          <ac:spMkLst>
            <pc:docMk/>
            <pc:sldMk cId="923345486" sldId="256"/>
            <ac:spMk id="210" creationId="{7474C22A-34ED-0AD5-5FFB-1C06FDD5C591}"/>
          </ac:spMkLst>
        </pc:spChg>
        <pc:spChg chg="add mod">
          <ac:chgData name="Ku, Chu-Chang" userId="b9af00fc-e3a3-4220-b917-7043198beb03" providerId="ADAL" clId="{6EA96955-5892-4061-A55A-1CD30BC8B256}" dt="2022-08-25T17:09:04.315" v="2243" actId="20577"/>
          <ac:spMkLst>
            <pc:docMk/>
            <pc:sldMk cId="923345486" sldId="256"/>
            <ac:spMk id="211" creationId="{D8DA3DB9-CD22-5AE5-41E5-42760A297A14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12" creationId="{0A234B05-6DDC-DB1F-ADF9-D0AC0ED7876D}"/>
          </ac:spMkLst>
        </pc:spChg>
        <pc:spChg chg="add del mod">
          <ac:chgData name="Ku, Chu-Chang" userId="b9af00fc-e3a3-4220-b917-7043198beb03" providerId="ADAL" clId="{6EA96955-5892-4061-A55A-1CD30BC8B256}" dt="2022-08-25T11:13:24.418" v="1558" actId="478"/>
          <ac:spMkLst>
            <pc:docMk/>
            <pc:sldMk cId="923345486" sldId="256"/>
            <ac:spMk id="213" creationId="{BD81950E-CE4F-C57C-4880-45ECC513985D}"/>
          </ac:spMkLst>
        </pc:spChg>
        <pc:spChg chg="add del mod">
          <ac:chgData name="Ku, Chu-Chang" userId="b9af00fc-e3a3-4220-b917-7043198beb03" providerId="ADAL" clId="{6EA96955-5892-4061-A55A-1CD30BC8B256}" dt="2022-08-25T11:13:26.811" v="1559" actId="478"/>
          <ac:spMkLst>
            <pc:docMk/>
            <pc:sldMk cId="923345486" sldId="256"/>
            <ac:spMk id="214" creationId="{961CCA9A-EDE5-129A-C249-1C4A98F745D3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15" creationId="{2E4A7D53-8A3F-4CF7-08E8-C78562734FD2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16" creationId="{8DC2C541-FCA9-4203-B796-B3F9AF1B8645}"/>
          </ac:spMkLst>
        </pc:spChg>
        <pc:spChg chg="add mod">
          <ac:chgData name="Ku, Chu-Chang" userId="b9af00fc-e3a3-4220-b917-7043198beb03" providerId="ADAL" clId="{6EA96955-5892-4061-A55A-1CD30BC8B256}" dt="2022-08-25T17:08:48.863" v="2237" actId="21"/>
          <ac:spMkLst>
            <pc:docMk/>
            <pc:sldMk cId="923345486" sldId="256"/>
            <ac:spMk id="217" creationId="{5327AD57-CEE9-B55B-3E86-897B7EDF84F0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18" creationId="{1CDE0589-8036-7A70-79F6-7B7FB200110E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25" creationId="{18AFDC31-27A4-9AEB-31C5-58F313690D9E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26" creationId="{6F3FD319-1A00-DE46-D617-393D8A27FCE9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27" creationId="{7CED358C-61C0-B7C4-6C69-BFB8B9006F9B}"/>
          </ac:spMkLst>
        </pc:spChg>
        <pc:spChg chg="add del">
          <ac:chgData name="Ku, Chu-Chang" userId="b9af00fc-e3a3-4220-b917-7043198beb03" providerId="ADAL" clId="{6EA96955-5892-4061-A55A-1CD30BC8B256}" dt="2022-08-25T11:17:38.936" v="1612" actId="22"/>
          <ac:spMkLst>
            <pc:docMk/>
            <pc:sldMk cId="923345486" sldId="256"/>
            <ac:spMk id="229" creationId="{D874190B-9C21-8435-9C97-0E07CD7F42D2}"/>
          </ac:spMkLst>
        </pc:spChg>
        <pc:spChg chg="add del">
          <ac:chgData name="Ku, Chu-Chang" userId="b9af00fc-e3a3-4220-b917-7043198beb03" providerId="ADAL" clId="{6EA96955-5892-4061-A55A-1CD30BC8B256}" dt="2022-08-25T11:17:53.452" v="1615" actId="478"/>
          <ac:spMkLst>
            <pc:docMk/>
            <pc:sldMk cId="923345486" sldId="256"/>
            <ac:spMk id="230" creationId="{09A10E57-7076-586E-D959-3BF94BF4A27F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32" creationId="{239AF34E-EBCE-5A85-9ADD-39FCDC7F8502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33" creationId="{81DDA76D-BC59-061E-AC3C-C1E135657976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34" creationId="{743ED743-6706-914C-27FC-765A5B051C66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35" creationId="{C8F49F81-93D4-5011-301E-F14062F0F09F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40" creationId="{88CF86C4-E5A6-B9E0-486A-938AB3BD574D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41" creationId="{0B202AD3-BE9F-CEC8-B6CA-F67BAE5D462E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42" creationId="{5BA71BB7-B09F-B8AD-31E1-C41C6EE7F4EE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43" creationId="{6F215227-340F-E981-88C8-E3379C933EAD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44" creationId="{16FB4AF0-01A4-AF39-6F4C-EDBAD11721E0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45" creationId="{06981AB9-110B-895F-01FB-E93FDAA8C53D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46" creationId="{80B6A6DF-EEB3-ABF3-BC7B-48EF99CE3A06}"/>
          </ac:spMkLst>
        </pc:spChg>
        <pc:spChg chg="mod">
          <ac:chgData name="Ku, Chu-Chang" userId="b9af00fc-e3a3-4220-b917-7043198beb03" providerId="ADAL" clId="{6EA96955-5892-4061-A55A-1CD30BC8B256}" dt="2022-08-25T11:17:55.443" v="1616"/>
          <ac:spMkLst>
            <pc:docMk/>
            <pc:sldMk cId="923345486" sldId="256"/>
            <ac:spMk id="247" creationId="{A6F2AEA3-FF44-5BED-D4DE-35F93A68BD26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48" creationId="{048017BC-1BB6-B071-3C37-6525F20F95CE}"/>
          </ac:spMkLst>
        </pc:spChg>
        <pc:spChg chg="add del mod">
          <ac:chgData name="Ku, Chu-Chang" userId="b9af00fc-e3a3-4220-b917-7043198beb03" providerId="ADAL" clId="{6EA96955-5892-4061-A55A-1CD30BC8B256}" dt="2022-08-25T13:23:06.625" v="2200" actId="478"/>
          <ac:spMkLst>
            <pc:docMk/>
            <pc:sldMk cId="923345486" sldId="256"/>
            <ac:spMk id="258" creationId="{AAFDD677-6353-C0E0-4A85-30E1C21C830E}"/>
          </ac:spMkLst>
        </pc:spChg>
        <pc:spChg chg="add mod">
          <ac:chgData name="Ku, Chu-Chang" userId="b9af00fc-e3a3-4220-b917-7043198beb03" providerId="ADAL" clId="{6EA96955-5892-4061-A55A-1CD30BC8B256}" dt="2022-08-25T13:19:35.377" v="2156"/>
          <ac:spMkLst>
            <pc:docMk/>
            <pc:sldMk cId="923345486" sldId="256"/>
            <ac:spMk id="259" creationId="{3FD6CF93-F90D-2ADF-43CB-B140D96518F1}"/>
          </ac:spMkLst>
        </pc:spChg>
        <pc:grpChg chg="add mod">
          <ac:chgData name="Ku, Chu-Chang" userId="b9af00fc-e3a3-4220-b917-7043198beb03" providerId="ADAL" clId="{6EA96955-5892-4061-A55A-1CD30BC8B256}" dt="2022-08-25T13:19:35.377" v="2156"/>
          <ac:grpSpMkLst>
            <pc:docMk/>
            <pc:sldMk cId="923345486" sldId="256"/>
            <ac:grpSpMk id="219" creationId="{DAF6D59E-2FFD-DFA7-5C65-9E08AED59B6E}"/>
          </ac:grpSpMkLst>
        </pc:grpChg>
        <pc:grpChg chg="add mod">
          <ac:chgData name="Ku, Chu-Chang" userId="b9af00fc-e3a3-4220-b917-7043198beb03" providerId="ADAL" clId="{6EA96955-5892-4061-A55A-1CD30BC8B256}" dt="2022-08-25T13:19:35.377" v="2156"/>
          <ac:grpSpMkLst>
            <pc:docMk/>
            <pc:sldMk cId="923345486" sldId="256"/>
            <ac:grpSpMk id="220" creationId="{DDE8A0D6-7AA3-0809-EE65-F308B0D36F92}"/>
          </ac:grpSpMkLst>
        </pc:grpChg>
        <pc:grpChg chg="add mod">
          <ac:chgData name="Ku, Chu-Chang" userId="b9af00fc-e3a3-4220-b917-7043198beb03" providerId="ADAL" clId="{6EA96955-5892-4061-A55A-1CD30BC8B256}" dt="2022-08-25T13:19:35.377" v="2156"/>
          <ac:grpSpMkLst>
            <pc:docMk/>
            <pc:sldMk cId="923345486" sldId="256"/>
            <ac:grpSpMk id="221" creationId="{6C2B2EAF-093E-87FB-02B9-F7B977B64807}"/>
          </ac:grpSpMkLst>
        </pc:grpChg>
        <pc:grpChg chg="add mod">
          <ac:chgData name="Ku, Chu-Chang" userId="b9af00fc-e3a3-4220-b917-7043198beb03" providerId="ADAL" clId="{6EA96955-5892-4061-A55A-1CD30BC8B256}" dt="2022-08-25T13:24:18.081" v="2224" actId="1076"/>
          <ac:grpSpMkLst>
            <pc:docMk/>
            <pc:sldMk cId="923345486" sldId="256"/>
            <ac:grpSpMk id="222" creationId="{C771B884-DA87-7AC7-66FB-3E6B7F06CB85}"/>
          </ac:grpSpMkLst>
        </pc:grpChg>
        <pc:grpChg chg="add mod">
          <ac:chgData name="Ku, Chu-Chang" userId="b9af00fc-e3a3-4220-b917-7043198beb03" providerId="ADAL" clId="{6EA96955-5892-4061-A55A-1CD30BC8B256}" dt="2022-08-25T17:12:25.621" v="2278" actId="20577"/>
          <ac:grpSpMkLst>
            <pc:docMk/>
            <pc:sldMk cId="923345486" sldId="256"/>
            <ac:grpSpMk id="223" creationId="{FB126BD0-5948-6D31-2CAC-D9FEE73321B5}"/>
          </ac:grpSpMkLst>
        </pc:grpChg>
        <pc:grpChg chg="add mod">
          <ac:chgData name="Ku, Chu-Chang" userId="b9af00fc-e3a3-4220-b917-7043198beb03" providerId="ADAL" clId="{6EA96955-5892-4061-A55A-1CD30BC8B256}" dt="2022-08-25T13:22:09.011" v="2190" actId="1076"/>
          <ac:grpSpMkLst>
            <pc:docMk/>
            <pc:sldMk cId="923345486" sldId="256"/>
            <ac:grpSpMk id="224" creationId="{D011A66B-2CBF-B936-FCC0-51BB5396DC0F}"/>
          </ac:grpSpMkLst>
        </pc:grpChg>
        <pc:grpChg chg="add del mod">
          <ac:chgData name="Ku, Chu-Chang" userId="b9af00fc-e3a3-4220-b917-7043198beb03" providerId="ADAL" clId="{6EA96955-5892-4061-A55A-1CD30BC8B256}" dt="2022-08-25T11:17:56.494" v="1617"/>
          <ac:grpSpMkLst>
            <pc:docMk/>
            <pc:sldMk cId="923345486" sldId="256"/>
            <ac:grpSpMk id="231" creationId="{6FB8F2A7-ACCC-653A-A684-409B1B9EC295}"/>
          </ac:grpSpMkLst>
        </pc:grpChg>
        <pc:grpChg chg="add del mod">
          <ac:chgData name="Ku, Chu-Chang" userId="b9af00fc-e3a3-4220-b917-7043198beb03" providerId="ADAL" clId="{6EA96955-5892-4061-A55A-1CD30BC8B256}" dt="2022-08-25T13:24:18.081" v="2224" actId="1076"/>
          <ac:grpSpMkLst>
            <pc:docMk/>
            <pc:sldMk cId="923345486" sldId="256"/>
            <ac:grpSpMk id="260" creationId="{396947C5-276A-4359-5DD4-6CE735A2B5AB}"/>
          </ac:grpSpMkLst>
        </pc:grpChg>
        <pc:grpChg chg="add del mod">
          <ac:chgData name="Ku, Chu-Chang" userId="b9af00fc-e3a3-4220-b917-7043198beb03" providerId="ADAL" clId="{6EA96955-5892-4061-A55A-1CD30BC8B256}" dt="2022-08-25T13:24:18.081" v="2224" actId="1076"/>
          <ac:grpSpMkLst>
            <pc:docMk/>
            <pc:sldMk cId="923345486" sldId="256"/>
            <ac:grpSpMk id="261" creationId="{A862E8F6-9E62-73C4-83DF-AB78A11A9C4F}"/>
          </ac:grpSpMkLst>
        </pc:grpChg>
        <pc:grpChg chg="add del mod">
          <ac:chgData name="Ku, Chu-Chang" userId="b9af00fc-e3a3-4220-b917-7043198beb03" providerId="ADAL" clId="{6EA96955-5892-4061-A55A-1CD30BC8B256}" dt="2022-08-25T13:24:18.081" v="2224" actId="1076"/>
          <ac:grpSpMkLst>
            <pc:docMk/>
            <pc:sldMk cId="923345486" sldId="256"/>
            <ac:grpSpMk id="262" creationId="{8E1737AD-4C5C-2ED8-AF86-37DA5E0F03A6}"/>
          </ac:grpSpMkLst>
        </pc:grp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27" creationId="{B1DD7FC8-34CF-23E5-D4A3-0CEB0E7E58D6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28" creationId="{4EDF037C-B509-F946-7546-310C6DA3F94C}"/>
          </ac:cxnSpMkLst>
        </pc:cxnChg>
        <pc:cxnChg chg="add del mod">
          <ac:chgData name="Ku, Chu-Chang" userId="b9af00fc-e3a3-4220-b917-7043198beb03" providerId="ADAL" clId="{6EA96955-5892-4061-A55A-1CD30BC8B256}" dt="2022-08-25T09:46:40.105" v="582" actId="478"/>
          <ac:cxnSpMkLst>
            <pc:docMk/>
            <pc:sldMk cId="923345486" sldId="256"/>
            <ac:cxnSpMk id="29" creationId="{EAC51831-AFCA-0AAB-B336-96A53DD4C381}"/>
          </ac:cxnSpMkLst>
        </pc:cxnChg>
        <pc:cxnChg chg="add del mod">
          <ac:chgData name="Ku, Chu-Chang" userId="b9af00fc-e3a3-4220-b917-7043198beb03" providerId="ADAL" clId="{6EA96955-5892-4061-A55A-1CD30BC8B256}" dt="2022-08-25T09:46:40.105" v="582" actId="478"/>
          <ac:cxnSpMkLst>
            <pc:docMk/>
            <pc:sldMk cId="923345486" sldId="256"/>
            <ac:cxnSpMk id="30" creationId="{353F5169-6F3F-5D66-7DD8-1579823DB2F5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31" creationId="{1E258ECA-64E1-3EBC-D3FE-34088F0C0CED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32" creationId="{6F545D7D-466E-BC75-A4B3-A9646F39A4B2}"/>
          </ac:cxnSpMkLst>
        </pc:cxnChg>
        <pc:cxnChg chg="add del mod">
          <ac:chgData name="Ku, Chu-Chang" userId="b9af00fc-e3a3-4220-b917-7043198beb03" providerId="ADAL" clId="{6EA96955-5892-4061-A55A-1CD30BC8B256}" dt="2022-08-25T09:34:30.121" v="440" actId="478"/>
          <ac:cxnSpMkLst>
            <pc:docMk/>
            <pc:sldMk cId="923345486" sldId="256"/>
            <ac:cxnSpMk id="40" creationId="{40D25F94-758D-6D5E-F43E-053376AA2EFB}"/>
          </ac:cxnSpMkLst>
        </pc:cxnChg>
        <pc:cxnChg chg="add del mod">
          <ac:chgData name="Ku, Chu-Chang" userId="b9af00fc-e3a3-4220-b917-7043198beb03" providerId="ADAL" clId="{6EA96955-5892-4061-A55A-1CD30BC8B256}" dt="2022-08-25T09:34:44.123" v="442" actId="478"/>
          <ac:cxnSpMkLst>
            <pc:docMk/>
            <pc:sldMk cId="923345486" sldId="256"/>
            <ac:cxnSpMk id="42" creationId="{6F44069C-E30B-C75B-ED48-0A9596F9A148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44" creationId="{0888B480-F200-428E-DFD9-DF8DEFD94976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46" creationId="{C2A230D6-3652-AE80-F7C6-E885C7C7EAB8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48" creationId="{CA3A8D99-36BE-2AF9-058C-B7B573828223}"/>
          </ac:cxnSpMkLst>
        </pc:cxnChg>
        <pc:cxnChg chg="add del mod">
          <ac:chgData name="Ku, Chu-Chang" userId="b9af00fc-e3a3-4220-b917-7043198beb03" providerId="ADAL" clId="{6EA96955-5892-4061-A55A-1CD30BC8B256}" dt="2022-08-25T09:38:44.491" v="463" actId="478"/>
          <ac:cxnSpMkLst>
            <pc:docMk/>
            <pc:sldMk cId="923345486" sldId="256"/>
            <ac:cxnSpMk id="57" creationId="{B7E8E72B-8151-E6C0-6429-21D45D44546D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58" creationId="{519DE013-109A-3364-BE89-AF9947F2DE46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61" creationId="{50315D4B-C58E-1575-7F7A-A824DD9B8A7B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63" creationId="{4527DE45-5552-FACB-D43F-535CC18414C9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68" creationId="{137E9914-08C2-0F75-36B0-C550CADBC2BE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70" creationId="{3008572A-FCF7-4286-0BFA-B90120B4BB77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71" creationId="{48656686-F936-B01C-2D09-66695E5369FE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74" creationId="{FD434D0A-48A2-1DF7-9280-D8A68FDCA8B3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79" creationId="{00C848F0-786C-3157-83ED-85D7AF0BA5D5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80" creationId="{ED1CD2E6-E67D-DD01-4260-324F54F51C61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83" creationId="{95AA71D9-3186-D080-2F27-DBB572CCEBE6}"/>
          </ac:cxnSpMkLst>
        </pc:cxnChg>
        <pc:cxnChg chg="add del mod">
          <ac:chgData name="Ku, Chu-Chang" userId="b9af00fc-e3a3-4220-b917-7043198beb03" providerId="ADAL" clId="{6EA96955-5892-4061-A55A-1CD30BC8B256}" dt="2022-08-25T10:02:25.739" v="775" actId="478"/>
          <ac:cxnSpMkLst>
            <pc:docMk/>
            <pc:sldMk cId="923345486" sldId="256"/>
            <ac:cxnSpMk id="100" creationId="{7797E055-3B17-006D-759A-0FF30B0AC240}"/>
          </ac:cxnSpMkLst>
        </pc:cxnChg>
        <pc:cxnChg chg="add del mod">
          <ac:chgData name="Ku, Chu-Chang" userId="b9af00fc-e3a3-4220-b917-7043198beb03" providerId="ADAL" clId="{6EA96955-5892-4061-A55A-1CD30BC8B256}" dt="2022-08-25T10:02:26.947" v="776" actId="478"/>
          <ac:cxnSpMkLst>
            <pc:docMk/>
            <pc:sldMk cId="923345486" sldId="256"/>
            <ac:cxnSpMk id="101" creationId="{3B7138CC-0CF2-05D1-8E18-9E100B514E47}"/>
          </ac:cxnSpMkLst>
        </pc:cxnChg>
        <pc:cxnChg chg="add del mod">
          <ac:chgData name="Ku, Chu-Chang" userId="b9af00fc-e3a3-4220-b917-7043198beb03" providerId="ADAL" clId="{6EA96955-5892-4061-A55A-1CD30BC8B256}" dt="2022-08-25T10:02:06.766" v="768" actId="478"/>
          <ac:cxnSpMkLst>
            <pc:docMk/>
            <pc:sldMk cId="923345486" sldId="256"/>
            <ac:cxnSpMk id="108" creationId="{F7628B2D-5667-EA12-E309-D4A5D607E42E}"/>
          </ac:cxnSpMkLst>
        </pc:cxnChg>
        <pc:cxnChg chg="add del mod">
          <ac:chgData name="Ku, Chu-Chang" userId="b9af00fc-e3a3-4220-b917-7043198beb03" providerId="ADAL" clId="{6EA96955-5892-4061-A55A-1CD30BC8B256}" dt="2022-08-25T10:02:05.725" v="767" actId="478"/>
          <ac:cxnSpMkLst>
            <pc:docMk/>
            <pc:sldMk cId="923345486" sldId="256"/>
            <ac:cxnSpMk id="109" creationId="{8833FD86-6B93-4B9F-0BBB-B599D3CAE40D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12" creationId="{6705826D-DBD6-B173-BAEA-475868256C2E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16" creationId="{9B60AAAE-69EC-4B2B-260A-FB9F1C4896E1}"/>
          </ac:cxnSpMkLst>
        </pc:cxnChg>
        <pc:cxnChg chg="add mod or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20" creationId="{AC425691-5FAB-F7DF-29AD-4371FD0F018F}"/>
          </ac:cxnSpMkLst>
        </pc:cxnChg>
        <pc:cxnChg chg="add del mod">
          <ac:chgData name="Ku, Chu-Chang" userId="b9af00fc-e3a3-4220-b917-7043198beb03" providerId="ADAL" clId="{6EA96955-5892-4061-A55A-1CD30BC8B256}" dt="2022-08-25T10:07:49.661" v="851" actId="478"/>
          <ac:cxnSpMkLst>
            <pc:docMk/>
            <pc:sldMk cId="923345486" sldId="256"/>
            <ac:cxnSpMk id="121" creationId="{5ED186D5-56A9-1691-57A5-C851F2C124BD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27" creationId="{18AEADDF-A6B7-ADE1-C1E4-E9793A325C05}"/>
          </ac:cxnSpMkLst>
        </pc:cxnChg>
        <pc:cxnChg chg="add del mod">
          <ac:chgData name="Ku, Chu-Chang" userId="b9af00fc-e3a3-4220-b917-7043198beb03" providerId="ADAL" clId="{6EA96955-5892-4061-A55A-1CD30BC8B256}" dt="2022-08-25T10:08:46.192" v="883" actId="478"/>
          <ac:cxnSpMkLst>
            <pc:docMk/>
            <pc:sldMk cId="923345486" sldId="256"/>
            <ac:cxnSpMk id="130" creationId="{07049144-51C2-406A-1850-A00ABD93A3F1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35" creationId="{1CE66DFC-E513-6D9F-F784-108A81F64AB7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36" creationId="{75DEBB2A-AFE9-FEAA-630F-6485211E1A3E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43" creationId="{55FF8E19-1A6D-EBB0-DBCE-1BF6AFB0E15E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44" creationId="{1F7CE544-17C4-250C-D358-8B7506B0BA03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45" creationId="{6237E146-46F6-00F6-357A-81EC8284279D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48" creationId="{19590637-E8D0-9C6C-5E94-73E08C966B11}"/>
          </ac:cxnSpMkLst>
        </pc:cxnChg>
        <pc:cxnChg chg="add mod">
          <ac:chgData name="Ku, Chu-Chang" userId="b9af00fc-e3a3-4220-b917-7043198beb03" providerId="ADAL" clId="{6EA96955-5892-4061-A55A-1CD30BC8B256}" dt="2022-08-25T17:12:25.621" v="2278" actId="20577"/>
          <ac:cxnSpMkLst>
            <pc:docMk/>
            <pc:sldMk cId="923345486" sldId="256"/>
            <ac:cxnSpMk id="151" creationId="{283CF800-9045-F6ED-5582-99FEB64D0434}"/>
          </ac:cxnSpMkLst>
        </pc:cxnChg>
        <pc:cxnChg chg="add del">
          <ac:chgData name="Ku, Chu-Chang" userId="b9af00fc-e3a3-4220-b917-7043198beb03" providerId="ADAL" clId="{6EA96955-5892-4061-A55A-1CD30BC8B256}" dt="2022-08-25T10:56:09.826" v="1183" actId="478"/>
          <ac:cxnSpMkLst>
            <pc:docMk/>
            <pc:sldMk cId="923345486" sldId="256"/>
            <ac:cxnSpMk id="181" creationId="{1FA7A5E0-0A68-538B-D51E-D50F48F949FA}"/>
          </ac:cxnSpMkLst>
        </pc:cxnChg>
        <pc:cxnChg chg="add del">
          <ac:chgData name="Ku, Chu-Chang" userId="b9af00fc-e3a3-4220-b917-7043198beb03" providerId="ADAL" clId="{6EA96955-5892-4061-A55A-1CD30BC8B256}" dt="2022-08-25T10:59:01.783" v="1220" actId="478"/>
          <ac:cxnSpMkLst>
            <pc:docMk/>
            <pc:sldMk cId="923345486" sldId="256"/>
            <ac:cxnSpMk id="183" creationId="{65C00C72-F108-F5B5-18CD-0D459B852DDB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184" creationId="{C1AB99AF-FDEC-4BCC-76F1-78FB364A875C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187" creationId="{F0F2BD9D-F957-59F5-4C99-D720026CDE07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190" creationId="{3150C995-084E-5A41-4CE0-5B4C411C394F}"/>
          </ac:cxnSpMkLst>
        </pc:cxnChg>
        <pc:cxnChg chg="add del mod">
          <ac:chgData name="Ku, Chu-Chang" userId="b9af00fc-e3a3-4220-b917-7043198beb03" providerId="ADAL" clId="{6EA96955-5892-4061-A55A-1CD30BC8B256}" dt="2022-08-25T11:00:53.825" v="1249" actId="478"/>
          <ac:cxnSpMkLst>
            <pc:docMk/>
            <pc:sldMk cId="923345486" sldId="256"/>
            <ac:cxnSpMk id="195" creationId="{A3225EBB-710B-3A78-B641-D7546F8B22CF}"/>
          </ac:cxnSpMkLst>
        </pc:cxnChg>
        <pc:cxnChg chg="add mod">
          <ac:chgData name="Ku, Chu-Chang" userId="b9af00fc-e3a3-4220-b917-7043198beb03" providerId="ADAL" clId="{6EA96955-5892-4061-A55A-1CD30BC8B256}" dt="2022-08-25T13:19:35.377" v="2156"/>
          <ac:cxnSpMkLst>
            <pc:docMk/>
            <pc:sldMk cId="923345486" sldId="256"/>
            <ac:cxnSpMk id="199" creationId="{7F23A766-6287-B42A-015E-2F27980CD2DF}"/>
          </ac:cxnSpMkLst>
        </pc:cxnChg>
        <pc:cxnChg chg="mod">
          <ac:chgData name="Ku, Chu-Chang" userId="b9af00fc-e3a3-4220-b917-7043198beb03" providerId="ADAL" clId="{6EA96955-5892-4061-A55A-1CD30BC8B256}" dt="2022-08-25T11:17:55.443" v="1616"/>
          <ac:cxnSpMkLst>
            <pc:docMk/>
            <pc:sldMk cId="923345486" sldId="256"/>
            <ac:cxnSpMk id="236" creationId="{AC50C3D9-063C-F554-99BD-1BE3F50C0C6C}"/>
          </ac:cxnSpMkLst>
        </pc:cxnChg>
        <pc:cxnChg chg="mod">
          <ac:chgData name="Ku, Chu-Chang" userId="b9af00fc-e3a3-4220-b917-7043198beb03" providerId="ADAL" clId="{6EA96955-5892-4061-A55A-1CD30BC8B256}" dt="2022-08-25T11:17:55.443" v="1616"/>
          <ac:cxnSpMkLst>
            <pc:docMk/>
            <pc:sldMk cId="923345486" sldId="256"/>
            <ac:cxnSpMk id="237" creationId="{ABCDE119-A923-9631-3DF4-D32D9C64CC10}"/>
          </ac:cxnSpMkLst>
        </pc:cxnChg>
        <pc:cxnChg chg="mod">
          <ac:chgData name="Ku, Chu-Chang" userId="b9af00fc-e3a3-4220-b917-7043198beb03" providerId="ADAL" clId="{6EA96955-5892-4061-A55A-1CD30BC8B256}" dt="2022-08-25T11:17:55.443" v="1616"/>
          <ac:cxnSpMkLst>
            <pc:docMk/>
            <pc:sldMk cId="923345486" sldId="256"/>
            <ac:cxnSpMk id="238" creationId="{FBD12DCE-3787-2D22-225A-E95D13292D0B}"/>
          </ac:cxnSpMkLst>
        </pc:cxnChg>
        <pc:cxnChg chg="mod">
          <ac:chgData name="Ku, Chu-Chang" userId="b9af00fc-e3a3-4220-b917-7043198beb03" providerId="ADAL" clId="{6EA96955-5892-4061-A55A-1CD30BC8B256}" dt="2022-08-25T11:17:55.443" v="1616"/>
          <ac:cxnSpMkLst>
            <pc:docMk/>
            <pc:sldMk cId="923345486" sldId="256"/>
            <ac:cxnSpMk id="239" creationId="{C4C6135B-D9AE-5023-8C53-91864E7471D9}"/>
          </ac:cxnSpMkLst>
        </pc:cxnChg>
        <pc:cxnChg chg="add mod">
          <ac:chgData name="Ku, Chu-Chang" userId="b9af00fc-e3a3-4220-b917-7043198beb03" providerId="ADAL" clId="{6EA96955-5892-4061-A55A-1CD30BC8B256}" dt="2022-08-25T13:22:09.865" v="2192" actId="478"/>
          <ac:cxnSpMkLst>
            <pc:docMk/>
            <pc:sldMk cId="923345486" sldId="256"/>
            <ac:cxnSpMk id="249" creationId="{5CB3ED2A-0738-A3A0-BA15-1758BBFBF425}"/>
          </ac:cxnSpMkLst>
        </pc:cxnChg>
        <pc:cxnChg chg="add mod">
          <ac:chgData name="Ku, Chu-Chang" userId="b9af00fc-e3a3-4220-b917-7043198beb03" providerId="ADAL" clId="{6EA96955-5892-4061-A55A-1CD30BC8B256}" dt="2022-08-25T13:22:10.499" v="2193" actId="478"/>
          <ac:cxnSpMkLst>
            <pc:docMk/>
            <pc:sldMk cId="923345486" sldId="256"/>
            <ac:cxnSpMk id="252" creationId="{AB6670CE-0E79-4990-B8CF-C4C631E55315}"/>
          </ac:cxnSpMkLst>
        </pc:cxnChg>
        <pc:cxnChg chg="add mod">
          <ac:chgData name="Ku, Chu-Chang" userId="b9af00fc-e3a3-4220-b917-7043198beb03" providerId="ADAL" clId="{6EA96955-5892-4061-A55A-1CD30BC8B256}" dt="2022-08-25T13:22:09.449" v="2191" actId="478"/>
          <ac:cxnSpMkLst>
            <pc:docMk/>
            <pc:sldMk cId="923345486" sldId="256"/>
            <ac:cxnSpMk id="255" creationId="{18CF4F98-F50E-5ED6-E815-0E27CD8679D8}"/>
          </ac:cxnSpMkLst>
        </pc:cxnChg>
      </pc:sldChg>
      <pc:sldChg chg="addSp delSp modSp new mod">
        <pc:chgData name="Ku, Chu-Chang" userId="b9af00fc-e3a3-4220-b917-7043198beb03" providerId="ADAL" clId="{6EA96955-5892-4061-A55A-1CD30BC8B256}" dt="2022-08-25T13:19:35.377" v="2156"/>
        <pc:sldMkLst>
          <pc:docMk/>
          <pc:sldMk cId="3281575310" sldId="257"/>
        </pc:sldMkLst>
        <pc:spChg chg="del">
          <ac:chgData name="Ku, Chu-Chang" userId="b9af00fc-e3a3-4220-b917-7043198beb03" providerId="ADAL" clId="{6EA96955-5892-4061-A55A-1CD30BC8B256}" dt="2022-08-25T12:48:47.760" v="1649" actId="478"/>
          <ac:spMkLst>
            <pc:docMk/>
            <pc:sldMk cId="3281575310" sldId="257"/>
            <ac:spMk id="2" creationId="{2825A868-DEE8-B86E-511F-5DD00CA058F8}"/>
          </ac:spMkLst>
        </pc:spChg>
        <pc:spChg chg="del">
          <ac:chgData name="Ku, Chu-Chang" userId="b9af00fc-e3a3-4220-b917-7043198beb03" providerId="ADAL" clId="{6EA96955-5892-4061-A55A-1CD30BC8B256}" dt="2022-08-25T12:48:47.760" v="1649" actId="478"/>
          <ac:spMkLst>
            <pc:docMk/>
            <pc:sldMk cId="3281575310" sldId="257"/>
            <ac:spMk id="3" creationId="{B7541FF5-8BE2-4484-8EAF-5D797F7284B6}"/>
          </ac:spMkLst>
        </pc:spChg>
        <pc:graphicFrameChg chg="add mod modGraphic">
          <ac:chgData name="Ku, Chu-Chang" userId="b9af00fc-e3a3-4220-b917-7043198beb03" providerId="ADAL" clId="{6EA96955-5892-4061-A55A-1CD30BC8B256}" dt="2022-08-25T13:19:35.377" v="2156"/>
          <ac:graphicFrameMkLst>
            <pc:docMk/>
            <pc:sldMk cId="3281575310" sldId="257"/>
            <ac:graphicFrameMk id="4" creationId="{048A552F-644F-1147-3D33-977CC5D7DAD0}"/>
          </ac:graphicFrameMkLst>
        </pc:graphicFrameChg>
      </pc:sldChg>
      <pc:sldChg chg="addSp delSp modSp new mod">
        <pc:chgData name="Ku, Chu-Chang" userId="b9af00fc-e3a3-4220-b917-7043198beb03" providerId="ADAL" clId="{6EA96955-5892-4061-A55A-1CD30BC8B256}" dt="2022-08-25T13:23:27.322" v="2218" actId="1076"/>
        <pc:sldMkLst>
          <pc:docMk/>
          <pc:sldMk cId="1355945969" sldId="258"/>
        </pc:sldMkLst>
        <pc:spChg chg="del">
          <ac:chgData name="Ku, Chu-Chang" userId="b9af00fc-e3a3-4220-b917-7043198beb03" providerId="ADAL" clId="{6EA96955-5892-4061-A55A-1CD30BC8B256}" dt="2022-08-25T13:15:54.103" v="2117" actId="478"/>
          <ac:spMkLst>
            <pc:docMk/>
            <pc:sldMk cId="1355945969" sldId="258"/>
            <ac:spMk id="2" creationId="{15695403-17A0-7588-CF13-8A2536C4963C}"/>
          </ac:spMkLst>
        </pc:spChg>
        <pc:spChg chg="del">
          <ac:chgData name="Ku, Chu-Chang" userId="b9af00fc-e3a3-4220-b917-7043198beb03" providerId="ADAL" clId="{6EA96955-5892-4061-A55A-1CD30BC8B256}" dt="2022-08-25T13:15:54.103" v="2117" actId="478"/>
          <ac:spMkLst>
            <pc:docMk/>
            <pc:sldMk cId="1355945969" sldId="258"/>
            <ac:spMk id="3" creationId="{CC3E9487-D8CA-B9F7-5AFC-FB7CCDC8FA8B}"/>
          </ac:spMkLst>
        </pc:spChg>
        <pc:graphicFrameChg chg="add del mod modGraphic">
          <ac:chgData name="Ku, Chu-Chang" userId="b9af00fc-e3a3-4220-b917-7043198beb03" providerId="ADAL" clId="{6EA96955-5892-4061-A55A-1CD30BC8B256}" dt="2022-08-25T13:23:25.781" v="2214" actId="478"/>
          <ac:graphicFrameMkLst>
            <pc:docMk/>
            <pc:sldMk cId="1355945969" sldId="258"/>
            <ac:graphicFrameMk id="4" creationId="{DBA686CF-EE95-3D1F-67A8-4253601170B4}"/>
          </ac:graphicFrameMkLst>
        </pc:graphicFrameChg>
        <pc:picChg chg="add del">
          <ac:chgData name="Ku, Chu-Chang" userId="b9af00fc-e3a3-4220-b917-7043198beb03" providerId="ADAL" clId="{6EA96955-5892-4061-A55A-1CD30BC8B256}" dt="2022-08-25T13:16:28.901" v="2125" actId="22"/>
          <ac:picMkLst>
            <pc:docMk/>
            <pc:sldMk cId="1355945969" sldId="258"/>
            <ac:picMk id="6" creationId="{C96B7CC3-13FD-80BF-9614-5F429B7F2BB3}"/>
          </ac:picMkLst>
        </pc:picChg>
        <pc:picChg chg="add del">
          <ac:chgData name="Ku, Chu-Chang" userId="b9af00fc-e3a3-4220-b917-7043198beb03" providerId="ADAL" clId="{6EA96955-5892-4061-A55A-1CD30BC8B256}" dt="2022-08-25T13:23:25.061" v="2211" actId="478"/>
          <ac:picMkLst>
            <pc:docMk/>
            <pc:sldMk cId="1355945969" sldId="258"/>
            <ac:picMk id="8" creationId="{16CADC09-5251-97A6-756F-8E4EF2A2075C}"/>
          </ac:picMkLst>
        </pc:picChg>
        <pc:picChg chg="add del mod">
          <ac:chgData name="Ku, Chu-Chang" userId="b9af00fc-e3a3-4220-b917-7043198beb03" providerId="ADAL" clId="{6EA96955-5892-4061-A55A-1CD30BC8B256}" dt="2022-08-25T13:23:25.550" v="2213" actId="1076"/>
          <ac:picMkLst>
            <pc:docMk/>
            <pc:sldMk cId="1355945969" sldId="258"/>
            <ac:picMk id="10" creationId="{EDD1F302-2D60-2F73-502A-89CF06F72CDB}"/>
          </ac:picMkLst>
        </pc:picChg>
        <pc:picChg chg="add del mod">
          <ac:chgData name="Ku, Chu-Chang" userId="b9af00fc-e3a3-4220-b917-7043198beb03" providerId="ADAL" clId="{6EA96955-5892-4061-A55A-1CD30BC8B256}" dt="2022-08-25T13:23:26.476" v="2216" actId="1076"/>
          <ac:picMkLst>
            <pc:docMk/>
            <pc:sldMk cId="1355945969" sldId="258"/>
            <ac:picMk id="12" creationId="{06C928A7-B1DE-FCBB-5FED-39BBDDC88D4A}"/>
          </ac:picMkLst>
        </pc:picChg>
        <pc:picChg chg="add del mod">
          <ac:chgData name="Ku, Chu-Chang" userId="b9af00fc-e3a3-4220-b917-7043198beb03" providerId="ADAL" clId="{6EA96955-5892-4061-A55A-1CD30BC8B256}" dt="2022-08-25T13:23:27.322" v="2218" actId="1076"/>
          <ac:picMkLst>
            <pc:docMk/>
            <pc:sldMk cId="1355945969" sldId="258"/>
            <ac:picMk id="14" creationId="{1095D4E8-9EAA-13A6-B666-7525B84C83D9}"/>
          </ac:picMkLst>
        </pc:picChg>
      </pc:sldChg>
      <pc:sldChg chg="addSp delSp modSp new del mod ord">
        <pc:chgData name="Ku, Chu-Chang" userId="b9af00fc-e3a3-4220-b917-7043198beb03" providerId="ADAL" clId="{6EA96955-5892-4061-A55A-1CD30BC8B256}" dt="2022-08-25T13:20:17.774" v="2174" actId="680"/>
        <pc:sldMkLst>
          <pc:docMk/>
          <pc:sldMk cId="2541098283" sldId="259"/>
        </pc:sldMkLst>
        <pc:spChg chg="add del">
          <ac:chgData name="Ku, Chu-Chang" userId="b9af00fc-e3a3-4220-b917-7043198beb03" providerId="ADAL" clId="{6EA96955-5892-4061-A55A-1CD30BC8B256}" dt="2022-08-25T13:20:15.384" v="2172" actId="478"/>
          <ac:spMkLst>
            <pc:docMk/>
            <pc:sldMk cId="2541098283" sldId="259"/>
            <ac:spMk id="2" creationId="{D18575E2-1F58-D0AF-C478-D66AAF7188B4}"/>
          </ac:spMkLst>
        </pc:spChg>
        <pc:spChg chg="add del">
          <ac:chgData name="Ku, Chu-Chang" userId="b9af00fc-e3a3-4220-b917-7043198beb03" providerId="ADAL" clId="{6EA96955-5892-4061-A55A-1CD30BC8B256}" dt="2022-08-25T13:20:15.384" v="2172" actId="478"/>
          <ac:spMkLst>
            <pc:docMk/>
            <pc:sldMk cId="2541098283" sldId="259"/>
            <ac:spMk id="3" creationId="{E9EFA377-0D99-C022-56E7-F65D189FF1AF}"/>
          </ac:spMkLst>
        </pc:spChg>
        <pc:spChg chg="add del mod">
          <ac:chgData name="Ku, Chu-Chang" userId="b9af00fc-e3a3-4220-b917-7043198beb03" providerId="ADAL" clId="{6EA96955-5892-4061-A55A-1CD30BC8B256}" dt="2022-08-25T13:17:54.267" v="2140"/>
          <ac:spMkLst>
            <pc:docMk/>
            <pc:sldMk cId="2541098283" sldId="259"/>
            <ac:spMk id="5" creationId="{F5EA6BBE-645F-15A4-5298-4002E1549C3F}"/>
          </ac:spMkLst>
        </pc:spChg>
        <pc:spChg chg="add del mod">
          <ac:chgData name="Ku, Chu-Chang" userId="b9af00fc-e3a3-4220-b917-7043198beb03" providerId="ADAL" clId="{6EA96955-5892-4061-A55A-1CD30BC8B256}" dt="2022-08-25T13:20:14.712" v="2171"/>
          <ac:spMkLst>
            <pc:docMk/>
            <pc:sldMk cId="2541098283" sldId="259"/>
            <ac:spMk id="7" creationId="{CC8D9B66-D850-34E8-0757-04057E8687C2}"/>
          </ac:spMkLst>
        </pc:spChg>
        <pc:spChg chg="add del mod">
          <ac:chgData name="Ku, Chu-Chang" userId="b9af00fc-e3a3-4220-b917-7043198beb03" providerId="ADAL" clId="{6EA96955-5892-4061-A55A-1CD30BC8B256}" dt="2022-08-25T13:18:13.857" v="2144"/>
          <ac:spMkLst>
            <pc:docMk/>
            <pc:sldMk cId="2541098283" sldId="259"/>
            <ac:spMk id="9" creationId="{23BFCBAD-146B-A114-4C6A-E6D09FB97D16}"/>
          </ac:spMkLst>
        </pc:spChg>
        <pc:graphicFrameChg chg="add del mod">
          <ac:chgData name="Ku, Chu-Chang" userId="b9af00fc-e3a3-4220-b917-7043198beb03" providerId="ADAL" clId="{6EA96955-5892-4061-A55A-1CD30BC8B256}" dt="2022-08-25T13:17:54.267" v="2140"/>
          <ac:graphicFrameMkLst>
            <pc:docMk/>
            <pc:sldMk cId="2541098283" sldId="259"/>
            <ac:graphicFrameMk id="4" creationId="{456FA390-8353-247E-54F8-E9A3EDEE9CFC}"/>
          </ac:graphicFrameMkLst>
        </pc:graphicFrameChg>
        <pc:graphicFrameChg chg="add del mod">
          <ac:chgData name="Ku, Chu-Chang" userId="b9af00fc-e3a3-4220-b917-7043198beb03" providerId="ADAL" clId="{6EA96955-5892-4061-A55A-1CD30BC8B256}" dt="2022-08-25T13:20:14.712" v="2171"/>
          <ac:graphicFrameMkLst>
            <pc:docMk/>
            <pc:sldMk cId="2541098283" sldId="259"/>
            <ac:graphicFrameMk id="6" creationId="{27047143-17E3-3CBE-1B55-2DC509FA686E}"/>
          </ac:graphicFrameMkLst>
        </pc:graphicFrameChg>
        <pc:graphicFrameChg chg="add del mod">
          <ac:chgData name="Ku, Chu-Chang" userId="b9af00fc-e3a3-4220-b917-7043198beb03" providerId="ADAL" clId="{6EA96955-5892-4061-A55A-1CD30BC8B256}" dt="2022-08-25T13:18:13.857" v="2144"/>
          <ac:graphicFrameMkLst>
            <pc:docMk/>
            <pc:sldMk cId="2541098283" sldId="259"/>
            <ac:graphicFrameMk id="8" creationId="{4344460D-1414-9E92-A5F8-D3BAFDD68928}"/>
          </ac:graphicFrameMkLst>
        </pc:graphicFrameChg>
        <pc:picChg chg="add del mod">
          <ac:chgData name="Ku, Chu-Chang" userId="b9af00fc-e3a3-4220-b917-7043198beb03" providerId="ADAL" clId="{6EA96955-5892-4061-A55A-1CD30BC8B256}" dt="2022-08-25T13:20:12.636" v="2169"/>
          <ac:picMkLst>
            <pc:docMk/>
            <pc:sldMk cId="2541098283" sldId="259"/>
            <ac:picMk id="10" creationId="{7B8261E7-EE97-863C-2E90-D73F975FDB86}"/>
          </ac:picMkLst>
        </pc:picChg>
      </pc:sldChg>
      <pc:sldMasterChg chg="modSp modSldLayout">
        <pc:chgData name="Ku, Chu-Chang" userId="b9af00fc-e3a3-4220-b917-7043198beb03" providerId="ADAL" clId="{6EA96955-5892-4061-A55A-1CD30BC8B256}" dt="2022-08-25T13:19:35.377" v="2156"/>
        <pc:sldMasterMkLst>
          <pc:docMk/>
          <pc:sldMasterMk cId="3258145042" sldId="2147483648"/>
        </pc:sldMasterMkLst>
        <pc:spChg chg="mod">
          <ac:chgData name="Ku, Chu-Chang" userId="b9af00fc-e3a3-4220-b917-7043198beb03" providerId="ADAL" clId="{6EA96955-5892-4061-A55A-1CD30BC8B256}" dt="2022-08-25T13:19:35.377" v="2156"/>
          <ac:spMkLst>
            <pc:docMk/>
            <pc:sldMasterMk cId="3258145042" sldId="2147483648"/>
            <ac:spMk id="2" creationId="{210280AF-36A9-4C93-FDC1-40A0A4A6FBE8}"/>
          </ac:spMkLst>
        </pc:spChg>
        <pc:spChg chg="mod">
          <ac:chgData name="Ku, Chu-Chang" userId="b9af00fc-e3a3-4220-b917-7043198beb03" providerId="ADAL" clId="{6EA96955-5892-4061-A55A-1CD30BC8B256}" dt="2022-08-25T13:19:35.377" v="2156"/>
          <ac:spMkLst>
            <pc:docMk/>
            <pc:sldMasterMk cId="3258145042" sldId="2147483648"/>
            <ac:spMk id="3" creationId="{6A8BEE06-BC09-F1DA-EF1F-5BA77A1C2168}"/>
          </ac:spMkLst>
        </pc:spChg>
        <pc:spChg chg="mod">
          <ac:chgData name="Ku, Chu-Chang" userId="b9af00fc-e3a3-4220-b917-7043198beb03" providerId="ADAL" clId="{6EA96955-5892-4061-A55A-1CD30BC8B256}" dt="2022-08-25T13:19:35.377" v="2156"/>
          <ac:spMkLst>
            <pc:docMk/>
            <pc:sldMasterMk cId="3258145042" sldId="2147483648"/>
            <ac:spMk id="4" creationId="{0D834BBA-410E-FDD8-33FD-F48670722576}"/>
          </ac:spMkLst>
        </pc:spChg>
        <pc:spChg chg="mod">
          <ac:chgData name="Ku, Chu-Chang" userId="b9af00fc-e3a3-4220-b917-7043198beb03" providerId="ADAL" clId="{6EA96955-5892-4061-A55A-1CD30BC8B256}" dt="2022-08-25T13:19:35.377" v="2156"/>
          <ac:spMkLst>
            <pc:docMk/>
            <pc:sldMasterMk cId="3258145042" sldId="2147483648"/>
            <ac:spMk id="5" creationId="{F7597E95-4F78-3ACB-3D0C-176481E07D9A}"/>
          </ac:spMkLst>
        </pc:spChg>
        <pc:spChg chg="mod">
          <ac:chgData name="Ku, Chu-Chang" userId="b9af00fc-e3a3-4220-b917-7043198beb03" providerId="ADAL" clId="{6EA96955-5892-4061-A55A-1CD30BC8B256}" dt="2022-08-25T13:19:35.377" v="2156"/>
          <ac:spMkLst>
            <pc:docMk/>
            <pc:sldMasterMk cId="3258145042" sldId="2147483648"/>
            <ac:spMk id="6" creationId="{BDFD6E01-E320-AE17-9EAD-1FF107AAF39A}"/>
          </ac:spMkLst>
        </pc:spChg>
        <pc:sldLayoutChg chg="modSp">
          <pc:chgData name="Ku, Chu-Chang" userId="b9af00fc-e3a3-4220-b917-7043198beb03" providerId="ADAL" clId="{6EA96955-5892-4061-A55A-1CD30BC8B256}" dt="2022-08-25T13:19:35.377" v="2156"/>
          <pc:sldLayoutMkLst>
            <pc:docMk/>
            <pc:sldMasterMk cId="3258145042" sldId="2147483648"/>
            <pc:sldLayoutMk cId="1631093384" sldId="2147483649"/>
          </pc:sldLayoutMkLst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1631093384" sldId="2147483649"/>
              <ac:spMk id="2" creationId="{F78F45E8-93D7-ACCF-D742-529FD739F496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1631093384" sldId="2147483649"/>
              <ac:spMk id="3" creationId="{997A9213-23CB-4985-182C-B4521D6369A7}"/>
            </ac:spMkLst>
          </pc:spChg>
        </pc:sldLayoutChg>
        <pc:sldLayoutChg chg="modSp">
          <pc:chgData name="Ku, Chu-Chang" userId="b9af00fc-e3a3-4220-b917-7043198beb03" providerId="ADAL" clId="{6EA96955-5892-4061-A55A-1CD30BC8B256}" dt="2022-08-25T13:19:35.377" v="2156"/>
          <pc:sldLayoutMkLst>
            <pc:docMk/>
            <pc:sldMasterMk cId="3258145042" sldId="2147483648"/>
            <pc:sldLayoutMk cId="1618039281" sldId="2147483651"/>
          </pc:sldLayoutMkLst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1618039281" sldId="2147483651"/>
              <ac:spMk id="2" creationId="{B0462D42-F8A5-8917-5C71-286968BA9498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1618039281" sldId="2147483651"/>
              <ac:spMk id="3" creationId="{91470BBC-E36F-7C8F-42A5-56568A054CBA}"/>
            </ac:spMkLst>
          </pc:spChg>
        </pc:sldLayoutChg>
        <pc:sldLayoutChg chg="modSp">
          <pc:chgData name="Ku, Chu-Chang" userId="b9af00fc-e3a3-4220-b917-7043198beb03" providerId="ADAL" clId="{6EA96955-5892-4061-A55A-1CD30BC8B256}" dt="2022-08-25T13:19:35.377" v="2156"/>
          <pc:sldLayoutMkLst>
            <pc:docMk/>
            <pc:sldMasterMk cId="3258145042" sldId="2147483648"/>
            <pc:sldLayoutMk cId="4056754730" sldId="2147483652"/>
          </pc:sldLayoutMkLst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4056754730" sldId="2147483652"/>
              <ac:spMk id="3" creationId="{BD0AFD3B-1EEE-1CFE-0214-A2730F6BB679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4056754730" sldId="2147483652"/>
              <ac:spMk id="4" creationId="{2B9EC817-314B-EBFC-137B-07E76CC53CAE}"/>
            </ac:spMkLst>
          </pc:spChg>
        </pc:sldLayoutChg>
        <pc:sldLayoutChg chg="modSp">
          <pc:chgData name="Ku, Chu-Chang" userId="b9af00fc-e3a3-4220-b917-7043198beb03" providerId="ADAL" clId="{6EA96955-5892-4061-A55A-1CD30BC8B256}" dt="2022-08-25T13:19:35.377" v="2156"/>
          <pc:sldLayoutMkLst>
            <pc:docMk/>
            <pc:sldMasterMk cId="3258145042" sldId="2147483648"/>
            <pc:sldLayoutMk cId="2934762836" sldId="2147483653"/>
          </pc:sldLayoutMkLst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2934762836" sldId="2147483653"/>
              <ac:spMk id="2" creationId="{C27FAAAA-E9C9-7A20-D9DF-9F5BF8A549B4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2934762836" sldId="2147483653"/>
              <ac:spMk id="3" creationId="{950E4C9A-236E-52E1-58FD-FD7B2D37129B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2934762836" sldId="2147483653"/>
              <ac:spMk id="4" creationId="{4FA25704-6F9E-FBD2-1ACD-8F5D02D527B6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2934762836" sldId="2147483653"/>
              <ac:spMk id="5" creationId="{C28C61E5-0199-56D1-5262-75BFCC5BC714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2934762836" sldId="2147483653"/>
              <ac:spMk id="6" creationId="{9F434E16-699A-8209-A6F3-ABDB0D1D93E6}"/>
            </ac:spMkLst>
          </pc:spChg>
        </pc:sldLayoutChg>
        <pc:sldLayoutChg chg="modSp">
          <pc:chgData name="Ku, Chu-Chang" userId="b9af00fc-e3a3-4220-b917-7043198beb03" providerId="ADAL" clId="{6EA96955-5892-4061-A55A-1CD30BC8B256}" dt="2022-08-25T13:19:35.377" v="2156"/>
          <pc:sldLayoutMkLst>
            <pc:docMk/>
            <pc:sldMasterMk cId="3258145042" sldId="2147483648"/>
            <pc:sldLayoutMk cId="4125946954" sldId="2147483656"/>
          </pc:sldLayoutMkLst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4125946954" sldId="2147483656"/>
              <ac:spMk id="2" creationId="{CA1EB371-7975-6225-E1BA-EA557414915E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4125946954" sldId="2147483656"/>
              <ac:spMk id="3" creationId="{8A6B655B-2E85-C5B6-4A72-F93E4B293947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4125946954" sldId="2147483656"/>
              <ac:spMk id="4" creationId="{37580867-B156-726C-FFF8-5FAD777C0317}"/>
            </ac:spMkLst>
          </pc:spChg>
        </pc:sldLayoutChg>
        <pc:sldLayoutChg chg="modSp">
          <pc:chgData name="Ku, Chu-Chang" userId="b9af00fc-e3a3-4220-b917-7043198beb03" providerId="ADAL" clId="{6EA96955-5892-4061-A55A-1CD30BC8B256}" dt="2022-08-25T13:19:35.377" v="2156"/>
          <pc:sldLayoutMkLst>
            <pc:docMk/>
            <pc:sldMasterMk cId="3258145042" sldId="2147483648"/>
            <pc:sldLayoutMk cId="3508896524" sldId="2147483657"/>
          </pc:sldLayoutMkLst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3508896524" sldId="2147483657"/>
              <ac:spMk id="2" creationId="{53BFFD29-9F30-AA5C-7A1B-3E1DE72AF877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3508896524" sldId="2147483657"/>
              <ac:spMk id="3" creationId="{820DC212-D37B-CE1F-5D6A-D0818380A68F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3508896524" sldId="2147483657"/>
              <ac:spMk id="4" creationId="{06B416BD-505C-8167-532A-4C461187E090}"/>
            </ac:spMkLst>
          </pc:spChg>
        </pc:sldLayoutChg>
        <pc:sldLayoutChg chg="modSp">
          <pc:chgData name="Ku, Chu-Chang" userId="b9af00fc-e3a3-4220-b917-7043198beb03" providerId="ADAL" clId="{6EA96955-5892-4061-A55A-1CD30BC8B256}" dt="2022-08-25T13:19:35.377" v="2156"/>
          <pc:sldLayoutMkLst>
            <pc:docMk/>
            <pc:sldMasterMk cId="3258145042" sldId="2147483648"/>
            <pc:sldLayoutMk cId="1954059802" sldId="2147483659"/>
          </pc:sldLayoutMkLst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1954059802" sldId="2147483659"/>
              <ac:spMk id="2" creationId="{721488CC-4BF8-C851-FE6D-E18CCEFDD904}"/>
            </ac:spMkLst>
          </pc:spChg>
          <pc:spChg chg="mod">
            <ac:chgData name="Ku, Chu-Chang" userId="b9af00fc-e3a3-4220-b917-7043198beb03" providerId="ADAL" clId="{6EA96955-5892-4061-A55A-1CD30BC8B256}" dt="2022-08-25T13:19:35.377" v="2156"/>
            <ac:spMkLst>
              <pc:docMk/>
              <pc:sldMasterMk cId="3258145042" sldId="2147483648"/>
              <pc:sldLayoutMk cId="1954059802" sldId="2147483659"/>
              <ac:spMk id="3" creationId="{4DBBF3F2-B943-2839-55E8-AA723479DAB1}"/>
            </ac:spMkLst>
          </pc:spChg>
        </pc:sldLayoutChg>
      </pc:sldMasterChg>
    </pc:docChg>
  </pc:docChgLst>
  <pc:docChgLst>
    <pc:chgData name="Ku, Chu-Chang" userId="S::cku@ic.ac.uk::b9af00fc-e3a3-4220-b917-7043198beb03" providerId="AD" clId="Web-{83AEC1D6-D848-D8BD-5326-80D4CE978A0D}"/>
    <pc:docChg chg="addSld delSld modSld">
      <pc:chgData name="Ku, Chu-Chang" userId="S::cku@ic.ac.uk::b9af00fc-e3a3-4220-b917-7043198beb03" providerId="AD" clId="Web-{83AEC1D6-D848-D8BD-5326-80D4CE978A0D}" dt="2023-02-07T01:16:21.249" v="352" actId="20577"/>
      <pc:docMkLst>
        <pc:docMk/>
      </pc:docMkLst>
      <pc:sldChg chg="addSp delSp modSp mod modClrScheme chgLayout">
        <pc:chgData name="Ku, Chu-Chang" userId="S::cku@ic.ac.uk::b9af00fc-e3a3-4220-b917-7043198beb03" providerId="AD" clId="Web-{83AEC1D6-D848-D8BD-5326-80D4CE978A0D}" dt="2023-02-07T01:06:34.696" v="85"/>
        <pc:sldMkLst>
          <pc:docMk/>
          <pc:sldMk cId="923345486" sldId="256"/>
        </pc:sldMkLst>
        <pc:spChg chg="del">
          <ac:chgData name="Ku, Chu-Chang" userId="S::cku@ic.ac.uk::b9af00fc-e3a3-4220-b917-7043198beb03" providerId="AD" clId="Web-{83AEC1D6-D848-D8BD-5326-80D4CE978A0D}" dt="2023-02-07T01:02:59.620" v="22"/>
          <ac:spMkLst>
            <pc:docMk/>
            <pc:sldMk cId="923345486" sldId="256"/>
            <ac:spMk id="3" creationId="{732B7BE7-76DC-4262-8C01-B33B5F687EB8}"/>
          </ac:spMkLst>
        </pc:spChg>
        <pc:spChg chg="mod">
          <ac:chgData name="Ku, Chu-Chang" userId="S::cku@ic.ac.uk::b9af00fc-e3a3-4220-b917-7043198beb03" providerId="AD" clId="Web-{83AEC1D6-D848-D8BD-5326-80D4CE978A0D}" dt="2023-02-07T01:06:02.476" v="69" actId="1076"/>
          <ac:spMkLst>
            <pc:docMk/>
            <pc:sldMk cId="923345486" sldId="256"/>
            <ac:spMk id="4" creationId="{498AE7F6-B9E4-92BA-A392-E4F3615B6E68}"/>
          </ac:spMkLst>
        </pc:spChg>
        <pc:spChg chg="mod">
          <ac:chgData name="Ku, Chu-Chang" userId="S::cku@ic.ac.uk::b9af00fc-e3a3-4220-b917-7043198beb03" providerId="AD" clId="Web-{83AEC1D6-D848-D8BD-5326-80D4CE978A0D}" dt="2023-02-07T01:06:02.210" v="65" actId="1076"/>
          <ac:spMkLst>
            <pc:docMk/>
            <pc:sldMk cId="923345486" sldId="256"/>
            <ac:spMk id="6" creationId="{2B3D27DF-5690-61AF-2364-5559178EEB62}"/>
          </ac:spMkLst>
        </pc:spChg>
        <pc:spChg chg="add mod ord">
          <ac:chgData name="Ku, Chu-Chang" userId="S::cku@ic.ac.uk::b9af00fc-e3a3-4220-b917-7043198beb03" providerId="AD" clId="Web-{83AEC1D6-D848-D8BD-5326-80D4CE978A0D}" dt="2023-02-07T01:06:30.462" v="84" actId="1076"/>
          <ac:spMkLst>
            <pc:docMk/>
            <pc:sldMk cId="923345486" sldId="256"/>
            <ac:spMk id="8" creationId="{A86545A5-9CCA-7781-E8D3-489F029C3E15}"/>
          </ac:spMkLst>
        </pc:spChg>
        <pc:spChg chg="add del mod ord">
          <ac:chgData name="Ku, Chu-Chang" userId="S::cku@ic.ac.uk::b9af00fc-e3a3-4220-b917-7043198beb03" providerId="AD" clId="Web-{83AEC1D6-D848-D8BD-5326-80D4CE978A0D}" dt="2023-02-07T01:06:16.054" v="72"/>
          <ac:spMkLst>
            <pc:docMk/>
            <pc:sldMk cId="923345486" sldId="256"/>
            <ac:spMk id="11" creationId="{3A97818D-7156-E2E4-9D9C-930AB6A4B6A9}"/>
          </ac:spMkLst>
        </pc:spChg>
        <pc:spChg chg="mod">
          <ac:chgData name="Ku, Chu-Chang" userId="S::cku@ic.ac.uk::b9af00fc-e3a3-4220-b917-7043198beb03" providerId="AD" clId="Web-{83AEC1D6-D848-D8BD-5326-80D4CE978A0D}" dt="2023-02-07T01:01:52.534" v="12"/>
          <ac:spMkLst>
            <pc:docMk/>
            <pc:sldMk cId="923345486" sldId="256"/>
            <ac:spMk id="13" creationId="{BD5C79AC-7D25-760F-95A1-5454DF9B8B28}"/>
          </ac:spMkLst>
        </pc:spChg>
        <pc:spChg chg="add del mod ord">
          <ac:chgData name="Ku, Chu-Chang" userId="S::cku@ic.ac.uk::b9af00fc-e3a3-4220-b917-7043198beb03" providerId="AD" clId="Web-{83AEC1D6-D848-D8BD-5326-80D4CE978A0D}" dt="2023-02-07T01:06:34.696" v="85"/>
          <ac:spMkLst>
            <pc:docMk/>
            <pc:sldMk cId="923345486" sldId="256"/>
            <ac:spMk id="15" creationId="{1AB8838A-1B17-21C1-38BF-D4D43CC65F45}"/>
          </ac:spMkLst>
        </pc:spChg>
        <pc:spChg chg="del topLvl">
          <ac:chgData name="Ku, Chu-Chang" userId="S::cku@ic.ac.uk::b9af00fc-e3a3-4220-b917-7043198beb03" providerId="AD" clId="Web-{83AEC1D6-D848-D8BD-5326-80D4CE978A0D}" dt="2023-02-07T01:02:59.620" v="38"/>
          <ac:spMkLst>
            <pc:docMk/>
            <pc:sldMk cId="923345486" sldId="256"/>
            <ac:spMk id="93" creationId="{62FC0DD8-C259-2DB5-0137-0009D056AEDC}"/>
          </ac:spMkLst>
        </pc:spChg>
        <pc:spChg chg="del topLvl">
          <ac:chgData name="Ku, Chu-Chang" userId="S::cku@ic.ac.uk::b9af00fc-e3a3-4220-b917-7043198beb03" providerId="AD" clId="Web-{83AEC1D6-D848-D8BD-5326-80D4CE978A0D}" dt="2023-02-07T01:02:59.620" v="37"/>
          <ac:spMkLst>
            <pc:docMk/>
            <pc:sldMk cId="923345486" sldId="256"/>
            <ac:spMk id="94" creationId="{940582F2-963A-1F94-ABE7-52D497E60D39}"/>
          </ac:spMkLst>
        </pc:spChg>
        <pc:spChg chg="del topLvl">
          <ac:chgData name="Ku, Chu-Chang" userId="S::cku@ic.ac.uk::b9af00fc-e3a3-4220-b917-7043198beb03" providerId="AD" clId="Web-{83AEC1D6-D848-D8BD-5326-80D4CE978A0D}" dt="2023-02-07T01:02:59.620" v="36"/>
          <ac:spMkLst>
            <pc:docMk/>
            <pc:sldMk cId="923345486" sldId="256"/>
            <ac:spMk id="95" creationId="{6DB51801-AE76-AAB5-9110-09E02D9B3DAB}"/>
          </ac:spMkLst>
        </pc:spChg>
        <pc:spChg chg="topLvl">
          <ac:chgData name="Ku, Chu-Chang" userId="S::cku@ic.ac.uk::b9af00fc-e3a3-4220-b917-7043198beb03" providerId="AD" clId="Web-{83AEC1D6-D848-D8BD-5326-80D4CE978A0D}" dt="2023-02-07T01:02:21.379" v="13"/>
          <ac:spMkLst>
            <pc:docMk/>
            <pc:sldMk cId="923345486" sldId="256"/>
            <ac:spMk id="96" creationId="{7B450115-5ECF-BA35-A95E-CEFF8E515AD5}"/>
          </ac:spMkLst>
        </pc:spChg>
        <pc:spChg chg="topLvl">
          <ac:chgData name="Ku, Chu-Chang" userId="S::cku@ic.ac.uk::b9af00fc-e3a3-4220-b917-7043198beb03" providerId="AD" clId="Web-{83AEC1D6-D848-D8BD-5326-80D4CE978A0D}" dt="2023-02-07T01:02:21.379" v="13"/>
          <ac:spMkLst>
            <pc:docMk/>
            <pc:sldMk cId="923345486" sldId="256"/>
            <ac:spMk id="97" creationId="{24CAC237-E9AE-21B7-C6FF-6B0C7A4038D2}"/>
          </ac:spMkLst>
        </pc:spChg>
        <pc:spChg chg="mod topLvl">
          <ac:chgData name="Ku, Chu-Chang" userId="S::cku@ic.ac.uk::b9af00fc-e3a3-4220-b917-7043198beb03" providerId="AD" clId="Web-{83AEC1D6-D848-D8BD-5326-80D4CE978A0D}" dt="2023-02-07T01:03:04.136" v="39" actId="14100"/>
          <ac:spMkLst>
            <pc:docMk/>
            <pc:sldMk cId="923345486" sldId="256"/>
            <ac:spMk id="105" creationId="{1C3F06A1-13D8-B632-7ED0-F9DDB95D70FA}"/>
          </ac:spMkLst>
        </pc:spChg>
        <pc:spChg chg="mod topLvl">
          <ac:chgData name="Ku, Chu-Chang" userId="S::cku@ic.ac.uk::b9af00fc-e3a3-4220-b917-7043198beb03" providerId="AD" clId="Web-{83AEC1D6-D848-D8BD-5326-80D4CE978A0D}" dt="2023-02-07T01:02:30.900" v="17" actId="20577"/>
          <ac:spMkLst>
            <pc:docMk/>
            <pc:sldMk cId="923345486" sldId="256"/>
            <ac:spMk id="106" creationId="{C6F45997-95BF-C546-E100-A13F2CE3C41B}"/>
          </ac:spMkLst>
        </pc:spChg>
        <pc:spChg chg="topLvl">
          <ac:chgData name="Ku, Chu-Chang" userId="S::cku@ic.ac.uk::b9af00fc-e3a3-4220-b917-7043198beb03" providerId="AD" clId="Web-{83AEC1D6-D848-D8BD-5326-80D4CE978A0D}" dt="2023-02-07T01:02:21.379" v="13"/>
          <ac:spMkLst>
            <pc:docMk/>
            <pc:sldMk cId="923345486" sldId="256"/>
            <ac:spMk id="111" creationId="{5E52E4D0-E49E-B4E3-B8F5-2E2D17F9A0FD}"/>
          </ac:spMkLst>
        </pc:spChg>
        <pc:spChg chg="topLvl">
          <ac:chgData name="Ku, Chu-Chang" userId="S::cku@ic.ac.uk::b9af00fc-e3a3-4220-b917-7043198beb03" providerId="AD" clId="Web-{83AEC1D6-D848-D8BD-5326-80D4CE978A0D}" dt="2023-02-07T01:02:21.379" v="13"/>
          <ac:spMkLst>
            <pc:docMk/>
            <pc:sldMk cId="923345486" sldId="256"/>
            <ac:spMk id="115" creationId="{834487C3-E702-EC0E-BBF1-24DF27CB1B04}"/>
          </ac:spMkLst>
        </pc:spChg>
        <pc:spChg chg="del topLvl">
          <ac:chgData name="Ku, Chu-Chang" userId="S::cku@ic.ac.uk::b9af00fc-e3a3-4220-b917-7043198beb03" providerId="AD" clId="Web-{83AEC1D6-D848-D8BD-5326-80D4CE978A0D}" dt="2023-02-07T01:02:59.620" v="35"/>
          <ac:spMkLst>
            <pc:docMk/>
            <pc:sldMk cId="923345486" sldId="256"/>
            <ac:spMk id="119" creationId="{4899CDA9-6EAC-849B-0B50-6BF71B25343E}"/>
          </ac:spMkLst>
        </pc:spChg>
        <pc:spChg chg="del topLvl">
          <ac:chgData name="Ku, Chu-Chang" userId="S::cku@ic.ac.uk::b9af00fc-e3a3-4220-b917-7043198beb03" providerId="AD" clId="Web-{83AEC1D6-D848-D8BD-5326-80D4CE978A0D}" dt="2023-02-07T01:02:59.620" v="33"/>
          <ac:spMkLst>
            <pc:docMk/>
            <pc:sldMk cId="923345486" sldId="256"/>
            <ac:spMk id="131" creationId="{90BBA80E-E000-4B52-0FE0-278F05C89D25}"/>
          </ac:spMkLst>
        </pc:spChg>
        <pc:spChg chg="del topLvl">
          <ac:chgData name="Ku, Chu-Chang" userId="S::cku@ic.ac.uk::b9af00fc-e3a3-4220-b917-7043198beb03" providerId="AD" clId="Web-{83AEC1D6-D848-D8BD-5326-80D4CE978A0D}" dt="2023-02-07T01:02:59.620" v="29"/>
          <ac:spMkLst>
            <pc:docMk/>
            <pc:sldMk cId="923345486" sldId="256"/>
            <ac:spMk id="141" creationId="{B544C12A-02F5-23D8-AC9A-ABB1C008FF9B}"/>
          </ac:spMkLst>
        </pc:spChg>
        <pc:spChg chg="mod topLvl">
          <ac:chgData name="Ku, Chu-Chang" userId="S::cku@ic.ac.uk::b9af00fc-e3a3-4220-b917-7043198beb03" providerId="AD" clId="Web-{83AEC1D6-D848-D8BD-5326-80D4CE978A0D}" dt="2023-02-07T01:05:04.738" v="51" actId="1076"/>
          <ac:spMkLst>
            <pc:docMk/>
            <pc:sldMk cId="923345486" sldId="256"/>
            <ac:spMk id="160" creationId="{27FB63B0-0300-2510-E9FE-4B37F4AA0895}"/>
          </ac:spMkLst>
        </pc:spChg>
        <pc:spChg chg="mod topLvl">
          <ac:chgData name="Ku, Chu-Chang" userId="S::cku@ic.ac.uk::b9af00fc-e3a3-4220-b917-7043198beb03" providerId="AD" clId="Web-{83AEC1D6-D848-D8BD-5326-80D4CE978A0D}" dt="2023-02-07T01:04:59.831" v="50" actId="1076"/>
          <ac:spMkLst>
            <pc:docMk/>
            <pc:sldMk cId="923345486" sldId="256"/>
            <ac:spMk id="161" creationId="{0048D993-F35B-5554-7F58-75F9F60ACB5C}"/>
          </ac:spMkLst>
        </pc:spChg>
        <pc:spChg chg="del topLvl">
          <ac:chgData name="Ku, Chu-Chang" userId="S::cku@ic.ac.uk::b9af00fc-e3a3-4220-b917-7043198beb03" providerId="AD" clId="Web-{83AEC1D6-D848-D8BD-5326-80D4CE978A0D}" dt="2023-02-07T01:02:59.620" v="25"/>
          <ac:spMkLst>
            <pc:docMk/>
            <pc:sldMk cId="923345486" sldId="256"/>
            <ac:spMk id="166" creationId="{B85E3EE2-713B-1890-63A7-8BB716A2F6D5}"/>
          </ac:spMkLst>
        </pc:spChg>
        <pc:spChg chg="del topLvl">
          <ac:chgData name="Ku, Chu-Chang" userId="S::cku@ic.ac.uk::b9af00fc-e3a3-4220-b917-7043198beb03" providerId="AD" clId="Web-{83AEC1D6-D848-D8BD-5326-80D4CE978A0D}" dt="2023-02-07T01:02:59.620" v="24"/>
          <ac:spMkLst>
            <pc:docMk/>
            <pc:sldMk cId="923345486" sldId="256"/>
            <ac:spMk id="169" creationId="{ADE6FF00-95C2-2C2D-877E-76F65F9BEEAE}"/>
          </ac:spMkLst>
        </pc:spChg>
        <pc:spChg chg="del topLvl">
          <ac:chgData name="Ku, Chu-Chang" userId="S::cku@ic.ac.uk::b9af00fc-e3a3-4220-b917-7043198beb03" providerId="AD" clId="Web-{83AEC1D6-D848-D8BD-5326-80D4CE978A0D}" dt="2023-02-07T01:02:59.620" v="23"/>
          <ac:spMkLst>
            <pc:docMk/>
            <pc:sldMk cId="923345486" sldId="256"/>
            <ac:spMk id="170" creationId="{8B2B24D7-0246-BBDF-8176-4036F5509F15}"/>
          </ac:spMkLst>
        </pc:spChg>
        <pc:spChg chg="mod">
          <ac:chgData name="Ku, Chu-Chang" userId="S::cku@ic.ac.uk::b9af00fc-e3a3-4220-b917-7043198beb03" providerId="AD" clId="Web-{83AEC1D6-D848-D8BD-5326-80D4CE978A0D}" dt="2023-02-07T00:59:58.730" v="6" actId="14100"/>
          <ac:spMkLst>
            <pc:docMk/>
            <pc:sldMk cId="923345486" sldId="256"/>
            <ac:spMk id="202" creationId="{AB886502-E84C-8950-2F27-A9B3BBC4B2E2}"/>
          </ac:spMkLst>
        </pc:spChg>
        <pc:spChg chg="mod">
          <ac:chgData name="Ku, Chu-Chang" userId="S::cku@ic.ac.uk::b9af00fc-e3a3-4220-b917-7043198beb03" providerId="AD" clId="Web-{83AEC1D6-D848-D8BD-5326-80D4CE978A0D}" dt="2023-02-07T01:04:31.985" v="46" actId="14100"/>
          <ac:spMkLst>
            <pc:docMk/>
            <pc:sldMk cId="923345486" sldId="256"/>
            <ac:spMk id="203" creationId="{0998F4A3-7D6F-F081-EC0A-A5156CF4627A}"/>
          </ac:spMkLst>
        </pc:spChg>
        <pc:spChg chg="mod">
          <ac:chgData name="Ku, Chu-Chang" userId="S::cku@ic.ac.uk::b9af00fc-e3a3-4220-b917-7043198beb03" providerId="AD" clId="Web-{83AEC1D6-D848-D8BD-5326-80D4CE978A0D}" dt="2023-02-07T01:04:36.361" v="47" actId="14100"/>
          <ac:spMkLst>
            <pc:docMk/>
            <pc:sldMk cId="923345486" sldId="256"/>
            <ac:spMk id="204" creationId="{7D919284-F329-CDD5-9D5B-4779DDF1FA1E}"/>
          </ac:spMkLst>
        </pc:spChg>
        <pc:spChg chg="mod">
          <ac:chgData name="Ku, Chu-Chang" userId="S::cku@ic.ac.uk::b9af00fc-e3a3-4220-b917-7043198beb03" providerId="AD" clId="Web-{83AEC1D6-D848-D8BD-5326-80D4CE978A0D}" dt="2023-02-07T01:05:26.145" v="54" actId="1076"/>
          <ac:spMkLst>
            <pc:docMk/>
            <pc:sldMk cId="923345486" sldId="256"/>
            <ac:spMk id="208" creationId="{9331DC40-D720-BCDB-79B4-CABCFA56987A}"/>
          </ac:spMkLst>
        </pc:spChg>
        <pc:grpChg chg="add mod">
          <ac:chgData name="Ku, Chu-Chang" userId="S::cku@ic.ac.uk::b9af00fc-e3a3-4220-b917-7043198beb03" providerId="AD" clId="Web-{83AEC1D6-D848-D8BD-5326-80D4CE978A0D}" dt="2023-02-07T01:06:02.429" v="68" actId="1076"/>
          <ac:grpSpMkLst>
            <pc:docMk/>
            <pc:sldMk cId="923345486" sldId="256"/>
            <ac:grpSpMk id="7" creationId="{C1E1C4EA-17F7-AF6C-B20F-0A0BD6C774B0}"/>
          </ac:grpSpMkLst>
        </pc:grpChg>
        <pc:grpChg chg="mod">
          <ac:chgData name="Ku, Chu-Chang" userId="S::cku@ic.ac.uk::b9af00fc-e3a3-4220-b917-7043198beb03" providerId="AD" clId="Web-{83AEC1D6-D848-D8BD-5326-80D4CE978A0D}" dt="2023-02-07T01:06:02.366" v="67" actId="1076"/>
          <ac:grpSpMkLst>
            <pc:docMk/>
            <pc:sldMk cId="923345486" sldId="256"/>
            <ac:grpSpMk id="222" creationId="{C771B884-DA87-7AC7-66FB-3E6B7F06CB85}"/>
          </ac:grpSpMkLst>
        </pc:grpChg>
        <pc:grpChg chg="del">
          <ac:chgData name="Ku, Chu-Chang" userId="S::cku@ic.ac.uk::b9af00fc-e3a3-4220-b917-7043198beb03" providerId="AD" clId="Web-{83AEC1D6-D848-D8BD-5326-80D4CE978A0D}" dt="2023-02-07T01:02:21.379" v="13"/>
          <ac:grpSpMkLst>
            <pc:docMk/>
            <pc:sldMk cId="923345486" sldId="256"/>
            <ac:grpSpMk id="223" creationId="{FB126BD0-5948-6D31-2CAC-D9FEE73321B5}"/>
          </ac:grpSpMkLst>
        </pc:grpChg>
        <pc:grpChg chg="mod">
          <ac:chgData name="Ku, Chu-Chang" userId="S::cku@ic.ac.uk::b9af00fc-e3a3-4220-b917-7043198beb03" providerId="AD" clId="Web-{83AEC1D6-D848-D8BD-5326-80D4CE978A0D}" dt="2023-02-07T01:06:02.304" v="66" actId="1076"/>
          <ac:grpSpMkLst>
            <pc:docMk/>
            <pc:sldMk cId="923345486" sldId="256"/>
            <ac:grpSpMk id="224" creationId="{D011A66B-2CBF-B936-FCC0-51BB5396DC0F}"/>
          </ac:grpSpMkLst>
        </pc:grpChg>
        <pc:grpChg chg="del">
          <ac:chgData name="Ku, Chu-Chang" userId="S::cku@ic.ac.uk::b9af00fc-e3a3-4220-b917-7043198beb03" providerId="AD" clId="Web-{83AEC1D6-D848-D8BD-5326-80D4CE978A0D}" dt="2023-02-07T00:59:48.089" v="3"/>
          <ac:grpSpMkLst>
            <pc:docMk/>
            <pc:sldMk cId="923345486" sldId="256"/>
            <ac:grpSpMk id="260" creationId="{396947C5-276A-4359-5DD4-6CE735A2B5AB}"/>
          </ac:grpSpMkLst>
        </pc:grpChg>
        <pc:grpChg chg="del">
          <ac:chgData name="Ku, Chu-Chang" userId="S::cku@ic.ac.uk::b9af00fc-e3a3-4220-b917-7043198beb03" providerId="AD" clId="Web-{83AEC1D6-D848-D8BD-5326-80D4CE978A0D}" dt="2023-02-07T00:59:48.089" v="4"/>
          <ac:grpSpMkLst>
            <pc:docMk/>
            <pc:sldMk cId="923345486" sldId="256"/>
            <ac:grpSpMk id="261" creationId="{A862E8F6-9E62-73C4-83DF-AB78A11A9C4F}"/>
          </ac:grpSpMkLst>
        </pc:grpChg>
        <pc:grpChg chg="del">
          <ac:chgData name="Ku, Chu-Chang" userId="S::cku@ic.ac.uk::b9af00fc-e3a3-4220-b917-7043198beb03" providerId="AD" clId="Web-{83AEC1D6-D848-D8BD-5326-80D4CE978A0D}" dt="2023-02-07T00:59:48.089" v="5"/>
          <ac:grpSpMkLst>
            <pc:docMk/>
            <pc:sldMk cId="923345486" sldId="256"/>
            <ac:grpSpMk id="262" creationId="{8E1737AD-4C5C-2ED8-AF86-37DA5E0F03A6}"/>
          </ac:grpSpMkLst>
        </pc:grpChg>
        <pc:cxnChg chg="topLvl">
          <ac:chgData name="Ku, Chu-Chang" userId="S::cku@ic.ac.uk::b9af00fc-e3a3-4220-b917-7043198beb03" providerId="AD" clId="Web-{83AEC1D6-D848-D8BD-5326-80D4CE978A0D}" dt="2023-02-07T01:02:21.379" v="13"/>
          <ac:cxnSpMkLst>
            <pc:docMk/>
            <pc:sldMk cId="923345486" sldId="256"/>
            <ac:cxnSpMk id="112" creationId="{6705826D-DBD6-B173-BAEA-475868256C2E}"/>
          </ac:cxnSpMkLst>
        </pc:cxnChg>
        <pc:cxnChg chg="topLvl">
          <ac:chgData name="Ku, Chu-Chang" userId="S::cku@ic.ac.uk::b9af00fc-e3a3-4220-b917-7043198beb03" providerId="AD" clId="Web-{83AEC1D6-D848-D8BD-5326-80D4CE978A0D}" dt="2023-02-07T01:02:21.379" v="13"/>
          <ac:cxnSpMkLst>
            <pc:docMk/>
            <pc:sldMk cId="923345486" sldId="256"/>
            <ac:cxnSpMk id="116" creationId="{9B60AAAE-69EC-4B2B-260A-FB9F1C4896E1}"/>
          </ac:cxnSpMkLst>
        </pc:cxnChg>
        <pc:cxnChg chg="del topLvl">
          <ac:chgData name="Ku, Chu-Chang" userId="S::cku@ic.ac.uk::b9af00fc-e3a3-4220-b917-7043198beb03" providerId="AD" clId="Web-{83AEC1D6-D848-D8BD-5326-80D4CE978A0D}" dt="2023-02-07T01:02:59.620" v="32"/>
          <ac:cxnSpMkLst>
            <pc:docMk/>
            <pc:sldMk cId="923345486" sldId="256"/>
            <ac:cxnSpMk id="120" creationId="{AC425691-5FAB-F7DF-29AD-4371FD0F018F}"/>
          </ac:cxnSpMkLst>
        </pc:cxnChg>
        <pc:cxnChg chg="del topLvl">
          <ac:chgData name="Ku, Chu-Chang" userId="S::cku@ic.ac.uk::b9af00fc-e3a3-4220-b917-7043198beb03" providerId="AD" clId="Web-{83AEC1D6-D848-D8BD-5326-80D4CE978A0D}" dt="2023-02-07T01:02:59.620" v="34"/>
          <ac:cxnSpMkLst>
            <pc:docMk/>
            <pc:sldMk cId="923345486" sldId="256"/>
            <ac:cxnSpMk id="127" creationId="{18AEADDF-A6B7-ADE1-C1E4-E9793A325C05}"/>
          </ac:cxnSpMkLst>
        </pc:cxnChg>
        <pc:cxnChg chg="del mod topLvl">
          <ac:chgData name="Ku, Chu-Chang" userId="S::cku@ic.ac.uk::b9af00fc-e3a3-4220-b917-7043198beb03" providerId="AD" clId="Web-{83AEC1D6-D848-D8BD-5326-80D4CE978A0D}" dt="2023-02-07T01:02:59.620" v="31"/>
          <ac:cxnSpMkLst>
            <pc:docMk/>
            <pc:sldMk cId="923345486" sldId="256"/>
            <ac:cxnSpMk id="135" creationId="{1CE66DFC-E513-6D9F-F784-108A81F64AB7}"/>
          </ac:cxnSpMkLst>
        </pc:cxnChg>
        <pc:cxnChg chg="del topLvl">
          <ac:chgData name="Ku, Chu-Chang" userId="S::cku@ic.ac.uk::b9af00fc-e3a3-4220-b917-7043198beb03" providerId="AD" clId="Web-{83AEC1D6-D848-D8BD-5326-80D4CE978A0D}" dt="2023-02-07T01:02:59.620" v="30"/>
          <ac:cxnSpMkLst>
            <pc:docMk/>
            <pc:sldMk cId="923345486" sldId="256"/>
            <ac:cxnSpMk id="136" creationId="{75DEBB2A-AFE9-FEAA-630F-6485211E1A3E}"/>
          </ac:cxnSpMkLst>
        </pc:cxnChg>
        <pc:cxnChg chg="topLvl">
          <ac:chgData name="Ku, Chu-Chang" userId="S::cku@ic.ac.uk::b9af00fc-e3a3-4220-b917-7043198beb03" providerId="AD" clId="Web-{83AEC1D6-D848-D8BD-5326-80D4CE978A0D}" dt="2023-02-07T01:02:21.379" v="13"/>
          <ac:cxnSpMkLst>
            <pc:docMk/>
            <pc:sldMk cId="923345486" sldId="256"/>
            <ac:cxnSpMk id="143" creationId="{55FF8E19-1A6D-EBB0-DBCE-1BF6AFB0E15E}"/>
          </ac:cxnSpMkLst>
        </pc:cxnChg>
        <pc:cxnChg chg="del mod topLvl">
          <ac:chgData name="Ku, Chu-Chang" userId="S::cku@ic.ac.uk::b9af00fc-e3a3-4220-b917-7043198beb03" providerId="AD" clId="Web-{83AEC1D6-D848-D8BD-5326-80D4CE978A0D}" dt="2023-02-07T01:02:59.620" v="28"/>
          <ac:cxnSpMkLst>
            <pc:docMk/>
            <pc:sldMk cId="923345486" sldId="256"/>
            <ac:cxnSpMk id="144" creationId="{1F7CE544-17C4-250C-D358-8B7506B0BA03}"/>
          </ac:cxnSpMkLst>
        </pc:cxnChg>
        <pc:cxnChg chg="topLvl">
          <ac:chgData name="Ku, Chu-Chang" userId="S::cku@ic.ac.uk::b9af00fc-e3a3-4220-b917-7043198beb03" providerId="AD" clId="Web-{83AEC1D6-D848-D8BD-5326-80D4CE978A0D}" dt="2023-02-07T01:02:21.379" v="13"/>
          <ac:cxnSpMkLst>
            <pc:docMk/>
            <pc:sldMk cId="923345486" sldId="256"/>
            <ac:cxnSpMk id="145" creationId="{6237E146-46F6-00F6-357A-81EC8284279D}"/>
          </ac:cxnSpMkLst>
        </pc:cxnChg>
        <pc:cxnChg chg="del mod topLvl">
          <ac:chgData name="Ku, Chu-Chang" userId="S::cku@ic.ac.uk::b9af00fc-e3a3-4220-b917-7043198beb03" providerId="AD" clId="Web-{83AEC1D6-D848-D8BD-5326-80D4CE978A0D}" dt="2023-02-07T01:02:59.620" v="27"/>
          <ac:cxnSpMkLst>
            <pc:docMk/>
            <pc:sldMk cId="923345486" sldId="256"/>
            <ac:cxnSpMk id="148" creationId="{19590637-E8D0-9C6C-5E94-73E08C966B11}"/>
          </ac:cxnSpMkLst>
        </pc:cxnChg>
        <pc:cxnChg chg="del mod topLvl">
          <ac:chgData name="Ku, Chu-Chang" userId="S::cku@ic.ac.uk::b9af00fc-e3a3-4220-b917-7043198beb03" providerId="AD" clId="Web-{83AEC1D6-D848-D8BD-5326-80D4CE978A0D}" dt="2023-02-07T01:02:59.620" v="26"/>
          <ac:cxnSpMkLst>
            <pc:docMk/>
            <pc:sldMk cId="923345486" sldId="256"/>
            <ac:cxnSpMk id="151" creationId="{283CF800-9045-F6ED-5582-99FEB64D0434}"/>
          </ac:cxnSpMkLst>
        </pc:cxnChg>
        <pc:cxnChg chg="mod">
          <ac:chgData name="Ku, Chu-Chang" userId="S::cku@ic.ac.uk::b9af00fc-e3a3-4220-b917-7043198beb03" providerId="AD" clId="Web-{83AEC1D6-D848-D8BD-5326-80D4CE978A0D}" dt="2023-02-07T00:59:48.089" v="5"/>
          <ac:cxnSpMkLst>
            <pc:docMk/>
            <pc:sldMk cId="923345486" sldId="256"/>
            <ac:cxnSpMk id="249" creationId="{5CB3ED2A-0738-A3A0-BA15-1758BBFBF425}"/>
          </ac:cxnSpMkLst>
        </pc:cxnChg>
        <pc:cxnChg chg="mod">
          <ac:chgData name="Ku, Chu-Chang" userId="S::cku@ic.ac.uk::b9af00fc-e3a3-4220-b917-7043198beb03" providerId="AD" clId="Web-{83AEC1D6-D848-D8BD-5326-80D4CE978A0D}" dt="2023-02-07T00:59:48.089" v="4"/>
          <ac:cxnSpMkLst>
            <pc:docMk/>
            <pc:sldMk cId="923345486" sldId="256"/>
            <ac:cxnSpMk id="252" creationId="{AB6670CE-0E79-4990-B8CF-C4C631E55315}"/>
          </ac:cxnSpMkLst>
        </pc:cxnChg>
        <pc:cxnChg chg="mod">
          <ac:chgData name="Ku, Chu-Chang" userId="S::cku@ic.ac.uk::b9af00fc-e3a3-4220-b917-7043198beb03" providerId="AD" clId="Web-{83AEC1D6-D848-D8BD-5326-80D4CE978A0D}" dt="2023-02-07T00:59:48.089" v="3"/>
          <ac:cxnSpMkLst>
            <pc:docMk/>
            <pc:sldMk cId="923345486" sldId="256"/>
            <ac:cxnSpMk id="255" creationId="{18CF4F98-F50E-5ED6-E815-0E27CD8679D8}"/>
          </ac:cxnSpMkLst>
        </pc:cxnChg>
      </pc:sldChg>
      <pc:sldChg chg="del">
        <pc:chgData name="Ku, Chu-Chang" userId="S::cku@ic.ac.uk::b9af00fc-e3a3-4220-b917-7043198beb03" providerId="AD" clId="Web-{83AEC1D6-D848-D8BD-5326-80D4CE978A0D}" dt="2023-02-07T00:59:38.041" v="1"/>
        <pc:sldMkLst>
          <pc:docMk/>
          <pc:sldMk cId="3281575310" sldId="257"/>
        </pc:sldMkLst>
      </pc:sldChg>
      <pc:sldChg chg="modSp new">
        <pc:chgData name="Ku, Chu-Chang" userId="S::cku@ic.ac.uk::b9af00fc-e3a3-4220-b917-7043198beb03" providerId="AD" clId="Web-{83AEC1D6-D848-D8BD-5326-80D4CE978A0D}" dt="2023-02-07T01:15:33.964" v="322" actId="20577"/>
        <pc:sldMkLst>
          <pc:docMk/>
          <pc:sldMk cId="3536678893" sldId="257"/>
        </pc:sldMkLst>
        <pc:spChg chg="mod">
          <ac:chgData name="Ku, Chu-Chang" userId="S::cku@ic.ac.uk::b9af00fc-e3a3-4220-b917-7043198beb03" providerId="AD" clId="Web-{83AEC1D6-D848-D8BD-5326-80D4CE978A0D}" dt="2023-02-07T01:06:43.759" v="88" actId="20577"/>
          <ac:spMkLst>
            <pc:docMk/>
            <pc:sldMk cId="3536678893" sldId="257"/>
            <ac:spMk id="2" creationId="{1D1B8996-2805-E7AE-BE45-5A78447B0487}"/>
          </ac:spMkLst>
        </pc:spChg>
        <pc:spChg chg="mod">
          <ac:chgData name="Ku, Chu-Chang" userId="S::cku@ic.ac.uk::b9af00fc-e3a3-4220-b917-7043198beb03" providerId="AD" clId="Web-{83AEC1D6-D848-D8BD-5326-80D4CE978A0D}" dt="2023-02-07T01:15:33.964" v="322" actId="20577"/>
          <ac:spMkLst>
            <pc:docMk/>
            <pc:sldMk cId="3536678893" sldId="257"/>
            <ac:spMk id="3" creationId="{0B5FEB13-34B9-18D3-CE09-6A493EF53876}"/>
          </ac:spMkLst>
        </pc:spChg>
        <pc:spChg chg="mod">
          <ac:chgData name="Ku, Chu-Chang" userId="S::cku@ic.ac.uk::b9af00fc-e3a3-4220-b917-7043198beb03" providerId="AD" clId="Web-{83AEC1D6-D848-D8BD-5326-80D4CE978A0D}" dt="2023-02-07T01:12:28.750" v="240" actId="20577"/>
          <ac:spMkLst>
            <pc:docMk/>
            <pc:sldMk cId="3536678893" sldId="257"/>
            <ac:spMk id="4" creationId="{0AE25814-02D7-E62B-2B93-7CF3F7B82975}"/>
          </ac:spMkLst>
        </pc:spChg>
      </pc:sldChg>
      <pc:sldChg chg="del">
        <pc:chgData name="Ku, Chu-Chang" userId="S::cku@ic.ac.uk::b9af00fc-e3a3-4220-b917-7043198beb03" providerId="AD" clId="Web-{83AEC1D6-D848-D8BD-5326-80D4CE978A0D}" dt="2023-02-07T00:59:38.697" v="2"/>
        <pc:sldMkLst>
          <pc:docMk/>
          <pc:sldMk cId="1355945969" sldId="258"/>
        </pc:sldMkLst>
      </pc:sldChg>
      <pc:sldChg chg="modSp new">
        <pc:chgData name="Ku, Chu-Chang" userId="S::cku@ic.ac.uk::b9af00fc-e3a3-4220-b917-7043198beb03" providerId="AD" clId="Web-{83AEC1D6-D848-D8BD-5326-80D4CE978A0D}" dt="2023-02-07T01:14:23.601" v="289" actId="20577"/>
        <pc:sldMkLst>
          <pc:docMk/>
          <pc:sldMk cId="2098206207" sldId="258"/>
        </pc:sldMkLst>
        <pc:spChg chg="mod">
          <ac:chgData name="Ku, Chu-Chang" userId="S::cku@ic.ac.uk::b9af00fc-e3a3-4220-b917-7043198beb03" providerId="AD" clId="Web-{83AEC1D6-D848-D8BD-5326-80D4CE978A0D}" dt="2023-02-07T01:12:35.031" v="243" actId="20577"/>
          <ac:spMkLst>
            <pc:docMk/>
            <pc:sldMk cId="2098206207" sldId="258"/>
            <ac:spMk id="2" creationId="{39045D34-6C34-2C8B-9BC8-9E99F28F4E66}"/>
          </ac:spMkLst>
        </pc:spChg>
        <pc:spChg chg="mod">
          <ac:chgData name="Ku, Chu-Chang" userId="S::cku@ic.ac.uk::b9af00fc-e3a3-4220-b917-7043198beb03" providerId="AD" clId="Web-{83AEC1D6-D848-D8BD-5326-80D4CE978A0D}" dt="2023-02-07T01:14:23.601" v="289" actId="20577"/>
          <ac:spMkLst>
            <pc:docMk/>
            <pc:sldMk cId="2098206207" sldId="258"/>
            <ac:spMk id="3" creationId="{A99722A4-D62E-B765-52D0-E6100B673432}"/>
          </ac:spMkLst>
        </pc:spChg>
        <pc:spChg chg="mod">
          <ac:chgData name="Ku, Chu-Chang" userId="S::cku@ic.ac.uk::b9af00fc-e3a3-4220-b917-7043198beb03" providerId="AD" clId="Web-{83AEC1D6-D848-D8BD-5326-80D4CE978A0D}" dt="2023-02-07T01:13:36.457" v="278" actId="20577"/>
          <ac:spMkLst>
            <pc:docMk/>
            <pc:sldMk cId="2098206207" sldId="258"/>
            <ac:spMk id="4" creationId="{CA383437-DA60-1D8B-1485-BCE6E182D6DA}"/>
          </ac:spMkLst>
        </pc:spChg>
      </pc:sldChg>
      <pc:sldChg chg="del">
        <pc:chgData name="Ku, Chu-Chang" userId="S::cku@ic.ac.uk::b9af00fc-e3a3-4220-b917-7043198beb03" providerId="AD" clId="Web-{83AEC1D6-D848-D8BD-5326-80D4CE978A0D}" dt="2023-02-07T00:59:36.916" v="0"/>
        <pc:sldMkLst>
          <pc:docMk/>
          <pc:sldMk cId="1152815846" sldId="259"/>
        </pc:sldMkLst>
      </pc:sldChg>
      <pc:sldChg chg="delSp modSp new mod modClrScheme chgLayout">
        <pc:chgData name="Ku, Chu-Chang" userId="S::cku@ic.ac.uk::b9af00fc-e3a3-4220-b917-7043198beb03" providerId="AD" clId="Web-{83AEC1D6-D848-D8BD-5326-80D4CE978A0D}" dt="2023-02-07T01:16:21.249" v="352" actId="20577"/>
        <pc:sldMkLst>
          <pc:docMk/>
          <pc:sldMk cId="3056818089" sldId="259"/>
        </pc:sldMkLst>
        <pc:spChg chg="mod ord">
          <ac:chgData name="Ku, Chu-Chang" userId="S::cku@ic.ac.uk::b9af00fc-e3a3-4220-b917-7043198beb03" providerId="AD" clId="Web-{83AEC1D6-D848-D8BD-5326-80D4CE978A0D}" dt="2023-02-07T01:15:48.981" v="331" actId="20577"/>
          <ac:spMkLst>
            <pc:docMk/>
            <pc:sldMk cId="3056818089" sldId="259"/>
            <ac:spMk id="2" creationId="{E87B514E-6038-3FE7-FD45-7A26D43169B6}"/>
          </ac:spMkLst>
        </pc:spChg>
        <pc:spChg chg="mod ord">
          <ac:chgData name="Ku, Chu-Chang" userId="S::cku@ic.ac.uk::b9af00fc-e3a3-4220-b917-7043198beb03" providerId="AD" clId="Web-{83AEC1D6-D848-D8BD-5326-80D4CE978A0D}" dt="2023-02-07T01:16:21.249" v="352" actId="20577"/>
          <ac:spMkLst>
            <pc:docMk/>
            <pc:sldMk cId="3056818089" sldId="259"/>
            <ac:spMk id="3" creationId="{B456A34B-827C-F8C1-EF1F-047F98E2617A}"/>
          </ac:spMkLst>
        </pc:spChg>
        <pc:spChg chg="del">
          <ac:chgData name="Ku, Chu-Chang" userId="S::cku@ic.ac.uk::b9af00fc-e3a3-4220-b917-7043198beb03" providerId="AD" clId="Web-{83AEC1D6-D848-D8BD-5326-80D4CE978A0D}" dt="2023-02-07T01:15:43.293" v="326"/>
          <ac:spMkLst>
            <pc:docMk/>
            <pc:sldMk cId="3056818089" sldId="259"/>
            <ac:spMk id="4" creationId="{FB700F06-D1A8-976B-C3F1-3AF0A77E31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45E8-93D7-ACCF-D742-529FD739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9213-23CB-4985-182C-B4521D636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6E93-9B80-1177-6D37-0C578634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7BC0-896B-55DC-51A4-648C273C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56DFC-C897-66D4-76DD-E784F535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09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DF23-B37B-5FB7-EECA-645A2AEF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49589-85D0-419D-E66A-E46611325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6D39-1CF4-6A8D-E099-E96A9C4F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48A4-CA3E-AC9E-530B-963919C8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5400-8E59-7239-F2E7-1309E1CB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488CC-4BF8-C851-FE6D-E18CCEFDD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BF3F2-B943-2839-55E8-AA723479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5749-0A36-F827-0B3D-A99E6200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C077-982A-F6AD-BD04-A09D426E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B83F-258A-A31A-7766-E325C86C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5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3152-8589-5C8D-F675-71E98F07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8087-AC70-2283-8639-C72953C98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E10E-9287-E001-F493-782CF751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91ED-D6A1-92C7-2C54-B597F67F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AED1-66FE-83A7-4ACD-A74119D7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2D42-F8A5-8917-5C71-286968BA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70BBC-E36F-7C8F-42A5-56568A05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44F1-1BE3-3CDF-F0CE-6A28031C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3391-5FB9-B75C-C12B-97FBE51B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CA62-3366-0AE8-ECF8-94B30F8A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0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ED75-0FB2-9FDA-4448-178DAAB0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FD3B-1EEE-1CFE-0214-A2730F6BB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EC817-314B-EBFC-137B-07E76CC5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BD7B8-FCA2-04A5-E43A-2C129BE8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C000B-FC90-F4E0-FF21-480125C0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B28FF-FC32-7BEA-FC26-51CC421A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5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AAAA-E9C9-7A20-D9DF-9F5BF8A5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E4C9A-236E-52E1-58FD-FD7B2D37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25704-6F9E-FBD2-1ACD-8F5D02D5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C61E5-0199-56D1-5262-75BFCC5BC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34E16-699A-8209-A6F3-ABDB0D1D9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75B90-9270-7CCA-80A4-52D959C6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69480-047D-8404-4459-D24AA42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2EEB-6FE9-EB14-8537-67B34AA8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DDC0-E5F6-E050-437C-BDA7ADE1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E82EF-9C68-325F-2C0F-9972573A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A78AA-89DE-56FC-1331-D53F4834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3F790-BFB3-B257-E2A7-0536009F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5182C-2ECC-55AC-D623-0A9DF5D8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E85DB-165F-A0D8-9BF7-14E16DB6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23756-E919-BD51-AB0C-8169C49B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B371-7975-6225-E1BA-EA557414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655B-2E85-C5B6-4A72-F93E4B29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0867-B156-726C-FFF8-5FAD777C0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62BFE-67DC-E545-EB10-F6F7ADF7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6677-203A-2F22-A689-6D5AFEB9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3A042-7C3A-9EF8-3500-E545B862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4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FD29-9F30-AA5C-7A1B-3E1DE72A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DC212-D37B-CE1F-5D6A-D0818380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416BD-505C-8167-532A-4C461187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3BADE-5E00-7EAC-5E71-596C301D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FD75-02F4-50DE-961E-AF54A708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3D2DC-FD19-2AFD-5838-7C938D88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280AF-36A9-4C93-FDC1-40A0A4A6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EE06-BC09-F1DA-EF1F-5BA77A1C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34BBA-410E-FDD8-33FD-F4867072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3968-A6B2-432A-A07D-C0A26F1AEBD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7E95-4F78-3ACB-3D0C-176481E07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6E01-E320-AE17-9EAD-1FF107AAF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F4B9-FAF6-423B-8C3C-EBB16FDC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4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3D27DF-5690-61AF-2364-5559178EEB62}"/>
              </a:ext>
            </a:extLst>
          </p:cNvPr>
          <p:cNvSpPr/>
          <p:nvPr/>
        </p:nvSpPr>
        <p:spPr>
          <a:xfrm>
            <a:off x="2696182" y="112355"/>
            <a:ext cx="8964042" cy="666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011A66B-2CBF-B936-FCC0-51BB5396DC0F}"/>
              </a:ext>
            </a:extLst>
          </p:cNvPr>
          <p:cNvGrpSpPr/>
          <p:nvPr/>
        </p:nvGrpSpPr>
        <p:grpSpPr>
          <a:xfrm>
            <a:off x="2696182" y="111829"/>
            <a:ext cx="2830777" cy="6678420"/>
            <a:chOff x="156182" y="85553"/>
            <a:chExt cx="2830777" cy="66784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A97704-81CD-3490-487A-A9877553DE9F}"/>
                </a:ext>
              </a:extLst>
            </p:cNvPr>
            <p:cNvSpPr/>
            <p:nvPr/>
          </p:nvSpPr>
          <p:spPr>
            <a:xfrm>
              <a:off x="156183" y="95417"/>
              <a:ext cx="2830776" cy="6668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/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/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/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ln w="38100" cmpd="dbl">
                  <a:miter lim="800000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mpd="dbl">
                  <a:miter lim="8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/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/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ln w="12700" cmpd="dbl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E862A2-864A-E246-A3BE-E1B167560298}"/>
                </a:ext>
              </a:extLst>
            </p:cNvPr>
            <p:cNvSpPr txBox="1"/>
            <p:nvPr/>
          </p:nvSpPr>
          <p:spPr>
            <a:xfrm>
              <a:off x="1112412" y="1616229"/>
              <a:ext cx="692818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Infection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297E95-3BA4-3048-A54B-7A211E214457}"/>
                </a:ext>
              </a:extLst>
            </p:cNvPr>
            <p:cNvSpPr txBox="1"/>
            <p:nvPr/>
          </p:nvSpPr>
          <p:spPr>
            <a:xfrm rot="16200000">
              <a:off x="135740" y="4257430"/>
              <a:ext cx="83708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Reinfection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180246-DEF3-D8EF-7EE1-4587A1992890}"/>
                </a:ext>
              </a:extLst>
            </p:cNvPr>
            <p:cNvSpPr txBox="1"/>
            <p:nvPr/>
          </p:nvSpPr>
          <p:spPr>
            <a:xfrm>
              <a:off x="950508" y="2914562"/>
              <a:ext cx="85472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Progression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E76F9E-ADAC-41BF-5E8F-08AD668F3C14}"/>
                </a:ext>
              </a:extLst>
            </p:cNvPr>
            <p:cNvSpPr txBox="1"/>
            <p:nvPr/>
          </p:nvSpPr>
          <p:spPr>
            <a:xfrm>
              <a:off x="883192" y="4187957"/>
              <a:ext cx="922047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Care-seeking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50AED-9779-1B8A-98AE-C9FAF81C5DEA}"/>
                </a:ext>
              </a:extLst>
            </p:cNvPr>
            <p:cNvSpPr txBox="1"/>
            <p:nvPr/>
          </p:nvSpPr>
          <p:spPr>
            <a:xfrm>
              <a:off x="1014628" y="5488527"/>
              <a:ext cx="7906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Treatment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34B51F-DC8E-2AB4-C6F1-E242359B7EBD}"/>
                </a:ext>
              </a:extLst>
            </p:cNvPr>
            <p:cNvSpPr txBox="1"/>
            <p:nvPr/>
          </p:nvSpPr>
          <p:spPr>
            <a:xfrm rot="16200000">
              <a:off x="2090734" y="4859028"/>
              <a:ext cx="6303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Relapse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DD7FC8-34CF-23E5-D4A3-0CEB0E7E58D6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1807308" y="1446810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DF037C-B509-F946-7546-310C6DA3F94C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1807308" y="401853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258ECA-64E1-3EBC-D3FE-34088F0C0CED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1807308" y="5304402"/>
              <a:ext cx="0" cy="65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545D7D-466E-BC75-A4B3-A9646F39A4B2}"/>
                </a:ext>
              </a:extLst>
            </p:cNvPr>
            <p:cNvCxnSpPr>
              <a:cxnSpLocks/>
            </p:cNvCxnSpPr>
            <p:nvPr/>
          </p:nvCxnSpPr>
          <p:spPr>
            <a:xfrm>
              <a:off x="1807308" y="272407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88B480-F200-428E-DFD9-DF8DEFD94976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93696" y="2418105"/>
              <a:ext cx="781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A230D6-3652-AE80-F7C6-E885C7C7EAB8}"/>
                </a:ext>
              </a:extLst>
            </p:cNvPr>
            <p:cNvCxnSpPr>
              <a:cxnSpLocks/>
            </p:cNvCxnSpPr>
            <p:nvPr/>
          </p:nvCxnSpPr>
          <p:spPr>
            <a:xfrm>
              <a:off x="693696" y="2418104"/>
              <a:ext cx="0" cy="386769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3A8D99-36BE-2AF9-058C-B7B57382822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93696" y="6275695"/>
              <a:ext cx="781458" cy="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19DE013-109A-3364-BE89-AF9947F2D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275695"/>
              <a:ext cx="39726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315D4B-C58E-1575-7F7A-A824DD9B8A7B}"/>
                </a:ext>
              </a:extLst>
            </p:cNvPr>
            <p:cNvCxnSpPr>
              <a:cxnSpLocks/>
            </p:cNvCxnSpPr>
            <p:nvPr/>
          </p:nvCxnSpPr>
          <p:spPr>
            <a:xfrm>
              <a:off x="2536723" y="3780167"/>
              <a:ext cx="0" cy="24955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527DE45-5552-FACB-D43F-535CC1841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780167"/>
              <a:ext cx="397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7E9914-08C2-0F75-36B0-C550CADBC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428095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08572A-FCF7-4286-0BFA-B90120B4BB77}"/>
                </a:ext>
              </a:extLst>
            </p:cNvPr>
            <p:cNvCxnSpPr>
              <a:cxnSpLocks/>
            </p:cNvCxnSpPr>
            <p:nvPr/>
          </p:nvCxnSpPr>
          <p:spPr>
            <a:xfrm>
              <a:off x="2689123" y="1132240"/>
              <a:ext cx="0" cy="52958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656686-F936-B01C-2D09-66695E536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1132240"/>
              <a:ext cx="549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434D0A-48A2-1DF7-9280-D8A68FDC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2298836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9547CD-D35B-A9C4-56CF-8830587AA154}"/>
                </a:ext>
              </a:extLst>
            </p:cNvPr>
            <p:cNvSpPr txBox="1"/>
            <p:nvPr/>
          </p:nvSpPr>
          <p:spPr>
            <a:xfrm rot="16200000">
              <a:off x="2065886" y="1532881"/>
              <a:ext cx="97654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Self clearance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E27FEE-8A4C-6839-CDF9-C399C3323F01}"/>
                </a:ext>
              </a:extLst>
            </p:cNvPr>
            <p:cNvSpPr txBox="1"/>
            <p:nvPr/>
          </p:nvSpPr>
          <p:spPr>
            <a:xfrm rot="16200000">
              <a:off x="2065888" y="2893808"/>
              <a:ext cx="679994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Self cure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0C848F0-786C-3157-83ED-85D7AF0BA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549723"/>
              <a:ext cx="3972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1CD2E6-E67D-DD01-4260-324F54F51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2039" y="2520377"/>
              <a:ext cx="4650" cy="10293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5AA71D9-3186-D080-2F27-DBB572CCE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317" y="2520377"/>
              <a:ext cx="410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C5EB50-259F-991B-5DB5-BA8AC3A1835F}"/>
                </a:ext>
              </a:extLst>
            </p:cNvPr>
            <p:cNvSpPr txBox="1"/>
            <p:nvPr/>
          </p:nvSpPr>
          <p:spPr>
            <a:xfrm>
              <a:off x="156182" y="85553"/>
              <a:ext cx="1097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Overview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771B884-DA87-7AC7-66FB-3E6B7F06CB85}"/>
              </a:ext>
            </a:extLst>
          </p:cNvPr>
          <p:cNvGrpSpPr/>
          <p:nvPr/>
        </p:nvGrpSpPr>
        <p:grpSpPr>
          <a:xfrm>
            <a:off x="5587636" y="114472"/>
            <a:ext cx="2534105" cy="6675777"/>
            <a:chOff x="6506541" y="81704"/>
            <a:chExt cx="2534105" cy="6675777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31DC40-D720-BCDB-79B4-CABCFA56987A}"/>
                </a:ext>
              </a:extLst>
            </p:cNvPr>
            <p:cNvSpPr/>
            <p:nvPr/>
          </p:nvSpPr>
          <p:spPr>
            <a:xfrm>
              <a:off x="6508561" y="88925"/>
              <a:ext cx="2532085" cy="6668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/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/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/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/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1AB99AF-FDEC-4BCC-76F1-78FB364A875C}"/>
                </a:ext>
              </a:extLst>
            </p:cNvPr>
            <p:cNvCxnSpPr>
              <a:cxnSpLocks/>
              <a:stCxn id="178" idx="2"/>
              <a:endCxn id="177" idx="0"/>
            </p:cNvCxnSpPr>
            <p:nvPr/>
          </p:nvCxnSpPr>
          <p:spPr>
            <a:xfrm>
              <a:off x="8269690" y="1595148"/>
              <a:ext cx="0" cy="8862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F0F2BD9D-F957-59F5-4C99-D720026CDE07}"/>
                </a:ext>
              </a:extLst>
            </p:cNvPr>
            <p:cNvCxnSpPr>
              <a:cxnSpLocks/>
              <a:endCxn id="176" idx="3"/>
            </p:cNvCxnSpPr>
            <p:nvPr/>
          </p:nvCxnSpPr>
          <p:spPr>
            <a:xfrm flipH="1">
              <a:off x="7684501" y="4299903"/>
              <a:ext cx="5851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50C995-084E-5A41-4CE0-5B4C411C394F}"/>
                </a:ext>
              </a:extLst>
            </p:cNvPr>
            <p:cNvCxnSpPr>
              <a:cxnSpLocks/>
              <a:stCxn id="177" idx="2"/>
              <a:endCxn id="179" idx="0"/>
            </p:cNvCxnSpPr>
            <p:nvPr/>
          </p:nvCxnSpPr>
          <p:spPr>
            <a:xfrm>
              <a:off x="8269690" y="3110508"/>
              <a:ext cx="0" cy="240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7F23A766-6287-B42A-015E-2F27980CD2DF}"/>
                </a:ext>
              </a:extLst>
            </p:cNvPr>
            <p:cNvCxnSpPr>
              <a:cxnSpLocks/>
              <a:stCxn id="176" idx="2"/>
              <a:endCxn id="179" idx="1"/>
            </p:cNvCxnSpPr>
            <p:nvPr/>
          </p:nvCxnSpPr>
          <p:spPr>
            <a:xfrm rot="16200000" flipH="1">
              <a:off x="7038849" y="4927970"/>
              <a:ext cx="1212185" cy="585189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886502-E84C-8950-2F27-A9B3BBC4B2E2}"/>
                </a:ext>
              </a:extLst>
            </p:cNvPr>
            <p:cNvSpPr txBox="1"/>
            <p:nvPr/>
          </p:nvSpPr>
          <p:spPr>
            <a:xfrm>
              <a:off x="7366202" y="1821782"/>
              <a:ext cx="90348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/>
                <a:t>Symptom </a:t>
              </a:r>
            </a:p>
            <a:p>
              <a:pPr algn="ctr"/>
              <a:r>
                <a:rPr lang="en-GB" sz="1100"/>
                <a:t>onset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98F4A3-7D6F-F081-EC0A-A5156CF4627A}"/>
                </a:ext>
              </a:extLst>
            </p:cNvPr>
            <p:cNvSpPr txBox="1"/>
            <p:nvPr/>
          </p:nvSpPr>
          <p:spPr>
            <a:xfrm>
              <a:off x="7232798" y="3239878"/>
              <a:ext cx="102863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/>
                <a:t>Initial</a:t>
              </a:r>
            </a:p>
            <a:p>
              <a:pPr algn="ctr"/>
              <a:r>
                <a:rPr lang="en-GB" sz="1100"/>
                <a:t>care-seeking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D919284-F329-CDD5-9D5B-4779DDF1FA1E}"/>
                </a:ext>
              </a:extLst>
            </p:cNvPr>
            <p:cNvSpPr txBox="1"/>
            <p:nvPr/>
          </p:nvSpPr>
          <p:spPr>
            <a:xfrm>
              <a:off x="6748247" y="5826657"/>
              <a:ext cx="993604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/>
                <a:t>Repeat</a:t>
              </a:r>
            </a:p>
            <a:p>
              <a:pPr algn="ctr"/>
              <a:r>
                <a:rPr lang="en-GB" sz="1100"/>
                <a:t>care-seeking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525E319-3CD7-B609-E1E9-F1940131952E}"/>
                </a:ext>
              </a:extLst>
            </p:cNvPr>
            <p:cNvSpPr txBox="1"/>
            <p:nvPr/>
          </p:nvSpPr>
          <p:spPr>
            <a:xfrm>
              <a:off x="8283970" y="46037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TP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2E3636B-D8FA-E1DE-FBAF-1172FC6F21E3}"/>
                </a:ext>
              </a:extLst>
            </p:cNvPr>
            <p:cNvSpPr txBox="1"/>
            <p:nvPr/>
          </p:nvSpPr>
          <p:spPr>
            <a:xfrm>
              <a:off x="7807016" y="40614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FN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3A2C9AAF-8542-A849-5D63-005B4A3500A3}"/>
                </a:ext>
              </a:extLst>
            </p:cNvPr>
            <p:cNvSpPr txBox="1"/>
            <p:nvPr/>
          </p:nvSpPr>
          <p:spPr>
            <a:xfrm>
              <a:off x="6506541" y="81704"/>
              <a:ext cx="20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Routine healthcare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E1C4EA-17F7-AF6C-B20F-0A0BD6C774B0}"/>
              </a:ext>
            </a:extLst>
          </p:cNvPr>
          <p:cNvGrpSpPr/>
          <p:nvPr/>
        </p:nvGrpSpPr>
        <p:grpSpPr>
          <a:xfrm>
            <a:off x="8157428" y="116739"/>
            <a:ext cx="3493117" cy="3275166"/>
            <a:chOff x="3068670" y="81704"/>
            <a:chExt cx="3493117" cy="327516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C3F06A1-13D8-B632-7ED0-F9DDB95D70FA}"/>
                </a:ext>
              </a:extLst>
            </p:cNvPr>
            <p:cNvSpPr/>
            <p:nvPr/>
          </p:nvSpPr>
          <p:spPr>
            <a:xfrm>
              <a:off x="3069021" y="86659"/>
              <a:ext cx="3492766" cy="32702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/>
                <p:nvPr/>
              </p:nvSpPr>
              <p:spPr>
                <a:xfrm>
                  <a:off x="4284222" y="1301063"/>
                  <a:ext cx="681920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222" y="1301063"/>
                  <a:ext cx="681920" cy="629139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/>
                <p:nvPr/>
              </p:nvSpPr>
              <p:spPr>
                <a:xfrm>
                  <a:off x="4284222" y="2465659"/>
                  <a:ext cx="681920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222" y="2465659"/>
                  <a:ext cx="681920" cy="629139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F45997-95BF-C546-E100-A13F2CE3C41B}"/>
                </a:ext>
              </a:extLst>
            </p:cNvPr>
            <p:cNvSpPr txBox="1"/>
            <p:nvPr/>
          </p:nvSpPr>
          <p:spPr>
            <a:xfrm>
              <a:off x="3068670" y="81704"/>
              <a:ext cx="1980542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GB" b="1" dirty="0"/>
                <a:t>Latent TB infection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E52E4D0-E49E-B4E3-B8F5-2E2D17F9A0FD}"/>
                </a:ext>
              </a:extLst>
            </p:cNvPr>
            <p:cNvSpPr txBox="1"/>
            <p:nvPr/>
          </p:nvSpPr>
          <p:spPr>
            <a:xfrm>
              <a:off x="3622293" y="836032"/>
              <a:ext cx="1002887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/>
                <a:t>(Re-)Infection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705826D-DBD6-B173-BAEA-475868256C2E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4625181" y="614959"/>
              <a:ext cx="0" cy="68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34487C3-E702-EC0E-BBF1-24DF27CB1B04}"/>
                </a:ext>
              </a:extLst>
            </p:cNvPr>
            <p:cNvSpPr txBox="1"/>
            <p:nvPr/>
          </p:nvSpPr>
          <p:spPr>
            <a:xfrm>
              <a:off x="3740770" y="2037226"/>
              <a:ext cx="88441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/>
                <a:t>stabilisation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60AAAE-69EC-4B2B-260A-FB9F1C4896E1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>
              <a:off x="4625181" y="1930202"/>
              <a:ext cx="0" cy="53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5FF8E19-1A6D-EBB0-DBCE-1BF6AFB0E15E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62" y="1615633"/>
              <a:ext cx="1388312" cy="1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237E146-46F6-00F6-357A-81EC8284279D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V="1">
              <a:off x="4966142" y="2768892"/>
              <a:ext cx="1402132" cy="1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FB63B0-0300-2510-E9FE-4B37F4AA0895}"/>
                </a:ext>
              </a:extLst>
            </p:cNvPr>
            <p:cNvSpPr txBox="1"/>
            <p:nvPr/>
          </p:nvSpPr>
          <p:spPr>
            <a:xfrm>
              <a:off x="5139719" y="1185616"/>
              <a:ext cx="907647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/>
                <a:t>Primary</a:t>
              </a:r>
            </a:p>
            <a:p>
              <a:pPr algn="ctr"/>
              <a:r>
                <a:rPr lang="en-GB" sz="1100"/>
                <a:t>Progression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048D993-F35B-5554-7F58-75F9F60ACB5C}"/>
                </a:ext>
              </a:extLst>
            </p:cNvPr>
            <p:cNvSpPr txBox="1"/>
            <p:nvPr/>
          </p:nvSpPr>
          <p:spPr>
            <a:xfrm>
              <a:off x="5164186" y="2507282"/>
              <a:ext cx="1001352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Reactivation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C7C24288-1E9F-5B10-E91E-3CA49C8E4EB8}"/>
                    </a:ext>
                  </a:extLst>
                </p:cNvPr>
                <p:cNvSpPr/>
                <p:nvPr/>
              </p:nvSpPr>
              <p:spPr>
                <a:xfrm>
                  <a:off x="3144808" y="682033"/>
                  <a:ext cx="295670" cy="296208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C7C24288-1E9F-5B10-E91E-3CA49C8E4E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808" y="682033"/>
                  <a:ext cx="295670" cy="296208"/>
                </a:xfrm>
                <a:prstGeom prst="roundRect">
                  <a:avLst/>
                </a:prstGeom>
                <a:blipFill>
                  <a:blip r:embed="rId17"/>
                  <a:stretch>
                    <a:fillRect l="-1852"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/>
              <p:nvPr/>
            </p:nvSpPr>
            <p:spPr>
              <a:xfrm>
                <a:off x="5729286" y="553015"/>
                <a:ext cx="297281" cy="311114"/>
              </a:xfrm>
              <a:prstGeom prst="roundRect">
                <a:avLst/>
              </a:prstGeom>
              <a:ln w="38100" cmpd="dbl"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86" y="553015"/>
                <a:ext cx="297281" cy="31111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 cmpd="dbl"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A86545A5-9CCA-7781-E8D3-489F029C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16" y="391402"/>
            <a:ext cx="2387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Model structure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69A9AC9-AF69-CBB0-6F9C-CA5965B9E5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16898" y="4759325"/>
            <a:ext cx="416495" cy="21659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B4E73D-8B96-A5E4-3480-F5FF62CF764E}"/>
              </a:ext>
            </a:extLst>
          </p:cNvPr>
          <p:cNvSpPr txBox="1"/>
          <p:nvPr/>
        </p:nvSpPr>
        <p:spPr>
          <a:xfrm>
            <a:off x="5839632" y="463655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54638-FA88-2413-FE4B-ECB1D571122C}"/>
              </a:ext>
            </a:extLst>
          </p:cNvPr>
          <p:cNvSpPr txBox="1"/>
          <p:nvPr/>
        </p:nvSpPr>
        <p:spPr>
          <a:xfrm>
            <a:off x="6425438" y="509689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92334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E4EF-A8F6-31BE-7E90-CE63EFD0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C839-DE1D-2A6E-635B-0D13FFDA9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78EE5-2A5B-85D5-E86E-3A0AE7DAC5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South Africa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FE67669-49F5-E079-9B62-69489632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" y="2654292"/>
            <a:ext cx="5104357" cy="2916775"/>
          </a:xfrm>
          <a:prstGeom prst="rect">
            <a:avLst/>
          </a:prstGeom>
        </p:spPr>
      </p:pic>
      <p:pic>
        <p:nvPicPr>
          <p:cNvPr id="8" name="Picture 7" descr="Chart, diagram, histogram&#10;&#10;Description automatically generated">
            <a:extLst>
              <a:ext uri="{FF2B5EF4-FFF2-40B4-BE49-F238E27FC236}">
                <a16:creationId xmlns:a16="http://schemas.microsoft.com/office/drawing/2014/main" id="{EA1623A4-A278-07FA-F117-8AC34624E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42" y="2654292"/>
            <a:ext cx="5104357" cy="29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1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E4EF-A8F6-31BE-7E90-CE63EFD0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complex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C839-DE1D-2A6E-635B-0D13FFDA9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India</a:t>
            </a:r>
          </a:p>
          <a:p>
            <a:r>
              <a:rPr lang="en-GB" dirty="0"/>
              <a:t>Public / private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Covid</a:t>
            </a:r>
          </a:p>
          <a:p>
            <a:pPr lvl="1"/>
            <a:r>
              <a:rPr lang="en-GB" dirty="0"/>
              <a:t>Care-seeking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78EE5-2A5B-85D5-E86E-3A0AE7DAC5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South Africa</a:t>
            </a:r>
          </a:p>
          <a:p>
            <a:r>
              <a:rPr lang="en-US" dirty="0"/>
              <a:t>Non-HIV / HIV / HIV-ART</a:t>
            </a:r>
          </a:p>
          <a:p>
            <a:endParaRPr lang="en-US" dirty="0"/>
          </a:p>
          <a:p>
            <a:r>
              <a:rPr lang="en-US" dirty="0"/>
              <a:t>Empirical p(Dx)</a:t>
            </a:r>
          </a:p>
          <a:p>
            <a:endParaRPr lang="en-US" dirty="0"/>
          </a:p>
          <a:p>
            <a:r>
              <a:rPr lang="en-US" dirty="0"/>
              <a:t>Covid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93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B8996-2805-E7AE-BE45-5A78447B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200"/>
              <a:t>Data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4B94AFC-C8DD-32CB-DC87-31860B99A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0" y="2110998"/>
            <a:ext cx="5577292" cy="334637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EB25878-F625-AB84-914B-A2C12BC4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88" y="2110998"/>
            <a:ext cx="5577292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4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B36B-0113-946B-E6F4-F4D2D53A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744BE-AD41-A92A-6261-D28A65EE05BD}"/>
              </a:ext>
            </a:extLst>
          </p:cNvPr>
          <p:cNvSpPr txBox="1"/>
          <p:nvPr/>
        </p:nvSpPr>
        <p:spPr>
          <a:xfrm>
            <a:off x="1075267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Immediate change at the start of 2023</a:t>
            </a:r>
            <a:endParaRPr lang="en-GB" dirty="0"/>
          </a:p>
        </p:txBody>
      </p:sp>
      <p:pic>
        <p:nvPicPr>
          <p:cNvPr id="24" name="Content Placeholder 23" descr="Chart, histogram&#10;&#10;Description automatically generated">
            <a:extLst>
              <a:ext uri="{FF2B5EF4-FFF2-40B4-BE49-F238E27FC236}">
                <a16:creationId xmlns:a16="http://schemas.microsoft.com/office/drawing/2014/main" id="{7FDBBCB9-B930-5803-37D1-26334E6AFF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0837"/>
            <a:ext cx="5181600" cy="2960913"/>
          </a:xfr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0996B975-020C-8F94-FD32-62437A7C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4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B36B-0113-946B-E6F4-F4D2D53A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744BE-AD41-A92A-6261-D28A65EE05BD}"/>
              </a:ext>
            </a:extLst>
          </p:cNvPr>
          <p:cNvSpPr txBox="1"/>
          <p:nvPr/>
        </p:nvSpPr>
        <p:spPr>
          <a:xfrm>
            <a:off x="1075267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Immediate change at the start of 2023</a:t>
            </a:r>
            <a:endParaRPr lang="en-GB" dirty="0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6FF18056-E800-47AF-D565-ED5F073E53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0837"/>
            <a:ext cx="5181600" cy="296091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8896E2-8A43-70B2-FE86-5A57DAEE64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50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B36B-0113-946B-E6F4-F4D2D53A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A4535-FD2A-D63F-2535-845A3157C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Immediate change at the start of 2023</a:t>
            </a:r>
            <a:endParaRPr lang="en-GB" dirty="0"/>
          </a:p>
          <a:p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4BFA805-F1B6-4694-97C8-891F4A21BF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8996-2805-E7AE-BE45-5A78447B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EB13-34B9-18D3-CE09-6A493EF538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Inputs</a:t>
            </a:r>
            <a:endParaRPr lang="en-US" sz="3200" dirty="0"/>
          </a:p>
          <a:p>
            <a:pPr marL="227965" indent="-227965"/>
            <a:r>
              <a:rPr lang="en-US" dirty="0">
                <a:cs typeface="Calibri"/>
              </a:rPr>
              <a:t>WPP</a:t>
            </a:r>
          </a:p>
          <a:p>
            <a:pPr marL="685165" lvl="1" indent="-227965"/>
            <a:r>
              <a:rPr lang="en-US" dirty="0">
                <a:cs typeface="Calibri"/>
              </a:rPr>
              <a:t>Population size</a:t>
            </a:r>
          </a:p>
          <a:p>
            <a:pPr marL="685165" lvl="1" indent="-227965"/>
            <a:r>
              <a:rPr lang="en-US" dirty="0">
                <a:cs typeface="Calibri"/>
              </a:rPr>
              <a:t>Crude death rates</a:t>
            </a:r>
          </a:p>
          <a:p>
            <a:pPr marL="685165" lvl="1" indent="-227965"/>
            <a:r>
              <a:rPr lang="en-US" dirty="0">
                <a:cs typeface="Calibri"/>
              </a:rPr>
              <a:t>2010-2036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5814-02D7-E62B-2B93-7CF3F7B82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363133"/>
            <a:ext cx="5181600" cy="4813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Calibration targets</a:t>
            </a:r>
            <a:endParaRPr lang="en-US" sz="3200" dirty="0"/>
          </a:p>
          <a:p>
            <a:pPr marL="227965" indent="-227965"/>
            <a:r>
              <a:rPr lang="en-US" dirty="0">
                <a:cs typeface="Calibri"/>
              </a:rPr>
              <a:t>WHO TB notification</a:t>
            </a:r>
          </a:p>
          <a:p>
            <a:pPr marL="685165" lvl="1" indent="-227965"/>
            <a:r>
              <a:rPr lang="en-US" dirty="0">
                <a:cs typeface="Calibri"/>
              </a:rPr>
              <a:t>Cases</a:t>
            </a:r>
          </a:p>
          <a:p>
            <a:pPr marL="685165" lvl="1" indent="-227965"/>
            <a:r>
              <a:rPr lang="en-US" dirty="0">
                <a:cs typeface="Calibri"/>
              </a:rPr>
              <a:t>Deaths after treatment initiated</a:t>
            </a:r>
          </a:p>
          <a:p>
            <a:pPr marL="227965" indent="-227965"/>
            <a:r>
              <a:rPr lang="en-US" dirty="0">
                <a:cs typeface="Calibri"/>
              </a:rPr>
              <a:t>WHO burden estimates</a:t>
            </a:r>
          </a:p>
          <a:p>
            <a:pPr marL="685165" lvl="1" indent="-227965"/>
            <a:r>
              <a:rPr lang="en-US" dirty="0">
                <a:cs typeface="Calibri"/>
              </a:rPr>
              <a:t>Incidence/Mortality</a:t>
            </a:r>
          </a:p>
          <a:p>
            <a:pPr marL="227965" indent="-227965"/>
            <a:r>
              <a:rPr lang="en-US" dirty="0">
                <a:cs typeface="Calibri"/>
              </a:rPr>
              <a:t>National TBPS</a:t>
            </a:r>
          </a:p>
          <a:p>
            <a:pPr marL="685165" lvl="1" indent="-227965"/>
            <a:r>
              <a:rPr lang="en-US" dirty="0">
                <a:cs typeface="Calibri"/>
              </a:rPr>
              <a:t>IND 2020, ZAF 2019</a:t>
            </a:r>
          </a:p>
          <a:p>
            <a:pPr marL="685165" lvl="1" indent="-227965"/>
            <a:r>
              <a:rPr lang="en-US" dirty="0">
                <a:cs typeface="Calibri"/>
              </a:rPr>
              <a:t>Untreated by sub-clinical/ pre-care seeking / sought care</a:t>
            </a: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67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514E-6038-3FE7-FD45-7A26D431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Underlying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A34B-827C-F8C1-EF1F-047F98E26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227965" indent="-227965"/>
                <a:r>
                  <a:rPr lang="en-US" dirty="0">
                    <a:cs typeface="Calibri"/>
                  </a:rPr>
                  <a:t>Population growth</a:t>
                </a:r>
              </a:p>
              <a:p>
                <a:pPr marL="227965" indent="-227965"/>
                <a:endParaRPr lang="en-US" b="0" i="1" dirty="0">
                  <a:latin typeface="Cambria Math" panose="02040503050406030204" pitchFamily="18" charset="0"/>
                  <a:cs typeface="Calibri"/>
                </a:endParaRPr>
              </a:p>
              <a:p>
                <a:pPr marL="227965" indent="-227965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&lt;2010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(1 −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 −2010)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),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≥2010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cs typeface="Calibri"/>
                  </a:rPr>
                  <a:t> , 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(1, 30)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~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(0, 0.2)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cs typeface="Calibri"/>
                </a:endParaRPr>
              </a:p>
              <a:p>
                <a:pPr marL="227965" indent="-227965"/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A34B-827C-F8C1-EF1F-047F98E26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81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9AE4EF-A8F6-31BE-7E90-CE63EFD002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per care-seeking visit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9AE4EF-A8F6-31BE-7E90-CE63EFD00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C839-DE1D-2A6E-635B-0D13FFDA9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India</a:t>
            </a:r>
          </a:p>
          <a:p>
            <a:r>
              <a:rPr lang="en-GB" dirty="0"/>
              <a:t>Data synthesis from existing studies and </a:t>
            </a:r>
          </a:p>
          <a:p>
            <a:r>
              <a:rPr lang="en-GB" dirty="0"/>
              <a:t>Extracting where to seek care from the TBPS</a:t>
            </a:r>
          </a:p>
          <a:p>
            <a:r>
              <a:rPr lang="en-GB" dirty="0"/>
              <a:t>Drug-sale data + TBPS to support the public/private mixing</a:t>
            </a:r>
          </a:p>
          <a:p>
            <a:r>
              <a:rPr lang="en-GB" dirty="0"/>
              <a:t>45% for initial care-seeking</a:t>
            </a:r>
          </a:p>
          <a:p>
            <a:r>
              <a:rPr lang="en-GB" dirty="0"/>
              <a:t>70% </a:t>
            </a:r>
            <a:r>
              <a:rPr lang="en-GB"/>
              <a:t>for revisiting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78EE5-2A5B-85D5-E86E-3A0AE7DAC5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South Africa</a:t>
            </a:r>
          </a:p>
          <a:p>
            <a:r>
              <a:rPr lang="en-US" dirty="0"/>
              <a:t>Adjust values to match 22-25 days system delays</a:t>
            </a:r>
          </a:p>
          <a:p>
            <a:r>
              <a:rPr lang="en-US" dirty="0"/>
              <a:t>Looing for more evidence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39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5D34-6C34-2C8B-9BC8-9E99F28F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Calibration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22A4-D62E-B765-52D0-E6100B6734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Current</a:t>
            </a:r>
            <a:endParaRPr lang="en-US"/>
          </a:p>
          <a:p>
            <a:pPr marL="227965" indent="-227965"/>
            <a:r>
              <a:rPr lang="en-US" dirty="0">
                <a:cs typeface="Calibri"/>
              </a:rPr>
              <a:t>ABC (vanilla)</a:t>
            </a:r>
          </a:p>
          <a:p>
            <a:pPr marL="227965" indent="-227965"/>
            <a:r>
              <a:rPr lang="en-US" dirty="0">
                <a:cs typeface="Calibri"/>
              </a:rPr>
              <a:t>ESS: 300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3437-DA60-1D8B-1485-BCE6E182D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Final</a:t>
            </a:r>
          </a:p>
          <a:p>
            <a:pPr marL="227965" indent="-227965"/>
            <a:r>
              <a:rPr lang="en-US" dirty="0">
                <a:cs typeface="Calibri"/>
              </a:rPr>
              <a:t>Adaptive ABC-SMC</a:t>
            </a:r>
          </a:p>
          <a:p>
            <a:pPr marL="227965" indent="-227965"/>
            <a:r>
              <a:rPr lang="en-US" dirty="0">
                <a:cs typeface="Calibri"/>
              </a:rPr>
              <a:t>ESS: 1000 ~ 3000</a:t>
            </a:r>
          </a:p>
        </p:txBody>
      </p:sp>
    </p:spTree>
    <p:extLst>
      <p:ext uri="{BB962C8B-B14F-4D97-AF65-F5344CB8AC3E}">
        <p14:creationId xmlns:p14="http://schemas.microsoft.com/office/powerpoint/2010/main" val="209820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</Words>
  <Application>Microsoft Office PowerPoint</Application>
  <PresentationFormat>Widescreen</PresentationFormat>
  <Paragraphs>110</Paragraphs>
  <Slides>11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Model structure</vt:lpstr>
      <vt:lpstr>Data</vt:lpstr>
      <vt:lpstr>India</vt:lpstr>
      <vt:lpstr>South Africa</vt:lpstr>
      <vt:lpstr>South Africa</vt:lpstr>
      <vt:lpstr>Data</vt:lpstr>
      <vt:lpstr>Underlying dynamics</vt:lpstr>
      <vt:lpstr>p(Dx) per care-seeking visit</vt:lpstr>
      <vt:lpstr>Calibration methods</vt:lpstr>
      <vt:lpstr>Current fits</vt:lpstr>
      <vt:lpstr>Go complex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Ku, Chu-Chang</dc:creator>
  <cp:lastModifiedBy>Ku, Chu-Chang</cp:lastModifiedBy>
  <cp:revision>123</cp:revision>
  <dcterms:created xsi:type="dcterms:W3CDTF">2022-08-25T09:12:04Z</dcterms:created>
  <dcterms:modified xsi:type="dcterms:W3CDTF">2023-02-07T12:17:02Z</dcterms:modified>
</cp:coreProperties>
</file>