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2017.10.8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1-</a:t>
            </a:r>
            <a:r>
              <a:rPr lang="zh-CN" altLang="en-US" dirty="0" smtClean="0"/>
              <a:t>方差分析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重现教学案例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数据：</a:t>
            </a:r>
            <a:r>
              <a:rPr lang="en-US" altLang="zh-CN" dirty="0" err="1" smtClean="0"/>
              <a:t>chrolesterol</a:t>
            </a:r>
            <a:endParaRPr lang="en-US" altLang="zh-CN" dirty="0" smtClean="0"/>
          </a:p>
          <a:p>
            <a:r>
              <a:rPr lang="zh-CN" altLang="en-US" dirty="0" smtClean="0"/>
              <a:t>课堂教学案例，请将此数据集运用方法分析进行处理，重现数据分析结果。</a:t>
            </a:r>
            <a:endParaRPr lang="en-US" altLang="zh-CN" dirty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方差分析得出结果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plotmean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做出图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得出结论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87517" y="5530632"/>
            <a:ext cx="226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plotmean</a:t>
            </a:r>
            <a:r>
              <a:rPr lang="zh-CN" altLang="en-US" dirty="0" smtClean="0"/>
              <a:t>并非基础包中的函数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64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2-</a:t>
            </a:r>
            <a:r>
              <a:rPr lang="zh-CN" altLang="en-US" dirty="0" smtClean="0"/>
              <a:t>数据分布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数据：</a:t>
            </a:r>
            <a:r>
              <a:rPr lang="en-US" altLang="zh-CN" dirty="0" err="1" smtClean="0"/>
              <a:t>chickwts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package:dataset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r>
              <a:rPr lang="zh-CN" altLang="en-US" dirty="0" smtClean="0"/>
              <a:t>查询数据集的含义</a:t>
            </a:r>
            <a:endParaRPr lang="en-US" altLang="zh-CN" dirty="0" smtClean="0"/>
          </a:p>
          <a:p>
            <a:r>
              <a:rPr lang="en-US" altLang="zh-CN" dirty="0" err="1" smtClean="0"/>
              <a:t>chickwts</a:t>
            </a:r>
            <a:r>
              <a:rPr lang="zh-CN" altLang="en-US" dirty="0" smtClean="0"/>
              <a:t>数据集中包含两个变量</a:t>
            </a:r>
            <a:r>
              <a:rPr lang="en-US" altLang="zh-CN" dirty="0" smtClean="0"/>
              <a:t>71</a:t>
            </a:r>
            <a:r>
              <a:rPr lang="zh-CN" altLang="en-US" dirty="0" smtClean="0"/>
              <a:t>个观察对象</a:t>
            </a:r>
            <a:endParaRPr lang="en-US" altLang="zh-CN" dirty="0" smtClean="0"/>
          </a:p>
          <a:p>
            <a:r>
              <a:rPr lang="zh-CN" altLang="en-US" dirty="0" smtClean="0"/>
              <a:t>请根据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变量的数值分析对象的分布情况，判断是否满足正态性分布，数据分布是否存在偏态，计算偏态指标大小。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画出</a:t>
            </a:r>
            <a:r>
              <a:rPr lang="en-US" altLang="zh-CN" dirty="0" smtClean="0"/>
              <a:t>QQ</a:t>
            </a:r>
            <a:r>
              <a:rPr lang="zh-CN" altLang="en-US" dirty="0" smtClean="0"/>
              <a:t>图（带红色参考直线）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坐标轴标签，翻译成中文的标签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图标题，要求变成中文标题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3-</a:t>
            </a:r>
            <a:r>
              <a:rPr lang="zh-CN" altLang="en-US" dirty="0" smtClean="0"/>
              <a:t>综合分析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继续处理</a:t>
            </a:r>
            <a:r>
              <a:rPr lang="en-US" altLang="zh-CN" dirty="0" err="1" smtClean="0"/>
              <a:t>chickwts</a:t>
            </a:r>
            <a:endParaRPr lang="en-US" altLang="zh-CN" dirty="0" smtClean="0"/>
          </a:p>
          <a:p>
            <a:r>
              <a:rPr lang="zh-CN" altLang="en-US" dirty="0" smtClean="0"/>
              <a:t>加入变量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进行分组，对比各组的水平值差异</a:t>
            </a:r>
            <a:endParaRPr lang="en-US" altLang="zh-CN" dirty="0" smtClean="0"/>
          </a:p>
          <a:p>
            <a:r>
              <a:rPr lang="zh-CN" altLang="en-US" dirty="0" smtClean="0"/>
              <a:t>画出用于分组对比的</a:t>
            </a:r>
            <a:r>
              <a:rPr lang="zh-CN" altLang="en-US" dirty="0" smtClean="0"/>
              <a:t>图</a:t>
            </a:r>
            <a:endParaRPr lang="en-US" altLang="zh-CN" smtClean="0"/>
          </a:p>
          <a:p>
            <a:r>
              <a:rPr lang="zh-CN" altLang="en-US" smtClean="0"/>
              <a:t>判断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变量所代表的因素是否对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水平带来差异，结论可信度有多高。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83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192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Office 主题​​</vt:lpstr>
      <vt:lpstr>作业4</vt:lpstr>
      <vt:lpstr>作业1-方差分析-重现教学案例</vt:lpstr>
      <vt:lpstr>作业2-数据分布</vt:lpstr>
      <vt:lpstr>作业3-综合分析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21</cp:revision>
  <dcterms:created xsi:type="dcterms:W3CDTF">2017-09-05T12:55:02Z</dcterms:created>
  <dcterms:modified xsi:type="dcterms:W3CDTF">2017-10-24T14:47:32Z</dcterms:modified>
</cp:coreProperties>
</file>