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72" r:id="rId3"/>
    <p:sldId id="267" r:id="rId4"/>
    <p:sldId id="271" r:id="rId5"/>
    <p:sldId id="270" r:id="rId6"/>
    <p:sldId id="273" r:id="rId7"/>
    <p:sldId id="263" r:id="rId8"/>
    <p:sldId id="277" r:id="rId9"/>
    <p:sldId id="278" r:id="rId10"/>
    <p:sldId id="276" r:id="rId11"/>
    <p:sldId id="280" r:id="rId12"/>
    <p:sldId id="279" r:id="rId13"/>
    <p:sldId id="266" r:id="rId14"/>
    <p:sldId id="265" r:id="rId15"/>
    <p:sldId id="258" r:id="rId16"/>
    <p:sldId id="281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0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49B9E49-31C6-43AA-9156-BBA552D5F742}" type="doc">
      <dgm:prSet loTypeId="urn:microsoft.com/office/officeart/2005/8/layout/b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E091E06-EB80-4AF2-B261-F4F17599DF6B}">
      <dgm:prSet phldrT="[文本]"/>
      <dgm:spPr/>
      <dgm:t>
        <a:bodyPr/>
        <a:lstStyle/>
        <a:p>
          <a:r>
            <a:rPr lang="zh-CN" altLang="en-US" dirty="0" smtClean="0"/>
            <a:t>数据准备</a:t>
          </a:r>
          <a:endParaRPr lang="zh-CN" altLang="en-US" dirty="0"/>
        </a:p>
      </dgm:t>
    </dgm:pt>
    <dgm:pt modelId="{73870D08-7BB7-462B-A46F-858515C43C51}" type="parTrans" cxnId="{1F0B5626-2F77-4B7F-9CBF-66021895D877}">
      <dgm:prSet/>
      <dgm:spPr/>
      <dgm:t>
        <a:bodyPr/>
        <a:lstStyle/>
        <a:p>
          <a:endParaRPr lang="zh-CN" altLang="en-US"/>
        </a:p>
      </dgm:t>
    </dgm:pt>
    <dgm:pt modelId="{F7782C93-DD9A-4606-966C-2F673DDEB2E7}" type="sibTrans" cxnId="{1F0B5626-2F77-4B7F-9CBF-66021895D877}">
      <dgm:prSet/>
      <dgm:spPr/>
      <dgm:t>
        <a:bodyPr/>
        <a:lstStyle/>
        <a:p>
          <a:endParaRPr lang="zh-CN" altLang="en-US"/>
        </a:p>
      </dgm:t>
    </dgm:pt>
    <dgm:pt modelId="{C38F3C88-4971-4B4D-90B5-90265D92165B}">
      <dgm:prSet phldrT="[文本]"/>
      <dgm:spPr/>
      <dgm:t>
        <a:bodyPr/>
        <a:lstStyle/>
        <a:p>
          <a:r>
            <a:rPr lang="zh-CN" altLang="en-US" dirty="0" smtClean="0"/>
            <a:t>建立映射</a:t>
          </a:r>
          <a:endParaRPr lang="zh-CN" altLang="en-US" dirty="0"/>
        </a:p>
      </dgm:t>
    </dgm:pt>
    <dgm:pt modelId="{4A2C96B7-CA5F-4618-93EC-D7955EF1376D}" type="parTrans" cxnId="{E4B77A13-13ED-4183-BAE8-B34A2B771B2A}">
      <dgm:prSet/>
      <dgm:spPr/>
      <dgm:t>
        <a:bodyPr/>
        <a:lstStyle/>
        <a:p>
          <a:endParaRPr lang="zh-CN" altLang="en-US"/>
        </a:p>
      </dgm:t>
    </dgm:pt>
    <dgm:pt modelId="{7E7EBCEB-9257-473F-ADC0-185588AD6D08}" type="sibTrans" cxnId="{E4B77A13-13ED-4183-BAE8-B34A2B771B2A}">
      <dgm:prSet/>
      <dgm:spPr/>
      <dgm:t>
        <a:bodyPr/>
        <a:lstStyle/>
        <a:p>
          <a:endParaRPr lang="zh-CN" altLang="en-US"/>
        </a:p>
      </dgm:t>
    </dgm:pt>
    <dgm:pt modelId="{F8F5C745-4E18-4FBF-AF14-3B307FFAA64A}">
      <dgm:prSet phldrT="[文本]"/>
      <dgm:spPr/>
      <dgm:t>
        <a:bodyPr/>
        <a:lstStyle/>
        <a:p>
          <a:r>
            <a:rPr lang="zh-CN" altLang="en-US" dirty="0" smtClean="0"/>
            <a:t>标度</a:t>
          </a:r>
          <a:endParaRPr lang="zh-CN" altLang="en-US" dirty="0"/>
        </a:p>
      </dgm:t>
    </dgm:pt>
    <dgm:pt modelId="{EE89973B-9A20-4700-BF93-ABFAC5F7A706}" type="parTrans" cxnId="{1C6B8CD8-1C1C-4090-8DB6-EE80075FC1C6}">
      <dgm:prSet/>
      <dgm:spPr/>
      <dgm:t>
        <a:bodyPr/>
        <a:lstStyle/>
        <a:p>
          <a:endParaRPr lang="zh-CN" altLang="en-US"/>
        </a:p>
      </dgm:t>
    </dgm:pt>
    <dgm:pt modelId="{4BBBFF6C-4566-4C9C-A8C9-5AF62E9AE0C0}" type="sibTrans" cxnId="{1C6B8CD8-1C1C-4090-8DB6-EE80075FC1C6}">
      <dgm:prSet/>
      <dgm:spPr/>
      <dgm:t>
        <a:bodyPr/>
        <a:lstStyle/>
        <a:p>
          <a:endParaRPr lang="zh-CN" altLang="en-US"/>
        </a:p>
      </dgm:t>
    </dgm:pt>
    <dgm:pt modelId="{70701E11-C136-4C1D-8CE5-B0C8EC06EB9A}">
      <dgm:prSet phldrT="[文本]"/>
      <dgm:spPr/>
      <dgm:t>
        <a:bodyPr/>
        <a:lstStyle/>
        <a:p>
          <a:r>
            <a:rPr lang="zh-CN" altLang="en-US" dirty="0" smtClean="0"/>
            <a:t>准备图形元素</a:t>
          </a:r>
          <a:endParaRPr lang="zh-CN" altLang="en-US" dirty="0"/>
        </a:p>
      </dgm:t>
    </dgm:pt>
    <dgm:pt modelId="{883C0B1C-FA16-490D-B780-9B2702E66ED7}" type="parTrans" cxnId="{05859B0F-2959-4357-8356-393ECF6B5B13}">
      <dgm:prSet/>
      <dgm:spPr/>
      <dgm:t>
        <a:bodyPr/>
        <a:lstStyle/>
        <a:p>
          <a:endParaRPr lang="zh-CN" altLang="en-US"/>
        </a:p>
      </dgm:t>
    </dgm:pt>
    <dgm:pt modelId="{B8FCC67F-5970-4283-B6CB-A2559E410200}" type="sibTrans" cxnId="{05859B0F-2959-4357-8356-393ECF6B5B13}">
      <dgm:prSet/>
      <dgm:spPr/>
      <dgm:t>
        <a:bodyPr/>
        <a:lstStyle/>
        <a:p>
          <a:endParaRPr lang="zh-CN" altLang="en-US"/>
        </a:p>
      </dgm:t>
    </dgm:pt>
    <dgm:pt modelId="{55279734-B525-47E2-B2BB-DC09AA98741D}">
      <dgm:prSet phldrT="[文本]"/>
      <dgm:spPr/>
      <dgm:t>
        <a:bodyPr/>
        <a:lstStyle/>
        <a:p>
          <a:r>
            <a:rPr lang="zh-CN" altLang="en-US" dirty="0" smtClean="0"/>
            <a:t>输出</a:t>
          </a:r>
          <a:endParaRPr lang="zh-CN" altLang="en-US" dirty="0"/>
        </a:p>
      </dgm:t>
    </dgm:pt>
    <dgm:pt modelId="{2B5A5AD0-3DF4-400A-BEB6-AD712C4587C1}" type="parTrans" cxnId="{78C44012-7BF5-4FB5-9F2D-5341793EB57F}">
      <dgm:prSet/>
      <dgm:spPr/>
      <dgm:t>
        <a:bodyPr/>
        <a:lstStyle/>
        <a:p>
          <a:endParaRPr lang="zh-CN" altLang="en-US"/>
        </a:p>
      </dgm:t>
    </dgm:pt>
    <dgm:pt modelId="{88F99FE0-9FC2-4D59-B42E-19D11E688BB2}" type="sibTrans" cxnId="{78C44012-7BF5-4FB5-9F2D-5341793EB57F}">
      <dgm:prSet/>
      <dgm:spPr/>
      <dgm:t>
        <a:bodyPr/>
        <a:lstStyle/>
        <a:p>
          <a:endParaRPr lang="zh-CN" altLang="en-US"/>
        </a:p>
      </dgm:t>
    </dgm:pt>
    <dgm:pt modelId="{87382C06-FEA2-4760-8BB8-406C6A348F7F}">
      <dgm:prSet phldrT="[文本]"/>
      <dgm:spPr/>
      <dgm:t>
        <a:bodyPr/>
        <a:lstStyle/>
        <a:p>
          <a:r>
            <a:rPr lang="zh-CN" altLang="en-US" dirty="0" smtClean="0"/>
            <a:t>添加形状</a:t>
          </a:r>
          <a:endParaRPr lang="zh-CN" altLang="en-US" dirty="0"/>
        </a:p>
      </dgm:t>
    </dgm:pt>
    <dgm:pt modelId="{F3BE645F-6556-45A3-AD4F-D4E405C6FA7C}" type="parTrans" cxnId="{4E99C63B-6987-4116-9891-75CEAE5FAA0A}">
      <dgm:prSet/>
      <dgm:spPr/>
      <dgm:t>
        <a:bodyPr/>
        <a:lstStyle/>
        <a:p>
          <a:endParaRPr lang="zh-CN" altLang="en-US"/>
        </a:p>
      </dgm:t>
    </dgm:pt>
    <dgm:pt modelId="{3B49DD00-10C6-4557-94F3-9E07845EA12A}" type="sibTrans" cxnId="{4E99C63B-6987-4116-9891-75CEAE5FAA0A}">
      <dgm:prSet/>
      <dgm:spPr/>
      <dgm:t>
        <a:bodyPr/>
        <a:lstStyle/>
        <a:p>
          <a:endParaRPr lang="zh-CN" altLang="en-US"/>
        </a:p>
      </dgm:t>
    </dgm:pt>
    <dgm:pt modelId="{D6E32132-BDB8-4492-A7A1-A14D0C8818F0}">
      <dgm:prSet phldrT="[文本]"/>
      <dgm:spPr/>
      <dgm:t>
        <a:bodyPr/>
        <a:lstStyle/>
        <a:p>
          <a:r>
            <a:rPr lang="zh-CN" altLang="en-US" dirty="0" smtClean="0"/>
            <a:t>保存图形</a:t>
          </a:r>
          <a:endParaRPr lang="zh-CN" altLang="en-US" dirty="0"/>
        </a:p>
      </dgm:t>
    </dgm:pt>
    <dgm:pt modelId="{DD49058F-8C27-4CBF-B70A-74E8A3CAD89E}" type="parTrans" cxnId="{747758CA-167E-41B0-BA84-C878778643C2}">
      <dgm:prSet/>
      <dgm:spPr/>
      <dgm:t>
        <a:bodyPr/>
        <a:lstStyle/>
        <a:p>
          <a:endParaRPr lang="zh-CN" altLang="en-US"/>
        </a:p>
      </dgm:t>
    </dgm:pt>
    <dgm:pt modelId="{AE8DE007-B054-43A9-9DE9-10B5DB1848FD}" type="sibTrans" cxnId="{747758CA-167E-41B0-BA84-C878778643C2}">
      <dgm:prSet/>
      <dgm:spPr/>
      <dgm:t>
        <a:bodyPr/>
        <a:lstStyle/>
        <a:p>
          <a:endParaRPr lang="zh-CN" altLang="en-US"/>
        </a:p>
      </dgm:t>
    </dgm:pt>
    <dgm:pt modelId="{21E99D31-0CF4-4CAF-BEAA-BE7E25400777}" type="pres">
      <dgm:prSet presAssocID="{A49B9E49-31C6-43AA-9156-BBA552D5F742}" presName="diagram" presStyleCnt="0">
        <dgm:presLayoutVars>
          <dgm:dir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26D667EE-8D34-4501-AA64-53E764321639}" type="pres">
      <dgm:prSet presAssocID="{AE091E06-EB80-4AF2-B261-F4F17599DF6B}" presName="first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A323206-5605-46E0-ABC3-734EDC09CDDD}" type="pres">
      <dgm:prSet presAssocID="{F7782C93-DD9A-4606-966C-2F673DDEB2E7}" presName="sibTrans" presStyleLbl="sibTrans2D1" presStyleIdx="0" presStyleCnt="6"/>
      <dgm:spPr/>
      <dgm:t>
        <a:bodyPr/>
        <a:lstStyle/>
        <a:p>
          <a:endParaRPr lang="zh-CN" altLang="en-US"/>
        </a:p>
      </dgm:t>
    </dgm:pt>
    <dgm:pt modelId="{79270DFF-B83E-4170-AA5B-26CCEF54E76C}" type="pres">
      <dgm:prSet presAssocID="{C38F3C88-4971-4B4D-90B5-90265D92165B}" presName="middleNode" presStyleCnt="0"/>
      <dgm:spPr/>
    </dgm:pt>
    <dgm:pt modelId="{520BCBF0-5157-47D5-BE4D-84D4451C30EB}" type="pres">
      <dgm:prSet presAssocID="{C38F3C88-4971-4B4D-90B5-90265D92165B}" presName="padding" presStyleLbl="node1" presStyleIdx="0" presStyleCnt="7"/>
      <dgm:spPr/>
    </dgm:pt>
    <dgm:pt modelId="{CD67265A-3C84-427F-81D0-5A201E69D735}" type="pres">
      <dgm:prSet presAssocID="{C38F3C88-4971-4B4D-90B5-90265D92165B}" presName="shap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7E4D533-56BE-45D3-B00A-46FAF8B9E70B}" type="pres">
      <dgm:prSet presAssocID="{7E7EBCEB-9257-473F-ADC0-185588AD6D08}" presName="sibTrans" presStyleLbl="sibTrans2D1" presStyleIdx="1" presStyleCnt="6"/>
      <dgm:spPr/>
      <dgm:t>
        <a:bodyPr/>
        <a:lstStyle/>
        <a:p>
          <a:endParaRPr lang="zh-CN" altLang="en-US"/>
        </a:p>
      </dgm:t>
    </dgm:pt>
    <dgm:pt modelId="{3FC452FA-E7A4-4093-9BEF-902F98A71A82}" type="pres">
      <dgm:prSet presAssocID="{F8F5C745-4E18-4FBF-AF14-3B307FFAA64A}" presName="middleNode" presStyleCnt="0"/>
      <dgm:spPr/>
    </dgm:pt>
    <dgm:pt modelId="{46A6FA9B-5B08-4F79-B63C-6A9B6A7A5130}" type="pres">
      <dgm:prSet presAssocID="{F8F5C745-4E18-4FBF-AF14-3B307FFAA64A}" presName="padding" presStyleLbl="node1" presStyleIdx="1" presStyleCnt="7"/>
      <dgm:spPr/>
    </dgm:pt>
    <dgm:pt modelId="{6C5F1046-058A-41A1-BCDC-C17ADBD51B14}" type="pres">
      <dgm:prSet presAssocID="{F8F5C745-4E18-4FBF-AF14-3B307FFAA64A}" presName="shap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A9E2585-2B50-43E1-AC14-2BA28D931419}" type="pres">
      <dgm:prSet presAssocID="{4BBBFF6C-4566-4C9C-A8C9-5AF62E9AE0C0}" presName="sibTrans" presStyleLbl="sibTrans2D1" presStyleIdx="2" presStyleCnt="6"/>
      <dgm:spPr/>
      <dgm:t>
        <a:bodyPr/>
        <a:lstStyle/>
        <a:p>
          <a:endParaRPr lang="zh-CN" altLang="en-US"/>
        </a:p>
      </dgm:t>
    </dgm:pt>
    <dgm:pt modelId="{72630027-5A87-47C6-ADD5-C9F1AE9DD08C}" type="pres">
      <dgm:prSet presAssocID="{70701E11-C136-4C1D-8CE5-B0C8EC06EB9A}" presName="middleNode" presStyleCnt="0"/>
      <dgm:spPr/>
    </dgm:pt>
    <dgm:pt modelId="{C4AD7740-7874-4E62-B6A3-D3B4F261E63C}" type="pres">
      <dgm:prSet presAssocID="{70701E11-C136-4C1D-8CE5-B0C8EC06EB9A}" presName="padding" presStyleLbl="node1" presStyleIdx="2" presStyleCnt="7"/>
      <dgm:spPr/>
    </dgm:pt>
    <dgm:pt modelId="{B83BF795-CB27-40AB-95CB-6446ADFCE8AD}" type="pres">
      <dgm:prSet presAssocID="{70701E11-C136-4C1D-8CE5-B0C8EC06EB9A}" presName="shap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F52184D-2BE4-4F58-9403-20D9A63CDF98}" type="pres">
      <dgm:prSet presAssocID="{B8FCC67F-5970-4283-B6CB-A2559E410200}" presName="sibTrans" presStyleLbl="sibTrans2D1" presStyleIdx="3" presStyleCnt="6"/>
      <dgm:spPr/>
      <dgm:t>
        <a:bodyPr/>
        <a:lstStyle/>
        <a:p>
          <a:endParaRPr lang="zh-CN" altLang="en-US"/>
        </a:p>
      </dgm:t>
    </dgm:pt>
    <dgm:pt modelId="{D4A30558-3277-4AFF-8F16-350D44BF74AF}" type="pres">
      <dgm:prSet presAssocID="{55279734-B525-47E2-B2BB-DC09AA98741D}" presName="middleNode" presStyleCnt="0"/>
      <dgm:spPr/>
    </dgm:pt>
    <dgm:pt modelId="{BBA52452-5F55-4306-AB82-D4AD6BC0527E}" type="pres">
      <dgm:prSet presAssocID="{55279734-B525-47E2-B2BB-DC09AA98741D}" presName="padding" presStyleLbl="node1" presStyleIdx="3" presStyleCnt="7"/>
      <dgm:spPr/>
    </dgm:pt>
    <dgm:pt modelId="{481B6296-A091-4A32-8C36-3B9E41D50A24}" type="pres">
      <dgm:prSet presAssocID="{55279734-B525-47E2-B2BB-DC09AA98741D}" presName="shap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8FAF009-EF81-432C-8F06-D4B6F32E87BE}" type="pres">
      <dgm:prSet presAssocID="{88F99FE0-9FC2-4D59-B42E-19D11E688BB2}" presName="sibTrans" presStyleLbl="sibTrans2D1" presStyleIdx="4" presStyleCnt="6"/>
      <dgm:spPr/>
      <dgm:t>
        <a:bodyPr/>
        <a:lstStyle/>
        <a:p>
          <a:endParaRPr lang="zh-CN" altLang="en-US"/>
        </a:p>
      </dgm:t>
    </dgm:pt>
    <dgm:pt modelId="{BDB7A0FD-C757-4972-874B-3129BF61A454}" type="pres">
      <dgm:prSet presAssocID="{87382C06-FEA2-4760-8BB8-406C6A348F7F}" presName="middleNode" presStyleCnt="0"/>
      <dgm:spPr/>
    </dgm:pt>
    <dgm:pt modelId="{97BBE3AB-5746-40CD-B88B-A36F123B088C}" type="pres">
      <dgm:prSet presAssocID="{87382C06-FEA2-4760-8BB8-406C6A348F7F}" presName="padding" presStyleLbl="node1" presStyleIdx="4" presStyleCnt="7"/>
      <dgm:spPr/>
    </dgm:pt>
    <dgm:pt modelId="{9BF7577D-A4C1-42C9-BA11-BF6FB96A03C6}" type="pres">
      <dgm:prSet presAssocID="{87382C06-FEA2-4760-8BB8-406C6A348F7F}" presName="shap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DAC0B76-2C51-43CE-BE91-184B31CEBC38}" type="pres">
      <dgm:prSet presAssocID="{3B49DD00-10C6-4557-94F3-9E07845EA12A}" presName="sibTrans" presStyleLbl="sibTrans2D1" presStyleIdx="5" presStyleCnt="6"/>
      <dgm:spPr/>
      <dgm:t>
        <a:bodyPr/>
        <a:lstStyle/>
        <a:p>
          <a:endParaRPr lang="zh-CN" altLang="en-US"/>
        </a:p>
      </dgm:t>
    </dgm:pt>
    <dgm:pt modelId="{0F31B58E-FF31-4A7C-87A9-0B9AEE228360}" type="pres">
      <dgm:prSet presAssocID="{D6E32132-BDB8-4492-A7A1-A14D0C8818F0}" presName="last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ED6C5707-BD0E-41E7-92CC-56E8286F52F9}" type="presOf" srcId="{B8FCC67F-5970-4283-B6CB-A2559E410200}" destId="{8F52184D-2BE4-4F58-9403-20D9A63CDF98}" srcOrd="0" destOrd="0" presId="urn:microsoft.com/office/officeart/2005/8/layout/bProcess2"/>
    <dgm:cxn modelId="{747758CA-167E-41B0-BA84-C878778643C2}" srcId="{A49B9E49-31C6-43AA-9156-BBA552D5F742}" destId="{D6E32132-BDB8-4492-A7A1-A14D0C8818F0}" srcOrd="6" destOrd="0" parTransId="{DD49058F-8C27-4CBF-B70A-74E8A3CAD89E}" sibTransId="{AE8DE007-B054-43A9-9DE9-10B5DB1848FD}"/>
    <dgm:cxn modelId="{1F0B5626-2F77-4B7F-9CBF-66021895D877}" srcId="{A49B9E49-31C6-43AA-9156-BBA552D5F742}" destId="{AE091E06-EB80-4AF2-B261-F4F17599DF6B}" srcOrd="0" destOrd="0" parTransId="{73870D08-7BB7-462B-A46F-858515C43C51}" sibTransId="{F7782C93-DD9A-4606-966C-2F673DDEB2E7}"/>
    <dgm:cxn modelId="{ECA9D48A-49FE-4B52-92FC-42EE812C8955}" type="presOf" srcId="{F7782C93-DD9A-4606-966C-2F673DDEB2E7}" destId="{EA323206-5605-46E0-ABC3-734EDC09CDDD}" srcOrd="0" destOrd="0" presId="urn:microsoft.com/office/officeart/2005/8/layout/bProcess2"/>
    <dgm:cxn modelId="{1C6B8CD8-1C1C-4090-8DB6-EE80075FC1C6}" srcId="{A49B9E49-31C6-43AA-9156-BBA552D5F742}" destId="{F8F5C745-4E18-4FBF-AF14-3B307FFAA64A}" srcOrd="2" destOrd="0" parTransId="{EE89973B-9A20-4700-BF93-ABFAC5F7A706}" sibTransId="{4BBBFF6C-4566-4C9C-A8C9-5AF62E9AE0C0}"/>
    <dgm:cxn modelId="{5EC46F74-506D-4933-82F2-BEEFC5A31172}" type="presOf" srcId="{F8F5C745-4E18-4FBF-AF14-3B307FFAA64A}" destId="{6C5F1046-058A-41A1-BCDC-C17ADBD51B14}" srcOrd="0" destOrd="0" presId="urn:microsoft.com/office/officeart/2005/8/layout/bProcess2"/>
    <dgm:cxn modelId="{78C44012-7BF5-4FB5-9F2D-5341793EB57F}" srcId="{A49B9E49-31C6-43AA-9156-BBA552D5F742}" destId="{55279734-B525-47E2-B2BB-DC09AA98741D}" srcOrd="4" destOrd="0" parTransId="{2B5A5AD0-3DF4-400A-BEB6-AD712C4587C1}" sibTransId="{88F99FE0-9FC2-4D59-B42E-19D11E688BB2}"/>
    <dgm:cxn modelId="{E4B77A13-13ED-4183-BAE8-B34A2B771B2A}" srcId="{A49B9E49-31C6-43AA-9156-BBA552D5F742}" destId="{C38F3C88-4971-4B4D-90B5-90265D92165B}" srcOrd="1" destOrd="0" parTransId="{4A2C96B7-CA5F-4618-93EC-D7955EF1376D}" sibTransId="{7E7EBCEB-9257-473F-ADC0-185588AD6D08}"/>
    <dgm:cxn modelId="{517F7483-FEC1-4FF4-A985-A8597862A91F}" type="presOf" srcId="{D6E32132-BDB8-4492-A7A1-A14D0C8818F0}" destId="{0F31B58E-FF31-4A7C-87A9-0B9AEE228360}" srcOrd="0" destOrd="0" presId="urn:microsoft.com/office/officeart/2005/8/layout/bProcess2"/>
    <dgm:cxn modelId="{87C1F2A6-B2CE-4269-B88C-8FB314E8CCB8}" type="presOf" srcId="{7E7EBCEB-9257-473F-ADC0-185588AD6D08}" destId="{C7E4D533-56BE-45D3-B00A-46FAF8B9E70B}" srcOrd="0" destOrd="0" presId="urn:microsoft.com/office/officeart/2005/8/layout/bProcess2"/>
    <dgm:cxn modelId="{163DE920-E094-4752-9CD2-01F1700C7D6C}" type="presOf" srcId="{A49B9E49-31C6-43AA-9156-BBA552D5F742}" destId="{21E99D31-0CF4-4CAF-BEAA-BE7E25400777}" srcOrd="0" destOrd="0" presId="urn:microsoft.com/office/officeart/2005/8/layout/bProcess2"/>
    <dgm:cxn modelId="{860539C7-1FF2-4352-A96C-003912E652DD}" type="presOf" srcId="{3B49DD00-10C6-4557-94F3-9E07845EA12A}" destId="{1DAC0B76-2C51-43CE-BE91-184B31CEBC38}" srcOrd="0" destOrd="0" presId="urn:microsoft.com/office/officeart/2005/8/layout/bProcess2"/>
    <dgm:cxn modelId="{732A2A55-FC11-4826-AA0F-07A15A3B40FC}" type="presOf" srcId="{4BBBFF6C-4566-4C9C-A8C9-5AF62E9AE0C0}" destId="{0A9E2585-2B50-43E1-AC14-2BA28D931419}" srcOrd="0" destOrd="0" presId="urn:microsoft.com/office/officeart/2005/8/layout/bProcess2"/>
    <dgm:cxn modelId="{DD5C8563-B8CE-423D-A8AB-05D9A0A42C05}" type="presOf" srcId="{C38F3C88-4971-4B4D-90B5-90265D92165B}" destId="{CD67265A-3C84-427F-81D0-5A201E69D735}" srcOrd="0" destOrd="0" presId="urn:microsoft.com/office/officeart/2005/8/layout/bProcess2"/>
    <dgm:cxn modelId="{05859B0F-2959-4357-8356-393ECF6B5B13}" srcId="{A49B9E49-31C6-43AA-9156-BBA552D5F742}" destId="{70701E11-C136-4C1D-8CE5-B0C8EC06EB9A}" srcOrd="3" destOrd="0" parTransId="{883C0B1C-FA16-490D-B780-9B2702E66ED7}" sibTransId="{B8FCC67F-5970-4283-B6CB-A2559E410200}"/>
    <dgm:cxn modelId="{4AB57F3F-26FB-4ABC-8436-224280DD8E53}" type="presOf" srcId="{55279734-B525-47E2-B2BB-DC09AA98741D}" destId="{481B6296-A091-4A32-8C36-3B9E41D50A24}" srcOrd="0" destOrd="0" presId="urn:microsoft.com/office/officeart/2005/8/layout/bProcess2"/>
    <dgm:cxn modelId="{2A387247-C97B-4649-83D0-237BF9D79962}" type="presOf" srcId="{AE091E06-EB80-4AF2-B261-F4F17599DF6B}" destId="{26D667EE-8D34-4501-AA64-53E764321639}" srcOrd="0" destOrd="0" presId="urn:microsoft.com/office/officeart/2005/8/layout/bProcess2"/>
    <dgm:cxn modelId="{F88E1F5E-2C37-47AA-9DC9-6CE965467008}" type="presOf" srcId="{70701E11-C136-4C1D-8CE5-B0C8EC06EB9A}" destId="{B83BF795-CB27-40AB-95CB-6446ADFCE8AD}" srcOrd="0" destOrd="0" presId="urn:microsoft.com/office/officeart/2005/8/layout/bProcess2"/>
    <dgm:cxn modelId="{C68D658C-F82F-4963-9A1F-E1D6A6F1F3E6}" type="presOf" srcId="{87382C06-FEA2-4760-8BB8-406C6A348F7F}" destId="{9BF7577D-A4C1-42C9-BA11-BF6FB96A03C6}" srcOrd="0" destOrd="0" presId="urn:microsoft.com/office/officeart/2005/8/layout/bProcess2"/>
    <dgm:cxn modelId="{4E99C63B-6987-4116-9891-75CEAE5FAA0A}" srcId="{A49B9E49-31C6-43AA-9156-BBA552D5F742}" destId="{87382C06-FEA2-4760-8BB8-406C6A348F7F}" srcOrd="5" destOrd="0" parTransId="{F3BE645F-6556-45A3-AD4F-D4E405C6FA7C}" sibTransId="{3B49DD00-10C6-4557-94F3-9E07845EA12A}"/>
    <dgm:cxn modelId="{D093F1DF-5619-44C3-97CB-EECFAAF1B89E}" type="presOf" srcId="{88F99FE0-9FC2-4D59-B42E-19D11E688BB2}" destId="{18FAF009-EF81-432C-8F06-D4B6F32E87BE}" srcOrd="0" destOrd="0" presId="urn:microsoft.com/office/officeart/2005/8/layout/bProcess2"/>
    <dgm:cxn modelId="{1A6E8988-C821-4C8C-B652-E848E443F93E}" type="presParOf" srcId="{21E99D31-0CF4-4CAF-BEAA-BE7E25400777}" destId="{26D667EE-8D34-4501-AA64-53E764321639}" srcOrd="0" destOrd="0" presId="urn:microsoft.com/office/officeart/2005/8/layout/bProcess2"/>
    <dgm:cxn modelId="{5FDCEBF2-46BD-4993-804E-71491F0B45A2}" type="presParOf" srcId="{21E99D31-0CF4-4CAF-BEAA-BE7E25400777}" destId="{EA323206-5605-46E0-ABC3-734EDC09CDDD}" srcOrd="1" destOrd="0" presId="urn:microsoft.com/office/officeart/2005/8/layout/bProcess2"/>
    <dgm:cxn modelId="{E2749CE5-C703-4C51-AA1C-879A7428413C}" type="presParOf" srcId="{21E99D31-0CF4-4CAF-BEAA-BE7E25400777}" destId="{79270DFF-B83E-4170-AA5B-26CCEF54E76C}" srcOrd="2" destOrd="0" presId="urn:microsoft.com/office/officeart/2005/8/layout/bProcess2"/>
    <dgm:cxn modelId="{56D49F28-C26C-428D-BC30-862C7D48B2F2}" type="presParOf" srcId="{79270DFF-B83E-4170-AA5B-26CCEF54E76C}" destId="{520BCBF0-5157-47D5-BE4D-84D4451C30EB}" srcOrd="0" destOrd="0" presId="urn:microsoft.com/office/officeart/2005/8/layout/bProcess2"/>
    <dgm:cxn modelId="{D814947C-AC2C-420E-A932-F93A7F4D16AE}" type="presParOf" srcId="{79270DFF-B83E-4170-AA5B-26CCEF54E76C}" destId="{CD67265A-3C84-427F-81D0-5A201E69D735}" srcOrd="1" destOrd="0" presId="urn:microsoft.com/office/officeart/2005/8/layout/bProcess2"/>
    <dgm:cxn modelId="{E6A5E78D-C465-471E-93D3-ABF6B881BAE5}" type="presParOf" srcId="{21E99D31-0CF4-4CAF-BEAA-BE7E25400777}" destId="{C7E4D533-56BE-45D3-B00A-46FAF8B9E70B}" srcOrd="3" destOrd="0" presId="urn:microsoft.com/office/officeart/2005/8/layout/bProcess2"/>
    <dgm:cxn modelId="{F807627F-6218-461F-AFBF-FD67C8811628}" type="presParOf" srcId="{21E99D31-0CF4-4CAF-BEAA-BE7E25400777}" destId="{3FC452FA-E7A4-4093-9BEF-902F98A71A82}" srcOrd="4" destOrd="0" presId="urn:microsoft.com/office/officeart/2005/8/layout/bProcess2"/>
    <dgm:cxn modelId="{AFC62F8E-B7C0-4633-B8F6-AE9A7702FB5F}" type="presParOf" srcId="{3FC452FA-E7A4-4093-9BEF-902F98A71A82}" destId="{46A6FA9B-5B08-4F79-B63C-6A9B6A7A5130}" srcOrd="0" destOrd="0" presId="urn:microsoft.com/office/officeart/2005/8/layout/bProcess2"/>
    <dgm:cxn modelId="{8D245ABB-2D62-4429-BB23-9EAA0669CDFD}" type="presParOf" srcId="{3FC452FA-E7A4-4093-9BEF-902F98A71A82}" destId="{6C5F1046-058A-41A1-BCDC-C17ADBD51B14}" srcOrd="1" destOrd="0" presId="urn:microsoft.com/office/officeart/2005/8/layout/bProcess2"/>
    <dgm:cxn modelId="{B834E490-CD11-41B9-BACD-337477ACD896}" type="presParOf" srcId="{21E99D31-0CF4-4CAF-BEAA-BE7E25400777}" destId="{0A9E2585-2B50-43E1-AC14-2BA28D931419}" srcOrd="5" destOrd="0" presId="urn:microsoft.com/office/officeart/2005/8/layout/bProcess2"/>
    <dgm:cxn modelId="{A1964D68-9744-4864-BA3D-F68FF83237C1}" type="presParOf" srcId="{21E99D31-0CF4-4CAF-BEAA-BE7E25400777}" destId="{72630027-5A87-47C6-ADD5-C9F1AE9DD08C}" srcOrd="6" destOrd="0" presId="urn:microsoft.com/office/officeart/2005/8/layout/bProcess2"/>
    <dgm:cxn modelId="{8F44F225-A584-4148-AAFA-F6DED7406FFF}" type="presParOf" srcId="{72630027-5A87-47C6-ADD5-C9F1AE9DD08C}" destId="{C4AD7740-7874-4E62-B6A3-D3B4F261E63C}" srcOrd="0" destOrd="0" presId="urn:microsoft.com/office/officeart/2005/8/layout/bProcess2"/>
    <dgm:cxn modelId="{6B8AF94B-29D2-477B-8989-F9096B21D401}" type="presParOf" srcId="{72630027-5A87-47C6-ADD5-C9F1AE9DD08C}" destId="{B83BF795-CB27-40AB-95CB-6446ADFCE8AD}" srcOrd="1" destOrd="0" presId="urn:microsoft.com/office/officeart/2005/8/layout/bProcess2"/>
    <dgm:cxn modelId="{F950DE12-4163-48C4-A0AD-A132605444AE}" type="presParOf" srcId="{21E99D31-0CF4-4CAF-BEAA-BE7E25400777}" destId="{8F52184D-2BE4-4F58-9403-20D9A63CDF98}" srcOrd="7" destOrd="0" presId="urn:microsoft.com/office/officeart/2005/8/layout/bProcess2"/>
    <dgm:cxn modelId="{8D216F5F-7CC5-47C3-9120-A2D0FAE62E5A}" type="presParOf" srcId="{21E99D31-0CF4-4CAF-BEAA-BE7E25400777}" destId="{D4A30558-3277-4AFF-8F16-350D44BF74AF}" srcOrd="8" destOrd="0" presId="urn:microsoft.com/office/officeart/2005/8/layout/bProcess2"/>
    <dgm:cxn modelId="{359F1672-2552-4FB1-A1E5-66455FEBDE96}" type="presParOf" srcId="{D4A30558-3277-4AFF-8F16-350D44BF74AF}" destId="{BBA52452-5F55-4306-AB82-D4AD6BC0527E}" srcOrd="0" destOrd="0" presId="urn:microsoft.com/office/officeart/2005/8/layout/bProcess2"/>
    <dgm:cxn modelId="{3A85FC47-96E1-4BE9-9697-D80C839E5FE3}" type="presParOf" srcId="{D4A30558-3277-4AFF-8F16-350D44BF74AF}" destId="{481B6296-A091-4A32-8C36-3B9E41D50A24}" srcOrd="1" destOrd="0" presId="urn:microsoft.com/office/officeart/2005/8/layout/bProcess2"/>
    <dgm:cxn modelId="{DD810339-FF56-466E-AA63-B68B6A521CE7}" type="presParOf" srcId="{21E99D31-0CF4-4CAF-BEAA-BE7E25400777}" destId="{18FAF009-EF81-432C-8F06-D4B6F32E87BE}" srcOrd="9" destOrd="0" presId="urn:microsoft.com/office/officeart/2005/8/layout/bProcess2"/>
    <dgm:cxn modelId="{47A350A4-5C19-41FB-8EF4-7BCE06E9372F}" type="presParOf" srcId="{21E99D31-0CF4-4CAF-BEAA-BE7E25400777}" destId="{BDB7A0FD-C757-4972-874B-3129BF61A454}" srcOrd="10" destOrd="0" presId="urn:microsoft.com/office/officeart/2005/8/layout/bProcess2"/>
    <dgm:cxn modelId="{6468EB9C-C1CE-4874-8137-B35B48184E54}" type="presParOf" srcId="{BDB7A0FD-C757-4972-874B-3129BF61A454}" destId="{97BBE3AB-5746-40CD-B88B-A36F123B088C}" srcOrd="0" destOrd="0" presId="urn:microsoft.com/office/officeart/2005/8/layout/bProcess2"/>
    <dgm:cxn modelId="{4C13D221-DF6F-41B6-9A6D-546B0D77FEA2}" type="presParOf" srcId="{BDB7A0FD-C757-4972-874B-3129BF61A454}" destId="{9BF7577D-A4C1-42C9-BA11-BF6FB96A03C6}" srcOrd="1" destOrd="0" presId="urn:microsoft.com/office/officeart/2005/8/layout/bProcess2"/>
    <dgm:cxn modelId="{07AF8378-5709-4083-B053-4C9622951F9A}" type="presParOf" srcId="{21E99D31-0CF4-4CAF-BEAA-BE7E25400777}" destId="{1DAC0B76-2C51-43CE-BE91-184B31CEBC38}" srcOrd="11" destOrd="0" presId="urn:microsoft.com/office/officeart/2005/8/layout/bProcess2"/>
    <dgm:cxn modelId="{878FBFA2-1EFD-44E9-95BC-4C2E20BB608E}" type="presParOf" srcId="{21E99D31-0CF4-4CAF-BEAA-BE7E25400777}" destId="{0F31B58E-FF31-4A7C-87A9-0B9AEE228360}" srcOrd="12" destOrd="0" presId="urn:microsoft.com/office/officeart/2005/8/layout/b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D667EE-8D34-4501-AA64-53E764321639}">
      <dsp:nvSpPr>
        <dsp:cNvPr id="0" name=""/>
        <dsp:cNvSpPr/>
      </dsp:nvSpPr>
      <dsp:spPr>
        <a:xfrm>
          <a:off x="672841" y="205"/>
          <a:ext cx="1087111" cy="108711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数据准备</a:t>
          </a:r>
          <a:endParaRPr lang="zh-CN" altLang="en-US" sz="2300" kern="1200" dirty="0"/>
        </a:p>
      </dsp:txBody>
      <dsp:txXfrm>
        <a:off x="832045" y="159409"/>
        <a:ext cx="768703" cy="768703"/>
      </dsp:txXfrm>
    </dsp:sp>
    <dsp:sp modelId="{EA323206-5605-46E0-ABC3-734EDC09CDDD}">
      <dsp:nvSpPr>
        <dsp:cNvPr id="0" name=""/>
        <dsp:cNvSpPr/>
      </dsp:nvSpPr>
      <dsp:spPr>
        <a:xfrm rot="10800000">
          <a:off x="1026152" y="1227690"/>
          <a:ext cx="380489" cy="297591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67265A-3C84-427F-81D0-5A201E69D735}">
      <dsp:nvSpPr>
        <dsp:cNvPr id="0" name=""/>
        <dsp:cNvSpPr/>
      </dsp:nvSpPr>
      <dsp:spPr>
        <a:xfrm>
          <a:off x="853845" y="1648810"/>
          <a:ext cx="725103" cy="7251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建立映射</a:t>
          </a:r>
          <a:endParaRPr lang="zh-CN" altLang="en-US" sz="1200" kern="1200" dirty="0"/>
        </a:p>
      </dsp:txBody>
      <dsp:txXfrm>
        <a:off x="960034" y="1754999"/>
        <a:ext cx="512725" cy="512725"/>
      </dsp:txXfrm>
    </dsp:sp>
    <dsp:sp modelId="{C7E4D533-56BE-45D3-B00A-46FAF8B9E70B}">
      <dsp:nvSpPr>
        <dsp:cNvPr id="0" name=""/>
        <dsp:cNvSpPr/>
      </dsp:nvSpPr>
      <dsp:spPr>
        <a:xfrm rot="10800000">
          <a:off x="1026152" y="2604789"/>
          <a:ext cx="380489" cy="297591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5F1046-058A-41A1-BCDC-C17ADBD51B14}">
      <dsp:nvSpPr>
        <dsp:cNvPr id="0" name=""/>
        <dsp:cNvSpPr/>
      </dsp:nvSpPr>
      <dsp:spPr>
        <a:xfrm>
          <a:off x="853845" y="3116411"/>
          <a:ext cx="725103" cy="7251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标度</a:t>
          </a:r>
          <a:endParaRPr lang="zh-CN" altLang="en-US" sz="1200" kern="1200" dirty="0"/>
        </a:p>
      </dsp:txBody>
      <dsp:txXfrm>
        <a:off x="960034" y="3222600"/>
        <a:ext cx="512725" cy="512725"/>
      </dsp:txXfrm>
    </dsp:sp>
    <dsp:sp modelId="{0A9E2585-2B50-43E1-AC14-2BA28D931419}">
      <dsp:nvSpPr>
        <dsp:cNvPr id="0" name=""/>
        <dsp:cNvSpPr/>
      </dsp:nvSpPr>
      <dsp:spPr>
        <a:xfrm rot="5400000">
          <a:off x="1849909" y="3330167"/>
          <a:ext cx="380489" cy="297591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3BF795-CB27-40AB-95CB-6446ADFCE8AD}">
      <dsp:nvSpPr>
        <dsp:cNvPr id="0" name=""/>
        <dsp:cNvSpPr/>
      </dsp:nvSpPr>
      <dsp:spPr>
        <a:xfrm>
          <a:off x="2484513" y="3116411"/>
          <a:ext cx="725103" cy="7251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准备图形元素</a:t>
          </a:r>
          <a:endParaRPr lang="zh-CN" altLang="en-US" sz="1200" kern="1200" dirty="0"/>
        </a:p>
      </dsp:txBody>
      <dsp:txXfrm>
        <a:off x="2590702" y="3222600"/>
        <a:ext cx="512725" cy="512725"/>
      </dsp:txXfrm>
    </dsp:sp>
    <dsp:sp modelId="{8F52184D-2BE4-4F58-9403-20D9A63CDF98}">
      <dsp:nvSpPr>
        <dsp:cNvPr id="0" name=""/>
        <dsp:cNvSpPr/>
      </dsp:nvSpPr>
      <dsp:spPr>
        <a:xfrm>
          <a:off x="2656820" y="2587944"/>
          <a:ext cx="380489" cy="297591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1B6296-A091-4A32-8C36-3B9E41D50A24}">
      <dsp:nvSpPr>
        <dsp:cNvPr id="0" name=""/>
        <dsp:cNvSpPr/>
      </dsp:nvSpPr>
      <dsp:spPr>
        <a:xfrm>
          <a:off x="2484513" y="1648810"/>
          <a:ext cx="725103" cy="7251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输出</a:t>
          </a:r>
          <a:endParaRPr lang="zh-CN" altLang="en-US" sz="1200" kern="1200" dirty="0"/>
        </a:p>
      </dsp:txBody>
      <dsp:txXfrm>
        <a:off x="2590702" y="1754999"/>
        <a:ext cx="512725" cy="512725"/>
      </dsp:txXfrm>
    </dsp:sp>
    <dsp:sp modelId="{18FAF009-EF81-432C-8F06-D4B6F32E87BE}">
      <dsp:nvSpPr>
        <dsp:cNvPr id="0" name=""/>
        <dsp:cNvSpPr/>
      </dsp:nvSpPr>
      <dsp:spPr>
        <a:xfrm>
          <a:off x="2656820" y="1120343"/>
          <a:ext cx="380489" cy="297591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F7577D-A4C1-42C9-BA11-BF6FB96A03C6}">
      <dsp:nvSpPr>
        <dsp:cNvPr id="0" name=""/>
        <dsp:cNvSpPr/>
      </dsp:nvSpPr>
      <dsp:spPr>
        <a:xfrm>
          <a:off x="2484513" y="181209"/>
          <a:ext cx="725103" cy="7251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添加形状</a:t>
          </a:r>
          <a:endParaRPr lang="zh-CN" altLang="en-US" sz="1200" kern="1200" dirty="0"/>
        </a:p>
      </dsp:txBody>
      <dsp:txXfrm>
        <a:off x="2590702" y="287398"/>
        <a:ext cx="512725" cy="512725"/>
      </dsp:txXfrm>
    </dsp:sp>
    <dsp:sp modelId="{1DAC0B76-2C51-43CE-BE91-184B31CEBC38}">
      <dsp:nvSpPr>
        <dsp:cNvPr id="0" name=""/>
        <dsp:cNvSpPr/>
      </dsp:nvSpPr>
      <dsp:spPr>
        <a:xfrm rot="5400000">
          <a:off x="3390074" y="394965"/>
          <a:ext cx="380489" cy="297591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31B58E-FF31-4A7C-87A9-0B9AEE228360}">
      <dsp:nvSpPr>
        <dsp:cNvPr id="0" name=""/>
        <dsp:cNvSpPr/>
      </dsp:nvSpPr>
      <dsp:spPr>
        <a:xfrm>
          <a:off x="3934176" y="205"/>
          <a:ext cx="1087111" cy="108711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保存图形</a:t>
          </a:r>
          <a:endParaRPr lang="zh-CN" altLang="en-US" sz="2300" kern="1200" dirty="0"/>
        </a:p>
      </dsp:txBody>
      <dsp:txXfrm>
        <a:off x="4093380" y="159409"/>
        <a:ext cx="768703" cy="7687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2">
  <dgm:title val=""/>
  <dgm:desc val=""/>
  <dgm:catLst>
    <dgm:cat type="process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/>
    </dgm:varLst>
    <dgm:choose name="Name0">
      <dgm:if name="Name1" func="var" arg="dir" op="equ" val="norm">
        <dgm:alg type="snake">
          <dgm:param type="grDir" val="tL"/>
          <dgm:param type="flowDir" val="col"/>
          <dgm:param type="contDir" val="revDir"/>
        </dgm:alg>
      </dgm:if>
      <dgm:else name="Name2">
        <dgm:alg type="snake">
          <dgm:param type="grDir" val="tR"/>
          <dgm:param type="flowDir" val="col"/>
          <dgm:param type="contDir" val="revDi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firstNode" refType="w"/>
      <dgm:constr type="w" for="ch" forName="lastNode" refType="w" refFor="ch" refForName="firstNode" op="equ"/>
      <dgm:constr type="w" for="ch" forName="middleNode" refType="w" refFor="ch" refForName="firstNode" op="equ"/>
      <dgm:constr type="h" for="ch" ptType="sibTrans" refType="w" refFor="ch" refForName="middleNode" op="equ" fact="0.35"/>
      <dgm:constr type="sp" refType="w" refFor="ch" refForName="middleNode" fact="0.5"/>
      <dgm:constr type="connDist" for="des" ptType="sibTrans" op="equ"/>
      <dgm:constr type="primFontSz" for="ch" forName="firstNode" val="65"/>
      <dgm:constr type="primFontSz" for="ch" forName="lastNode" refType="primFontSz" refFor="ch" refForName="firstNode" op="equ"/>
      <dgm:constr type="primFontSz" for="des" forName="shape" val="65"/>
      <dgm:constr type="primFontSz" for="des" forName="shape" refType="primFontSz" refFor="ch" refForName="firstNode" op="lte"/>
      <dgm:constr type="primFontSz" for="des" forName="shape" refType="primFontSz" refFor="ch" refForName="lastNode" op="lte"/>
    </dgm:constrLst>
    <dgm:ruleLst/>
    <dgm:forEach name="Name3" axis="ch" ptType="node">
      <dgm:choose name="Name4">
        <dgm:if name="Name5" axis="self" ptType="node" func="pos" op="equ" val="1">
          <dgm:layoutNode name="fir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if name="Name6" axis="self" ptType="node" func="revPos" op="equ" val="1">
          <dgm:layoutNode name="la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else name="Name7">
          <dgm:layoutNode name="middleNod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  <dgm:constr type="w" for="ch" forName="padding" refType="w"/>
              <dgm:constr type="h" for="ch" forName="padding" refType="h"/>
              <dgm:constr type="w" for="ch" forName="shape" refType="w" fact="0.667"/>
              <dgm:constr type="h" for="ch" forName="shape" refType="h" fact="0.667"/>
              <dgm:constr type="ctrX" for="ch" forName="shape" refType="w" fact="0.5"/>
              <dgm:constr type="ctrY" for="ch" forName="shape" refType="h" fact="0.5"/>
            </dgm:constrLst>
            <dgm:ruleLst/>
            <dgm:layoutNode name="padding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shape">
              <dgm:varLst>
                <dgm:bulletEnabled val="1"/>
              </dgm:varLst>
              <dgm:alg type="tx">
                <dgm:param type="txAnchorVertCh" val="mid"/>
              </dgm:alg>
              <dgm:shape xmlns:r="http://schemas.openxmlformats.org/officeDocument/2006/relationships" type="ellipse" r:blip="">
                <dgm:adjLst/>
              </dgm:shape>
              <dgm:presOf axis="desOrSelf" ptType="node"/>
              <dgm:constrLst>
                <dgm:constr type="h" refType="w"/>
                <dgm:constr type="tMarg" refType="primFontSz" fact="0.1"/>
                <dgm:constr type="bMarg" refType="primFontSz" fact="0.1"/>
                <dgm:constr type="lMarg" refType="primFontSz" fact="0.1"/>
                <dgm:constr type="r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  <dgm:forEach name="Name8" axis="followSib" ptType="sibTrans" cnt="1">
        <dgm:layoutNode name="sibTrans">
          <dgm:choose name="Name9">
            <dgm:if name="Name10" func="var" arg="dir" op="equ" val="norm">
              <dgm:choose name="Name11">
                <dgm:if name="Name12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3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4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if>
            <dgm:else name="Name15">
              <dgm:choose name="Name16">
                <dgm:if name="Name17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8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9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else>
          </dgm:choose>
          <dgm:shape xmlns:r="http://schemas.openxmlformats.org/officeDocument/2006/relationships" rot="90" type="triangle" r:blip="">
            <dgm:adjLst/>
          </dgm:shape>
          <dgm:presOf axis="self"/>
          <dgm:constrLst>
            <dgm:constr type="w" refType="h"/>
            <dgm:constr type="connDist"/>
            <dgm:constr type="begPad" refType="connDist" fact="0.25"/>
            <dgm:constr type="endPad" refType="connDist" fact="0.22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F184E-AA76-4B73-80BF-0FB427DC7AC1}" type="datetimeFigureOut">
              <a:rPr lang="zh-CN" altLang="en-US" smtClean="0"/>
              <a:t>2017/11/3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CE62C-E615-431E-8AB6-3270F341C0A4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4077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F184E-AA76-4B73-80BF-0FB427DC7AC1}" type="datetimeFigureOut">
              <a:rPr lang="zh-CN" altLang="en-US" smtClean="0"/>
              <a:t>2017/11/3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CE62C-E615-431E-8AB6-3270F341C0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2741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F184E-AA76-4B73-80BF-0FB427DC7AC1}" type="datetimeFigureOut">
              <a:rPr lang="zh-CN" altLang="en-US" smtClean="0"/>
              <a:t>2017/11/3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CE62C-E615-431E-8AB6-3270F341C0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8809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91440" indent="-91440">
              <a:buClr>
                <a:srgbClr val="7030A0"/>
              </a:buClr>
              <a:buFont typeface="Wingdings" panose="05000000000000000000" pitchFamily="2" charset="2"/>
              <a:buChar char="l"/>
              <a:defRPr/>
            </a:lvl1pPr>
            <a:lvl2pPr marL="486918" indent="-285750">
              <a:buClr>
                <a:srgbClr val="002060"/>
              </a:buClr>
              <a:buFont typeface="Calibri" panose="020F0502020204030204" pitchFamily="34" charset="0"/>
              <a:buChar char="—"/>
              <a:defRPr/>
            </a:lvl2pPr>
            <a:lvl3pPr marL="726948" indent="-342900">
              <a:buClr>
                <a:srgbClr val="0070C0"/>
              </a:buClr>
              <a:buFont typeface="+mj-lt"/>
              <a:buAutoNum type="arabicPeriod"/>
              <a:defRPr/>
            </a:lvl3pPr>
          </a:lstStyle>
          <a:p>
            <a:pPr lvl="0"/>
            <a:r>
              <a:rPr lang="zh-CN" altLang="en-US" dirty="0" smtClean="0"/>
              <a:t> 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F184E-AA76-4B73-80BF-0FB427DC7AC1}" type="datetimeFigureOut">
              <a:rPr lang="zh-CN" altLang="en-US" smtClean="0"/>
              <a:t>2017/11/3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CE62C-E615-431E-8AB6-3270F341C0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38324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F184E-AA76-4B73-80BF-0FB427DC7AC1}" type="datetimeFigureOut">
              <a:rPr lang="zh-CN" altLang="en-US" smtClean="0"/>
              <a:t>2017/11/3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CE62C-E615-431E-8AB6-3270F341C0A4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3279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F184E-AA76-4B73-80BF-0FB427DC7AC1}" type="datetimeFigureOut">
              <a:rPr lang="zh-CN" altLang="en-US" smtClean="0"/>
              <a:t>2017/11/3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CE62C-E615-431E-8AB6-3270F341C0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3659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F184E-AA76-4B73-80BF-0FB427DC7AC1}" type="datetimeFigureOut">
              <a:rPr lang="zh-CN" altLang="en-US" smtClean="0"/>
              <a:t>2017/11/3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CE62C-E615-431E-8AB6-3270F341C0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7717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F184E-AA76-4B73-80BF-0FB427DC7AC1}" type="datetimeFigureOut">
              <a:rPr lang="zh-CN" altLang="en-US" smtClean="0"/>
              <a:t>2017/11/3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CE62C-E615-431E-8AB6-3270F341C0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250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F184E-AA76-4B73-80BF-0FB427DC7AC1}" type="datetimeFigureOut">
              <a:rPr lang="zh-CN" altLang="en-US" smtClean="0"/>
              <a:t>2017/11/3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CE62C-E615-431E-8AB6-3270F341C0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1585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3BF184E-AA76-4B73-80BF-0FB427DC7AC1}" type="datetimeFigureOut">
              <a:rPr lang="zh-CN" altLang="en-US" smtClean="0"/>
              <a:t>2017/11/3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F8CE62C-E615-431E-8AB6-3270F341C0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0913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F184E-AA76-4B73-80BF-0FB427DC7AC1}" type="datetimeFigureOut">
              <a:rPr lang="zh-CN" altLang="en-US" smtClean="0"/>
              <a:t>2017/11/3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CE62C-E615-431E-8AB6-3270F341C0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67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3BF184E-AA76-4B73-80BF-0FB427DC7AC1}" type="datetimeFigureOut">
              <a:rPr lang="zh-CN" altLang="en-US" smtClean="0"/>
              <a:t>2017/11/3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F8CE62C-E615-431E-8AB6-3270F341C0A4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094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数据分析与处理技术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——</a:t>
            </a:r>
            <a:r>
              <a:rPr lang="zh-CN" altLang="en-US" dirty="0" smtClean="0"/>
              <a:t>数据可视化</a:t>
            </a:r>
            <a:r>
              <a:rPr lang="en-US" altLang="zh-CN" dirty="0" smtClean="0"/>
              <a:t>	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b="1" dirty="0" smtClean="0"/>
              <a:t>管理科学与工程学院</a:t>
            </a:r>
            <a:endParaRPr lang="en-US" altLang="zh-CN" b="1" dirty="0" smtClean="0"/>
          </a:p>
          <a:p>
            <a:r>
              <a:rPr lang="zh-CN" altLang="en-US" b="1" dirty="0" smtClean="0"/>
              <a:t>物流管理系</a:t>
            </a:r>
            <a:endParaRPr lang="en-US" altLang="zh-CN" b="1" dirty="0" smtClean="0"/>
          </a:p>
          <a:p>
            <a:r>
              <a:rPr lang="zh-CN" altLang="en-US" b="1" dirty="0" smtClean="0"/>
              <a:t>徐宁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432546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sz="3600" dirty="0" smtClean="0"/>
              <a:t>案例</a:t>
            </a:r>
            <a:r>
              <a:rPr lang="en-US" altLang="zh-CN" sz="3600" dirty="0" smtClean="0"/>
              <a:t>2:IRIS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5064" y="0"/>
            <a:ext cx="6400800" cy="64008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5064" y="0"/>
            <a:ext cx="6226936" cy="622693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442" y="2213533"/>
            <a:ext cx="5065233" cy="3362076"/>
          </a:xfrm>
          <a:prstGeom prst="rect">
            <a:avLst/>
          </a:prstGeom>
        </p:spPr>
      </p:pic>
      <p:sp>
        <p:nvSpPr>
          <p:cNvPr id="8" name="圆角矩形 7"/>
          <p:cNvSpPr/>
          <p:nvPr/>
        </p:nvSpPr>
        <p:spPr>
          <a:xfrm>
            <a:off x="2854712" y="1845734"/>
            <a:ext cx="2634963" cy="413173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1619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映射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l="47539"/>
          <a:stretch/>
        </p:blipFill>
        <p:spPr>
          <a:xfrm>
            <a:off x="769434" y="2202382"/>
            <a:ext cx="2657265" cy="3362076"/>
          </a:xfrm>
          <a:prstGeom prst="rect">
            <a:avLst/>
          </a:prstGeom>
        </p:spPr>
      </p:pic>
      <p:graphicFrame>
        <p:nvGraphicFramePr>
          <p:cNvPr id="5" name="内容占位符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346148"/>
              </p:ext>
            </p:extLst>
          </p:nvPr>
        </p:nvGraphicFramePr>
        <p:xfrm>
          <a:off x="5431031" y="2314110"/>
          <a:ext cx="113281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6405">
                  <a:extLst>
                    <a:ext uri="{9D8B030D-6E8A-4147-A177-3AD203B41FA5}">
                      <a16:colId xmlns:a16="http://schemas.microsoft.com/office/drawing/2014/main" val="1948980456"/>
                    </a:ext>
                  </a:extLst>
                </a:gridCol>
                <a:gridCol w="566405">
                  <a:extLst>
                    <a:ext uri="{9D8B030D-6E8A-4147-A177-3AD203B41FA5}">
                      <a16:colId xmlns:a16="http://schemas.microsoft.com/office/drawing/2014/main" val="33530611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y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588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4242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369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6191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35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3902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535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1145951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8252336"/>
              </p:ext>
            </p:extLst>
          </p:nvPr>
        </p:nvGraphicFramePr>
        <p:xfrm>
          <a:off x="6563841" y="2319918"/>
          <a:ext cx="1699215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6405">
                  <a:extLst>
                    <a:ext uri="{9D8B030D-6E8A-4147-A177-3AD203B41FA5}">
                      <a16:colId xmlns:a16="http://schemas.microsoft.com/office/drawing/2014/main" val="453585412"/>
                    </a:ext>
                  </a:extLst>
                </a:gridCol>
                <a:gridCol w="566405">
                  <a:extLst>
                    <a:ext uri="{9D8B030D-6E8A-4147-A177-3AD203B41FA5}">
                      <a16:colId xmlns:a16="http://schemas.microsoft.com/office/drawing/2014/main" val="2522112313"/>
                    </a:ext>
                  </a:extLst>
                </a:gridCol>
                <a:gridCol w="566405">
                  <a:extLst>
                    <a:ext uri="{9D8B030D-6E8A-4147-A177-3AD203B41FA5}">
                      <a16:colId xmlns:a16="http://schemas.microsoft.com/office/drawing/2014/main" val="32488534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col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pch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6020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26442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7958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6932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5781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8355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1660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1198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8438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643125239"/>
              </p:ext>
            </p:extLst>
          </p:nvPr>
        </p:nvGraphicFramePr>
        <p:xfrm>
          <a:off x="1096963" y="1846263"/>
          <a:ext cx="569413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058722" y="1845735"/>
            <a:ext cx="4096958" cy="4023360"/>
          </a:xfr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6070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图库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 smtClean="0"/>
              <a:t>泛型图</a:t>
            </a:r>
            <a:endParaRPr lang="en-US" altLang="zh-CN" dirty="0" smtClean="0"/>
          </a:p>
          <a:p>
            <a:r>
              <a:rPr lang="zh-CN" altLang="en-US" dirty="0" smtClean="0"/>
              <a:t>条形图</a:t>
            </a:r>
            <a:endParaRPr lang="en-US" altLang="zh-CN" dirty="0" smtClean="0"/>
          </a:p>
          <a:p>
            <a:r>
              <a:rPr lang="zh-CN" altLang="en-US" dirty="0" smtClean="0"/>
              <a:t>散点图</a:t>
            </a:r>
            <a:endParaRPr lang="en-US" altLang="zh-CN" dirty="0" smtClean="0"/>
          </a:p>
          <a:p>
            <a:r>
              <a:rPr lang="zh-CN" altLang="en-US" dirty="0" smtClean="0"/>
              <a:t>饼图</a:t>
            </a:r>
            <a:endParaRPr lang="en-US" altLang="zh-CN" dirty="0" smtClean="0"/>
          </a:p>
          <a:p>
            <a:r>
              <a:rPr lang="zh-CN" altLang="en-US" dirty="0" smtClean="0"/>
              <a:t>等高图</a:t>
            </a:r>
            <a:endParaRPr lang="en-US" altLang="zh-CN" dirty="0" smtClean="0"/>
          </a:p>
          <a:p>
            <a:r>
              <a:rPr lang="zh-CN" altLang="en-US" dirty="0" smtClean="0"/>
              <a:t>地图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 smtClean="0"/>
              <a:t>专用型统计图</a:t>
            </a:r>
            <a:endParaRPr lang="en-US" altLang="zh-CN" dirty="0" smtClean="0"/>
          </a:p>
          <a:p>
            <a:r>
              <a:rPr lang="zh-CN" altLang="en-US" dirty="0" smtClean="0"/>
              <a:t>直方图</a:t>
            </a:r>
            <a:endParaRPr lang="en-US" altLang="zh-CN" dirty="0" smtClean="0"/>
          </a:p>
          <a:p>
            <a:r>
              <a:rPr lang="en-US" altLang="zh-CN" dirty="0" smtClean="0"/>
              <a:t>QQ</a:t>
            </a:r>
            <a:r>
              <a:rPr lang="zh-CN" altLang="en-US" dirty="0" smtClean="0"/>
              <a:t>图</a:t>
            </a:r>
            <a:endParaRPr lang="en-US" altLang="zh-CN" dirty="0" smtClean="0"/>
          </a:p>
          <a:p>
            <a:r>
              <a:rPr lang="zh-CN" altLang="en-US" dirty="0" smtClean="0"/>
              <a:t>箱图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0286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可视化高级方法</a:t>
            </a:r>
            <a:r>
              <a:rPr lang="en-US" altLang="zh-CN" dirty="0" smtClean="0"/>
              <a:t>-</a:t>
            </a:r>
            <a:r>
              <a:rPr lang="zh-CN" altLang="en-US" dirty="0" smtClean="0"/>
              <a:t>图形语法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 smtClean="0"/>
              <a:t>数据  </a:t>
            </a:r>
            <a:r>
              <a:rPr lang="en-US" altLang="zh-CN" dirty="0" smtClean="0"/>
              <a:t>Data</a:t>
            </a:r>
          </a:p>
          <a:p>
            <a:r>
              <a:rPr lang="zh-CN" altLang="en-US" dirty="0" smtClean="0"/>
              <a:t>映射  </a:t>
            </a:r>
            <a:r>
              <a:rPr lang="en-US" altLang="zh-CN" dirty="0" smtClean="0"/>
              <a:t>Mapping</a:t>
            </a:r>
          </a:p>
          <a:p>
            <a:r>
              <a:rPr lang="zh-CN" altLang="en-US" dirty="0" smtClean="0"/>
              <a:t>几何对象  </a:t>
            </a:r>
            <a:r>
              <a:rPr lang="en-US" altLang="zh-CN" dirty="0" smtClean="0"/>
              <a:t>Geometric</a:t>
            </a:r>
          </a:p>
          <a:p>
            <a:r>
              <a:rPr lang="zh-CN" altLang="en-US" dirty="0"/>
              <a:t>标度  </a:t>
            </a:r>
            <a:r>
              <a:rPr lang="en-US" altLang="zh-CN" dirty="0"/>
              <a:t>Scale</a:t>
            </a:r>
            <a:endParaRPr lang="zh-CN" altLang="en-US" dirty="0"/>
          </a:p>
          <a:p>
            <a:r>
              <a:rPr lang="zh-CN" altLang="en-US" dirty="0"/>
              <a:t>分面  </a:t>
            </a:r>
            <a:r>
              <a:rPr lang="en-US" altLang="zh-CN" dirty="0"/>
              <a:t>Facet</a:t>
            </a:r>
          </a:p>
          <a:p>
            <a:r>
              <a:rPr lang="zh-CN" altLang="en-US" dirty="0" smtClean="0"/>
              <a:t>统计变换 </a:t>
            </a:r>
            <a:r>
              <a:rPr lang="en-US" altLang="zh-CN" dirty="0" smtClean="0"/>
              <a:t>Statistics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/>
              <a:t>坐标系 </a:t>
            </a:r>
            <a:r>
              <a:rPr lang="en-US" altLang="zh-CN" dirty="0" err="1"/>
              <a:t>Coordinante</a:t>
            </a:r>
            <a:endParaRPr lang="en-US" altLang="zh-CN" dirty="0"/>
          </a:p>
          <a:p>
            <a:r>
              <a:rPr lang="zh-CN" altLang="en-US" dirty="0" smtClean="0"/>
              <a:t>主题  </a:t>
            </a:r>
            <a:r>
              <a:rPr lang="en-US" altLang="zh-CN" dirty="0" smtClean="0"/>
              <a:t>Theme</a:t>
            </a:r>
          </a:p>
          <a:p>
            <a:r>
              <a:rPr lang="zh-CN" altLang="en-US" dirty="0" smtClean="0"/>
              <a:t>位置  </a:t>
            </a:r>
            <a:endParaRPr lang="en-US" altLang="zh-CN" dirty="0" smtClean="0"/>
          </a:p>
          <a:p>
            <a:r>
              <a:rPr lang="zh-CN" altLang="en-US" dirty="0" smtClean="0"/>
              <a:t>存储和输出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4060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分位面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请指出右侧图中各项图形要素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9315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</a:t>
            </a:r>
            <a:r>
              <a:rPr lang="zh-CN" altLang="en-US" dirty="0" smtClean="0"/>
              <a:t>中的图形系统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 smtClean="0"/>
              <a:t>基础包：</a:t>
            </a:r>
            <a:r>
              <a:rPr lang="en-US" altLang="zh-CN" dirty="0" smtClean="0"/>
              <a:t>graphics</a:t>
            </a:r>
          </a:p>
          <a:p>
            <a:r>
              <a:rPr lang="zh-CN" altLang="en-US" dirty="0" smtClean="0"/>
              <a:t>栅栏图形系统：</a:t>
            </a:r>
            <a:r>
              <a:rPr lang="en-US" altLang="zh-CN" dirty="0" smtClean="0"/>
              <a:t>lattice</a:t>
            </a:r>
          </a:p>
          <a:p>
            <a:r>
              <a:rPr lang="zh-CN" altLang="en-US" dirty="0" smtClean="0"/>
              <a:t>图层式图形系统：</a:t>
            </a:r>
            <a:r>
              <a:rPr lang="en-US" altLang="zh-CN" dirty="0" smtClean="0"/>
              <a:t>ggplot2</a:t>
            </a:r>
          </a:p>
          <a:p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3914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基本图形</a:t>
            </a:r>
            <a:r>
              <a:rPr lang="en-US" altLang="zh-CN" dirty="0" smtClean="0"/>
              <a:t>plot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CN" altLang="en-US" dirty="0" smtClean="0"/>
              <a:t>右侧是用</a:t>
            </a:r>
            <a:r>
              <a:rPr lang="en-US" altLang="zh-CN" dirty="0" smtClean="0"/>
              <a:t>PLOT</a:t>
            </a:r>
            <a:r>
              <a:rPr lang="zh-CN" altLang="en-US" dirty="0" smtClean="0"/>
              <a:t>画出的简单散点图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0545" y="246182"/>
            <a:ext cx="7372350" cy="5962650"/>
          </a:xfrm>
          <a:prstGeom prst="rect">
            <a:avLst/>
          </a:prstGeom>
        </p:spPr>
      </p:pic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360545" y="165685"/>
            <a:ext cx="1288814" cy="21544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plot(cars)</a:t>
            </a:r>
            <a:endParaRPr kumimoji="0" lang="zh-CN" altLang="zh-CN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7772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图形元素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 smtClean="0"/>
              <a:t>点</a:t>
            </a:r>
            <a:endParaRPr lang="en-US" altLang="zh-CN" dirty="0" smtClean="0"/>
          </a:p>
          <a:p>
            <a:r>
              <a:rPr lang="zh-CN" altLang="en-US" dirty="0" smtClean="0"/>
              <a:t>线</a:t>
            </a:r>
            <a:endParaRPr lang="en-US" altLang="zh-CN" dirty="0" smtClean="0"/>
          </a:p>
          <a:p>
            <a:r>
              <a:rPr lang="zh-CN" altLang="en-US" dirty="0" smtClean="0"/>
              <a:t>矩形以及多边形</a:t>
            </a:r>
            <a:endParaRPr lang="en-US" altLang="zh-CN" dirty="0" smtClean="0"/>
          </a:p>
          <a:p>
            <a:r>
              <a:rPr lang="zh-CN" altLang="en-US" dirty="0" smtClean="0"/>
              <a:t>文本标注</a:t>
            </a:r>
            <a:endParaRPr lang="en-US" altLang="zh-CN" dirty="0" smtClean="0"/>
          </a:p>
          <a:p>
            <a:r>
              <a:rPr lang="zh-CN" altLang="en-US" dirty="0" smtClean="0"/>
              <a:t>箭头</a:t>
            </a:r>
            <a:endParaRPr lang="en-US" altLang="zh-CN" dirty="0" smtClean="0"/>
          </a:p>
          <a:p>
            <a:r>
              <a:rPr lang="zh-CN" altLang="en-US" dirty="0" smtClean="0"/>
              <a:t>网格线</a:t>
            </a:r>
            <a:endParaRPr lang="en-US" altLang="zh-CN" dirty="0" smtClean="0"/>
          </a:p>
          <a:p>
            <a:r>
              <a:rPr lang="zh-CN" altLang="en-US" dirty="0" smtClean="0"/>
              <a:t>图例</a:t>
            </a:r>
            <a:endParaRPr lang="en-US" altLang="zh-CN" dirty="0" smtClean="0"/>
          </a:p>
          <a:p>
            <a:r>
              <a:rPr lang="zh-CN" altLang="en-US" dirty="0" smtClean="0"/>
              <a:t>坐标轴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 dirty="0" smtClean="0"/>
              <a:t>points</a:t>
            </a:r>
          </a:p>
          <a:p>
            <a:r>
              <a:rPr lang="en-US" altLang="zh-CN" dirty="0" smtClean="0"/>
              <a:t>lines  </a:t>
            </a:r>
            <a:r>
              <a:rPr lang="en-US" altLang="zh-CN" dirty="0" err="1" smtClean="0"/>
              <a:t>abline</a:t>
            </a:r>
            <a:endParaRPr lang="en-US" altLang="zh-CN" dirty="0" smtClean="0"/>
          </a:p>
          <a:p>
            <a:r>
              <a:rPr lang="en-US" altLang="zh-CN" dirty="0" err="1" smtClean="0"/>
              <a:t>rect</a:t>
            </a:r>
            <a:endParaRPr lang="en-US" altLang="zh-CN" dirty="0" smtClean="0"/>
          </a:p>
          <a:p>
            <a:r>
              <a:rPr lang="en-US" altLang="zh-CN" dirty="0" smtClean="0"/>
              <a:t>test  </a:t>
            </a:r>
            <a:r>
              <a:rPr lang="en-US" altLang="zh-CN" dirty="0" err="1" smtClean="0"/>
              <a:t>mtext</a:t>
            </a:r>
            <a:r>
              <a:rPr lang="en-US" altLang="zh-CN" dirty="0" smtClean="0"/>
              <a:t>  title</a:t>
            </a:r>
          </a:p>
          <a:p>
            <a:r>
              <a:rPr lang="en-US" altLang="zh-CN" dirty="0" smtClean="0"/>
              <a:t>arrow</a:t>
            </a:r>
          </a:p>
          <a:p>
            <a:r>
              <a:rPr lang="en-US" altLang="zh-CN" dirty="0" smtClean="0"/>
              <a:t>grid</a:t>
            </a:r>
          </a:p>
          <a:p>
            <a:r>
              <a:rPr lang="en-US" altLang="zh-CN" dirty="0" smtClean="0"/>
              <a:t>legend</a:t>
            </a:r>
          </a:p>
          <a:p>
            <a:r>
              <a:rPr lang="en-US" altLang="zh-CN" dirty="0" smtClean="0"/>
              <a:t>axis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3430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图形元素是如何组合起来的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0933" y="0"/>
            <a:ext cx="7372350" cy="59626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0075" y="0"/>
            <a:ext cx="7372350" cy="596265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0075" y="0"/>
            <a:ext cx="7691925" cy="6221118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0074" y="0"/>
            <a:ext cx="7691925" cy="622111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00075" y="55072"/>
            <a:ext cx="7691925" cy="6221118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00074" y="-1"/>
            <a:ext cx="7771283" cy="6285301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00073" y="45962"/>
            <a:ext cx="7771284" cy="6285302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00072" y="32090"/>
            <a:ext cx="7731606" cy="6253211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500071" y="32090"/>
            <a:ext cx="7791125" cy="6301349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500070" y="-9111"/>
            <a:ext cx="7791126" cy="630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491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67991" y="265845"/>
            <a:ext cx="1288814" cy="21544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plot(cars)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367991" y="856858"/>
            <a:ext cx="8031045" cy="21544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plot(cars,main="车速与刹车距离关系图",xlab="刹车距离/米",ylab="车速/千米每小时")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367991" y="1447871"/>
            <a:ext cx="10578217" cy="21544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plot(cars,main="车速与刹车距离关系图",xlab="刹车距离/米",ylab="车速/千米每小时",sub="副标题：车辆性能对照")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367991" y="1931162"/>
            <a:ext cx="11222624" cy="21544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plot(cars,main="车速与刹车距离关系图",xlab="刹车距离/米",ylab="车速/千米每小时",sub="副标题：车辆性能对照",pch=0)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367991" y="2335508"/>
            <a:ext cx="10604811" cy="4308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plot(cars,main="车速与刹车距离关系图",xlab="刹车距离/米",ylab="车速/千米每小时",sub="副标题：车辆性能对照"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,pch=0,type="b")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7"/>
          <p:cNvSpPr>
            <a:spLocks noChangeArrowheads="1"/>
          </p:cNvSpPr>
          <p:nvPr/>
        </p:nvSpPr>
        <p:spPr bwMode="auto">
          <a:xfrm>
            <a:off x="367991" y="3034243"/>
            <a:ext cx="10694019" cy="4308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plot(cars,main="车速与刹车距离关系图",xlab="刹车距离/米",ylab="车速/千米每小时",sub="副标题：车辆性能对照"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,pch=0,type="b",lty=5)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374852" y="3732978"/>
            <a:ext cx="10571356" cy="4308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plot(cars,main="车速与刹车距离关系图",xlab="刹车距离/米",ylab="车速/千米每小时",sub="副标题：车辆性能对照"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,pch=0,type="b",lty=5,col="red")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9"/>
          <p:cNvSpPr>
            <a:spLocks noChangeArrowheads="1"/>
          </p:cNvSpPr>
          <p:nvPr/>
        </p:nvSpPr>
        <p:spPr bwMode="auto">
          <a:xfrm>
            <a:off x="374853" y="4531296"/>
            <a:ext cx="10571356" cy="4308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plot(cars,main="车速与刹车距离关系图",xlab="刹车距离/米",ylab="车速/千米每小时",sub="副标题：车辆性能对照",pch=0,type="b",lty=5,col="red",cex=2)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10"/>
          <p:cNvSpPr>
            <a:spLocks noChangeArrowheads="1"/>
          </p:cNvSpPr>
          <p:nvPr/>
        </p:nvSpPr>
        <p:spPr bwMode="auto">
          <a:xfrm>
            <a:off x="374852" y="5279822"/>
            <a:ext cx="5370060" cy="21544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legend("topleft",legend = "car",lty = 5,pch = 0)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11"/>
          <p:cNvSpPr>
            <a:spLocks noChangeArrowheads="1"/>
          </p:cNvSpPr>
          <p:nvPr/>
        </p:nvSpPr>
        <p:spPr bwMode="auto">
          <a:xfrm>
            <a:off x="374852" y="5705183"/>
            <a:ext cx="6229269" cy="21544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legend("topleft",legend = "car",lty = 5,pch = 0,bty="n")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1334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plot</a:t>
            </a:r>
            <a:r>
              <a:rPr lang="zh-CN" altLang="en-US" dirty="0" smtClean="0"/>
              <a:t>中的图形参数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标题 </a:t>
            </a:r>
            <a:endParaRPr lang="en-US" altLang="zh-CN" dirty="0" smtClean="0"/>
          </a:p>
          <a:p>
            <a:r>
              <a:rPr lang="zh-CN" altLang="en-US" dirty="0" smtClean="0"/>
              <a:t>坐标</a:t>
            </a:r>
            <a:endParaRPr lang="en-US" altLang="zh-CN" dirty="0" smtClean="0"/>
          </a:p>
          <a:p>
            <a:r>
              <a:rPr lang="zh-CN" altLang="en-US" dirty="0" smtClean="0"/>
              <a:t>图例</a:t>
            </a:r>
            <a:endParaRPr lang="en-US" altLang="zh-CN" dirty="0" smtClean="0"/>
          </a:p>
          <a:p>
            <a:r>
              <a:rPr lang="zh-CN" altLang="en-US" dirty="0" smtClean="0"/>
              <a:t>点型</a:t>
            </a:r>
            <a:endParaRPr lang="en-US" altLang="zh-CN" dirty="0" smtClean="0"/>
          </a:p>
          <a:p>
            <a:r>
              <a:rPr lang="zh-CN" altLang="en-US" dirty="0" smtClean="0"/>
              <a:t>线型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0543" y="2919943"/>
            <a:ext cx="3248025" cy="31527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9210" y="2919943"/>
            <a:ext cx="4143375" cy="3057525"/>
          </a:xfrm>
          <a:prstGeom prst="rect">
            <a:avLst/>
          </a:prstGeom>
        </p:spPr>
      </p:pic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584324" y="286603"/>
            <a:ext cx="10571356" cy="4308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plot(cars,main="车速与刹车距离关系图",xlab="刹车距离/米",ylab="车速/千米每小时",sub="副标题：车辆性能对照",pch=0,type="b",lty=5,col="red",cex=2)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5574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sz="3600" dirty="0" smtClean="0"/>
              <a:t>数据可视化原理：</a:t>
            </a:r>
            <a:r>
              <a:rPr lang="en-US" altLang="zh-CN" sz="3600" dirty="0" smtClean="0"/>
              <a:t/>
            </a:r>
            <a:br>
              <a:rPr lang="en-US" altLang="zh-CN" sz="3600" dirty="0" smtClean="0"/>
            </a:br>
            <a:r>
              <a:rPr lang="zh-CN" altLang="en-US" sz="3600" dirty="0" smtClean="0"/>
              <a:t>数据与图形的映射关系  </a:t>
            </a:r>
            <a:r>
              <a:rPr lang="en-US" altLang="zh-CN" sz="3600" dirty="0" smtClean="0"/>
              <a:t>MAPPING</a:t>
            </a:r>
            <a:endParaRPr lang="zh-CN" altLang="en-US" sz="3600" dirty="0"/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8986756"/>
              </p:ext>
            </p:extLst>
          </p:nvPr>
        </p:nvGraphicFramePr>
        <p:xfrm>
          <a:off x="5431031" y="2314110"/>
          <a:ext cx="113281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6405">
                  <a:extLst>
                    <a:ext uri="{9D8B030D-6E8A-4147-A177-3AD203B41FA5}">
                      <a16:colId xmlns:a16="http://schemas.microsoft.com/office/drawing/2014/main" val="1948980456"/>
                    </a:ext>
                  </a:extLst>
                </a:gridCol>
                <a:gridCol w="566405">
                  <a:extLst>
                    <a:ext uri="{9D8B030D-6E8A-4147-A177-3AD203B41FA5}">
                      <a16:colId xmlns:a16="http://schemas.microsoft.com/office/drawing/2014/main" val="33530611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y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588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4242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369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6191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35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3902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535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1145951"/>
                  </a:ext>
                </a:extLst>
              </a:tr>
            </a:tbl>
          </a:graphicData>
        </a:graphic>
      </p:graphicFrame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314110"/>
            <a:ext cx="1989373" cy="366335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747825" y="194477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数据集属性</a:t>
            </a:r>
            <a:endParaRPr lang="zh-CN" altLang="en-US" dirty="0"/>
          </a:p>
        </p:txBody>
      </p:sp>
      <p:sp>
        <p:nvSpPr>
          <p:cNvPr id="6" name="右箭头 5"/>
          <p:cNvSpPr/>
          <p:nvPr/>
        </p:nvSpPr>
        <p:spPr>
          <a:xfrm>
            <a:off x="3517093" y="3423424"/>
            <a:ext cx="1694985" cy="6356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431031" y="193163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图形属性</a:t>
            </a:r>
            <a:endParaRPr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2198055"/>
              </p:ext>
            </p:extLst>
          </p:nvPr>
        </p:nvGraphicFramePr>
        <p:xfrm>
          <a:off x="7809997" y="2314110"/>
          <a:ext cx="1699215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6405">
                  <a:extLst>
                    <a:ext uri="{9D8B030D-6E8A-4147-A177-3AD203B41FA5}">
                      <a16:colId xmlns:a16="http://schemas.microsoft.com/office/drawing/2014/main" val="453585412"/>
                    </a:ext>
                  </a:extLst>
                </a:gridCol>
                <a:gridCol w="566405">
                  <a:extLst>
                    <a:ext uri="{9D8B030D-6E8A-4147-A177-3AD203B41FA5}">
                      <a16:colId xmlns:a16="http://schemas.microsoft.com/office/drawing/2014/main" val="2522112313"/>
                    </a:ext>
                  </a:extLst>
                </a:gridCol>
                <a:gridCol w="566405">
                  <a:extLst>
                    <a:ext uri="{9D8B030D-6E8A-4147-A177-3AD203B41FA5}">
                      <a16:colId xmlns:a16="http://schemas.microsoft.com/office/drawing/2014/main" val="32488534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col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pch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6020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26442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7958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6932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5781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8355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1660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1198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8269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3.7037E-6 L -0.103 -0.00092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156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/>
              <a:t>图形</a:t>
            </a:r>
            <a:r>
              <a:rPr lang="zh-CN" altLang="en-US" sz="3600" dirty="0" smtClean="0"/>
              <a:t>的标度  </a:t>
            </a:r>
            <a:r>
              <a:rPr lang="en-US" altLang="zh-CN" sz="3600" dirty="0" smtClean="0"/>
              <a:t>SCALE</a:t>
            </a:r>
            <a:endParaRPr lang="zh-CN" altLang="en-US" sz="3600" dirty="0"/>
          </a:p>
        </p:txBody>
      </p:sp>
      <p:graphicFrame>
        <p:nvGraphicFramePr>
          <p:cNvPr id="4" name="内容占位符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2351443"/>
              </p:ext>
            </p:extLst>
          </p:nvPr>
        </p:nvGraphicFramePr>
        <p:xfrm>
          <a:off x="1097280" y="2537133"/>
          <a:ext cx="2832025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6405">
                  <a:extLst>
                    <a:ext uri="{9D8B030D-6E8A-4147-A177-3AD203B41FA5}">
                      <a16:colId xmlns:a16="http://schemas.microsoft.com/office/drawing/2014/main" val="1948980456"/>
                    </a:ext>
                  </a:extLst>
                </a:gridCol>
                <a:gridCol w="566405">
                  <a:extLst>
                    <a:ext uri="{9D8B030D-6E8A-4147-A177-3AD203B41FA5}">
                      <a16:colId xmlns:a16="http://schemas.microsoft.com/office/drawing/2014/main" val="3353061157"/>
                    </a:ext>
                  </a:extLst>
                </a:gridCol>
                <a:gridCol w="566405">
                  <a:extLst>
                    <a:ext uri="{9D8B030D-6E8A-4147-A177-3AD203B41FA5}">
                      <a16:colId xmlns:a16="http://schemas.microsoft.com/office/drawing/2014/main" val="2626739225"/>
                    </a:ext>
                  </a:extLst>
                </a:gridCol>
                <a:gridCol w="566405">
                  <a:extLst>
                    <a:ext uri="{9D8B030D-6E8A-4147-A177-3AD203B41FA5}">
                      <a16:colId xmlns:a16="http://schemas.microsoft.com/office/drawing/2014/main" val="2987394365"/>
                    </a:ext>
                  </a:extLst>
                </a:gridCol>
                <a:gridCol w="566405">
                  <a:extLst>
                    <a:ext uri="{9D8B030D-6E8A-4147-A177-3AD203B41FA5}">
                      <a16:colId xmlns:a16="http://schemas.microsoft.com/office/drawing/2014/main" val="33732668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col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pch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lty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588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4242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369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6191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35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3902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535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1145951"/>
                  </a:ext>
                </a:extLst>
              </a:tr>
            </a:tbl>
          </a:graphicData>
        </a:graphic>
      </p:graphicFrame>
      <p:sp>
        <p:nvSpPr>
          <p:cNvPr id="7" name="右箭头 6"/>
          <p:cNvSpPr/>
          <p:nvPr/>
        </p:nvSpPr>
        <p:spPr>
          <a:xfrm>
            <a:off x="218372" y="3378819"/>
            <a:ext cx="602165" cy="10259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右箭头 7"/>
          <p:cNvSpPr/>
          <p:nvPr/>
        </p:nvSpPr>
        <p:spPr>
          <a:xfrm>
            <a:off x="4482790" y="3646449"/>
            <a:ext cx="836342" cy="8697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3115" y="955636"/>
            <a:ext cx="5838825" cy="5381625"/>
          </a:xfrm>
          <a:prstGeom prst="rect">
            <a:avLst/>
          </a:prstGeom>
        </p:spPr>
      </p:pic>
      <p:grpSp>
        <p:nvGrpSpPr>
          <p:cNvPr id="13" name="组合 12"/>
          <p:cNvGrpSpPr/>
          <p:nvPr/>
        </p:nvGrpSpPr>
        <p:grpSpPr>
          <a:xfrm>
            <a:off x="2383973" y="1848579"/>
            <a:ext cx="1263457" cy="658009"/>
            <a:chOff x="2383973" y="2350384"/>
            <a:chExt cx="1263457" cy="658009"/>
          </a:xfrm>
        </p:grpSpPr>
        <p:sp>
          <p:nvSpPr>
            <p:cNvPr id="11" name="右大括号 10"/>
            <p:cNvSpPr/>
            <p:nvPr/>
          </p:nvSpPr>
          <p:spPr>
            <a:xfrm rot="16200000">
              <a:off x="2859585" y="2220547"/>
              <a:ext cx="312234" cy="1263457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2451257" y="2350384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手动标度</a:t>
              </a:r>
              <a:endParaRPr lang="zh-CN" altLang="en-US" dirty="0"/>
            </a:p>
          </p:txBody>
        </p:sp>
      </p:grpSp>
      <p:sp>
        <p:nvSpPr>
          <p:cNvPr id="14" name="圆角矩形 13"/>
          <p:cNvSpPr/>
          <p:nvPr/>
        </p:nvSpPr>
        <p:spPr>
          <a:xfrm>
            <a:off x="2130589" y="2563685"/>
            <a:ext cx="1895707" cy="3147080"/>
          </a:xfrm>
          <a:prstGeom prst="round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3786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/>
              <a:t>图形生成</a:t>
            </a:r>
            <a:endParaRPr lang="zh-CN" altLang="en-US" sz="36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191951"/>
              </p:ext>
            </p:extLst>
          </p:nvPr>
        </p:nvGraphicFramePr>
        <p:xfrm>
          <a:off x="1275699" y="2860700"/>
          <a:ext cx="845015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5015">
                  <a:extLst>
                    <a:ext uri="{9D8B030D-6E8A-4147-A177-3AD203B41FA5}">
                      <a16:colId xmlns:a16="http://schemas.microsoft.com/office/drawing/2014/main" val="13045357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x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8514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y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807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col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1941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pch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3066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。。。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1605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。。。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3093967"/>
                  </a:ext>
                </a:extLst>
              </a:tr>
            </a:tbl>
          </a:graphicData>
        </a:graphic>
      </p:graphicFrame>
      <p:sp>
        <p:nvSpPr>
          <p:cNvPr id="5" name="右箭头 4"/>
          <p:cNvSpPr/>
          <p:nvPr/>
        </p:nvSpPr>
        <p:spPr>
          <a:xfrm>
            <a:off x="467237" y="3055434"/>
            <a:ext cx="479502" cy="3122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474471" y="2106672"/>
            <a:ext cx="2118732" cy="3501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8" name="直接箭头连接符 7"/>
          <p:cNvCxnSpPr>
            <a:endCxn id="23" idx="1"/>
          </p:cNvCxnSpPr>
          <p:nvPr/>
        </p:nvCxnSpPr>
        <p:spPr>
          <a:xfrm>
            <a:off x="2138652" y="4056010"/>
            <a:ext cx="2165538" cy="748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endCxn id="22" idx="1"/>
          </p:cNvCxnSpPr>
          <p:nvPr/>
        </p:nvCxnSpPr>
        <p:spPr>
          <a:xfrm flipV="1">
            <a:off x="2192903" y="2911820"/>
            <a:ext cx="2083516" cy="848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6570793" y="3096486"/>
            <a:ext cx="2118732" cy="15758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合成图形</a:t>
            </a:r>
            <a:endParaRPr lang="zh-CN" altLang="en-US" dirty="0"/>
          </a:p>
        </p:txBody>
      </p:sp>
      <p:cxnSp>
        <p:nvCxnSpPr>
          <p:cNvPr id="14" name="直接箭头连接符 13"/>
          <p:cNvCxnSpPr>
            <a:stCxn id="22" idx="3"/>
          </p:cNvCxnSpPr>
          <p:nvPr/>
        </p:nvCxnSpPr>
        <p:spPr>
          <a:xfrm>
            <a:off x="4922750" y="2911820"/>
            <a:ext cx="2069065" cy="611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23" idx="3"/>
          </p:cNvCxnSpPr>
          <p:nvPr/>
        </p:nvCxnSpPr>
        <p:spPr>
          <a:xfrm flipV="1">
            <a:off x="4950521" y="4176335"/>
            <a:ext cx="1996439" cy="627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10241280" y="3427223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显示</a:t>
            </a:r>
            <a:endParaRPr lang="zh-CN" altLang="en-US" dirty="0"/>
          </a:p>
        </p:txBody>
      </p:sp>
      <p:cxnSp>
        <p:nvCxnSpPr>
          <p:cNvPr id="19" name="直接箭头连接符 18"/>
          <p:cNvCxnSpPr>
            <a:endCxn id="17" idx="1"/>
          </p:cNvCxnSpPr>
          <p:nvPr/>
        </p:nvCxnSpPr>
        <p:spPr>
          <a:xfrm>
            <a:off x="8207298" y="3884423"/>
            <a:ext cx="20339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4276419" y="272715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颜色</a:t>
            </a:r>
            <a:endParaRPr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4304190" y="46196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形状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4095255" y="1747169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/>
              <a:t>图形库</a:t>
            </a:r>
          </a:p>
        </p:txBody>
      </p:sp>
    </p:spTree>
    <p:extLst>
      <p:ext uri="{BB962C8B-B14F-4D97-AF65-F5344CB8AC3E}">
        <p14:creationId xmlns:p14="http://schemas.microsoft.com/office/powerpoint/2010/main" val="3903864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ataAnalytics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taAnalytics" id="{9B10FE8C-EE44-4B7A-A7F3-55C80218B6FD}" vid="{1D246E4A-214B-4D38-8C61-E8E73423A77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DataAnalytics</Template>
  <TotalTime>713</TotalTime>
  <Words>683</Words>
  <Application>Microsoft Office PowerPoint</Application>
  <PresentationFormat>宽屏</PresentationFormat>
  <Paragraphs>174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3" baseType="lpstr">
      <vt:lpstr>宋体</vt:lpstr>
      <vt:lpstr>Arial</vt:lpstr>
      <vt:lpstr>Calibri</vt:lpstr>
      <vt:lpstr>Calibri Light</vt:lpstr>
      <vt:lpstr>Lucida Console</vt:lpstr>
      <vt:lpstr>Wingdings</vt:lpstr>
      <vt:lpstr>DataAnalytics</vt:lpstr>
      <vt:lpstr>数据分析与处理技术 ——数据可视化 </vt:lpstr>
      <vt:lpstr>基本图形plot</vt:lpstr>
      <vt:lpstr>图形元素</vt:lpstr>
      <vt:lpstr>图形元素是如何组合起来的</vt:lpstr>
      <vt:lpstr>PowerPoint 演示文稿</vt:lpstr>
      <vt:lpstr>plot中的图形参数</vt:lpstr>
      <vt:lpstr>数据可视化原理： 数据与图形的映射关系  MAPPING</vt:lpstr>
      <vt:lpstr>图形的标度  SCALE</vt:lpstr>
      <vt:lpstr>图形生成</vt:lpstr>
      <vt:lpstr>案例2:IRIS</vt:lpstr>
      <vt:lpstr>映射</vt:lpstr>
      <vt:lpstr>PowerPoint 演示文稿</vt:lpstr>
      <vt:lpstr>图库</vt:lpstr>
      <vt:lpstr>可视化高级方法-图形语法</vt:lpstr>
      <vt:lpstr>分位面</vt:lpstr>
      <vt:lpstr>R中的图形系统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数据分析与处理技术 </dc:title>
  <dc:creator>Ning Xu</dc:creator>
  <cp:lastModifiedBy>dell</cp:lastModifiedBy>
  <cp:revision>52</cp:revision>
  <dcterms:created xsi:type="dcterms:W3CDTF">2017-08-22T17:18:12Z</dcterms:created>
  <dcterms:modified xsi:type="dcterms:W3CDTF">2017-11-03T02:39:04Z</dcterms:modified>
</cp:coreProperties>
</file>