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0" r:id="rId5"/>
    <p:sldId id="264" r:id="rId6"/>
    <p:sldId id="265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595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869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40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57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104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438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21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95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877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423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379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CB648-7F11-4C5A-91DB-973347A2A8FB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104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32126" y="4873082"/>
            <a:ext cx="1735873" cy="38471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2017.9.18</a:t>
            </a:r>
            <a:endParaRPr lang="zh-CN" altLang="en-US" dirty="0"/>
          </a:p>
        </p:txBody>
      </p:sp>
      <p:sp>
        <p:nvSpPr>
          <p:cNvPr id="4" name="副标题 4"/>
          <p:cNvSpPr txBox="1">
            <a:spLocks/>
          </p:cNvSpPr>
          <p:nvPr/>
        </p:nvSpPr>
        <p:spPr>
          <a:xfrm>
            <a:off x="351263" y="1271240"/>
            <a:ext cx="6651703" cy="892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数据分析与处理技术</a:t>
            </a:r>
            <a:r>
              <a:rPr lang="en-US" altLang="zh-CN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</a:p>
          <a:p>
            <a:pPr algn="just"/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南京审计大学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2015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级物流管理专业</a:t>
            </a:r>
          </a:p>
        </p:txBody>
      </p:sp>
    </p:spTree>
    <p:extLst>
      <p:ext uri="{BB962C8B-B14F-4D97-AF65-F5344CB8AC3E}">
        <p14:creationId xmlns:p14="http://schemas.microsoft.com/office/powerpoint/2010/main" val="6080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1-</a:t>
            </a:r>
            <a:r>
              <a:rPr lang="zh-CN" altLang="en-US" dirty="0" smtClean="0"/>
              <a:t>练习使用包中的命令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线性规划一直在管理学当中发挥着极为重要的作用，</a:t>
            </a:r>
            <a:r>
              <a:rPr lang="en-US" altLang="zh-CN" dirty="0" smtClean="0"/>
              <a:t>R</a:t>
            </a:r>
            <a:r>
              <a:rPr lang="zh-CN" altLang="en-US" dirty="0" smtClean="0"/>
              <a:t>语言当中有一个著名的程序包名叫</a:t>
            </a:r>
            <a:r>
              <a:rPr lang="en-US" altLang="zh-CN" dirty="0" err="1" smtClean="0"/>
              <a:t>Rglpk</a:t>
            </a:r>
            <a:r>
              <a:rPr lang="zh-CN" altLang="en-US" dirty="0" smtClean="0"/>
              <a:t>，专门用来计算线性规划问题。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要求：从运筹学课本上找一道线性规划问题，加载</a:t>
            </a:r>
            <a:r>
              <a:rPr lang="en-US" altLang="zh-CN" dirty="0" err="1" smtClean="0"/>
              <a:t>Rglpk</a:t>
            </a:r>
            <a:r>
              <a:rPr lang="zh-CN" altLang="en-US" dirty="0" smtClean="0"/>
              <a:t>包并使用其中的命令解决该问题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参考资料：</a:t>
            </a:r>
            <a:r>
              <a:rPr lang="en-US" altLang="zh-CN" dirty="0" smtClean="0"/>
              <a:t>help(package=“</a:t>
            </a:r>
            <a:r>
              <a:rPr lang="en-US" altLang="zh-CN" dirty="0" err="1" smtClean="0"/>
              <a:t>Rglpk</a:t>
            </a:r>
            <a:r>
              <a:rPr lang="en-US" altLang="zh-CN" dirty="0" smtClean="0"/>
              <a:t>”) #</a:t>
            </a:r>
            <a:r>
              <a:rPr lang="zh-CN" altLang="en-US" dirty="0" smtClean="0"/>
              <a:t>注意，需安装该包后才能够看到说明文档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关联包：该包依赖</a:t>
            </a:r>
            <a:r>
              <a:rPr lang="en-US" altLang="zh-CN" dirty="0" smtClean="0"/>
              <a:t>slam</a:t>
            </a:r>
            <a:r>
              <a:rPr lang="zh-CN" altLang="en-US" dirty="0" smtClean="0"/>
              <a:t>包才能够运行，即需先加载</a:t>
            </a:r>
            <a:r>
              <a:rPr lang="en-US" altLang="zh-CN" dirty="0" smtClean="0"/>
              <a:t>slam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另：不得使用附录中的指导案例作为作业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454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2</a:t>
            </a:r>
            <a:r>
              <a:rPr lang="zh-CN" altLang="en-US" sz="3200" dirty="0" smtClean="0"/>
              <a:t>数据集的操作</a:t>
            </a:r>
            <a:endParaRPr lang="zh-CN" altLang="en-US" sz="32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2862353"/>
              </p:ext>
            </p:extLst>
          </p:nvPr>
        </p:nvGraphicFramePr>
        <p:xfrm>
          <a:off x="1096963" y="1846263"/>
          <a:ext cx="10058398" cy="22250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436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经理人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晋升日期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国籍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性别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年龄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William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10/24/08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Sarah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10/28/08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Debby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10/01/08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Johnson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10/12/08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Rosa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05/01/09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064013" y="4226878"/>
            <a:ext cx="102897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上表是一张管理人员状况的记录表，请使用</a:t>
            </a:r>
            <a:r>
              <a:rPr lang="en-US" altLang="zh-CN" dirty="0" smtClean="0"/>
              <a:t>R</a:t>
            </a:r>
            <a:r>
              <a:rPr lang="zh-CN" altLang="en-US" dirty="0" smtClean="0"/>
              <a:t>语言创建该表</a:t>
            </a:r>
            <a:r>
              <a:rPr lang="zh-CN" altLang="en-US" dirty="0" smtClean="0"/>
              <a:t>，数据集名称自由设定，变量</a:t>
            </a:r>
            <a:r>
              <a:rPr lang="zh-CN" altLang="en-US" dirty="0" smtClean="0"/>
              <a:t>名称可依次转化为任意缩写形式</a:t>
            </a:r>
            <a:r>
              <a:rPr lang="en-US" altLang="zh-CN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请将“晋升日期”设为日期型变量，“国籍”“性别”设置为因子型变量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将“经理人”属性设置为数据集的对象名称，即</a:t>
            </a:r>
            <a:r>
              <a:rPr lang="en-US" altLang="zh-CN" dirty="0" err="1" smtClean="0"/>
              <a:t>row.names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删除“年龄”属性为</a:t>
            </a:r>
            <a:r>
              <a:rPr lang="en-US" altLang="zh-CN" dirty="0" smtClean="0"/>
              <a:t>99</a:t>
            </a:r>
            <a:r>
              <a:rPr lang="zh-CN" altLang="en-US" dirty="0" smtClean="0"/>
              <a:t>的对象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在剩下的记录数据当中，计算晋升</a:t>
            </a:r>
            <a:r>
              <a:rPr lang="zh-CN" altLang="en-US" dirty="0" smtClean="0"/>
              <a:t>日期最大差距为</a:t>
            </a:r>
            <a:r>
              <a:rPr lang="zh-CN" altLang="en-US" dirty="0" smtClean="0"/>
              <a:t>多少天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令</a:t>
            </a:r>
            <a:r>
              <a:rPr lang="en-US" altLang="zh-CN" dirty="0" smtClean="0"/>
              <a:t>Q1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Q2</a:t>
            </a:r>
            <a:r>
              <a:rPr lang="zh-CN" altLang="en-US" dirty="0" smtClean="0"/>
              <a:t>相加求出每个经理人的总分，并将总分变量插入数据集中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提取出其中的男性管理人员的数据，存入新变量</a:t>
            </a:r>
            <a:r>
              <a:rPr lang="en-US" altLang="zh-CN" dirty="0" err="1" smtClean="0"/>
              <a:t>MaleManager</a:t>
            </a:r>
            <a:r>
              <a:rPr lang="zh-CN" altLang="en-US" dirty="0" smtClean="0"/>
              <a:t>，求男性管理人员总分平均为多少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801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作业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数据导入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618356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中国国家调查数据库中开放了大量关于中国经济、社会方面的基础情况调查数据，其中有一个关于大学生成长的项目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大学生成长追踪调查（</a:t>
            </a:r>
            <a:r>
              <a:rPr lang="en-US" altLang="zh-CN" dirty="0" smtClean="0"/>
              <a:t>2009</a:t>
            </a:r>
            <a:r>
              <a:rPr lang="zh-CN" altLang="en-US" dirty="0" smtClean="0"/>
              <a:t>）基线调查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，请</a:t>
            </a:r>
            <a:r>
              <a:rPr lang="zh-CN" altLang="en-US" smtClean="0"/>
              <a:t>自行</a:t>
            </a:r>
            <a:r>
              <a:rPr lang="zh-CN" altLang="en-US" smtClean="0"/>
              <a:t>下载它的数据文件和调查问卷，参照调查问卷理清数据中的变量含义，</a:t>
            </a:r>
            <a:r>
              <a:rPr lang="zh-CN" altLang="en-US" dirty="0" smtClean="0"/>
              <a:t>并对数据进行导入和简单分析。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22723" t="29617"/>
          <a:stretch/>
        </p:blipFill>
        <p:spPr>
          <a:xfrm>
            <a:off x="6341212" y="564414"/>
            <a:ext cx="5012588" cy="225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80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作业</a:t>
            </a:r>
            <a:r>
              <a:rPr lang="en-US" altLang="zh-CN" dirty="0"/>
              <a:t>-</a:t>
            </a:r>
            <a:r>
              <a:rPr lang="zh-CN" altLang="en-US" dirty="0" smtClean="0"/>
              <a:t>操作要求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翻阅</a:t>
            </a:r>
            <a:r>
              <a:rPr lang="en-US" altLang="zh-CN" dirty="0" smtClean="0"/>
              <a:t>PPT</a:t>
            </a:r>
            <a:r>
              <a:rPr lang="zh-CN" altLang="en-US" dirty="0" smtClean="0"/>
              <a:t>，根据课堂讲解练习导</a:t>
            </a:r>
            <a:r>
              <a:rPr lang="zh-CN" altLang="en-US" dirty="0"/>
              <a:t>入数据</a:t>
            </a:r>
            <a:endParaRPr lang="en-US" altLang="zh-CN" dirty="0"/>
          </a:p>
          <a:p>
            <a:r>
              <a:rPr lang="zh-CN" altLang="en-US" dirty="0" smtClean="0"/>
              <a:t>将原始数据集赋予变量</a:t>
            </a:r>
            <a:r>
              <a:rPr lang="en-US" altLang="zh-CN" dirty="0" err="1" smtClean="0"/>
              <a:t>mydata</a:t>
            </a:r>
            <a:endParaRPr lang="en-US" altLang="zh-CN" dirty="0" smtClean="0"/>
          </a:p>
          <a:p>
            <a:r>
              <a:rPr lang="zh-CN" altLang="en-US" dirty="0" smtClean="0"/>
              <a:t>后续操作请不要直接改变</a:t>
            </a:r>
            <a:r>
              <a:rPr lang="en-US" altLang="zh-CN" dirty="0" err="1" smtClean="0"/>
              <a:t>mydata</a:t>
            </a:r>
            <a:r>
              <a:rPr lang="en-US" altLang="zh-CN" dirty="0" smtClean="0"/>
              <a:t>,</a:t>
            </a:r>
            <a:r>
              <a:rPr lang="zh-CN" altLang="en-US" dirty="0" smtClean="0"/>
              <a:t>计算过程中产生的数据可以设置新的变量进行保存</a:t>
            </a:r>
            <a:endParaRPr lang="en-US" altLang="zh-CN" dirty="0" smtClean="0"/>
          </a:p>
          <a:p>
            <a:r>
              <a:rPr lang="zh-CN" altLang="en-US" dirty="0" smtClean="0"/>
              <a:t>请对照问卷调查表弄清楚</a:t>
            </a:r>
            <a:r>
              <a:rPr lang="en-US" altLang="zh-CN" dirty="0" err="1" smtClean="0"/>
              <a:t>mydata</a:t>
            </a:r>
            <a:r>
              <a:rPr lang="zh-CN" altLang="en-US" dirty="0" smtClean="0"/>
              <a:t>中变量的含义</a:t>
            </a:r>
            <a:endParaRPr lang="en-US" altLang="zh-CN" dirty="0" smtClean="0"/>
          </a:p>
          <a:p>
            <a:r>
              <a:rPr lang="zh-CN" altLang="en-US" dirty="0" smtClean="0"/>
              <a:t>作业请写出操作的代码，以及你的分析结果</a:t>
            </a:r>
            <a:endParaRPr lang="en-US" altLang="zh-CN" dirty="0" smtClean="0"/>
          </a:p>
          <a:p>
            <a:r>
              <a:rPr lang="zh-CN" altLang="en-US" dirty="0" smtClean="0"/>
              <a:t>不接受电子稿作业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0438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作业</a:t>
            </a:r>
            <a:r>
              <a:rPr lang="en-US" altLang="zh-CN" dirty="0"/>
              <a:t>-</a:t>
            </a:r>
            <a:r>
              <a:rPr lang="zh-CN" altLang="en-US" dirty="0" smtClean="0"/>
              <a:t>问题：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err="1" smtClean="0"/>
              <a:t>mydata</a:t>
            </a:r>
            <a:r>
              <a:rPr lang="zh-CN" altLang="en-US" dirty="0" smtClean="0"/>
              <a:t>中一共多少属性（变量），多少调查对象？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该调查数据集中男女比例为多少？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数据集的样本中有多少人在大学期间存在抽烟习惯？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第一次谈恋爱比例最高的时间段是大学第几年？没有谈恋爱的人占多少比例？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564137" y="4594302"/>
            <a:ext cx="29327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提示：先抽取出需要的对象，该过程中数据集索引、取子集等方法都可以实现，方法不唯一；再对抽取出的对象进行处理和分析；注意缺失值的纯在。</a:t>
            </a:r>
            <a:endParaRPr lang="zh-CN" altLang="en-US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5337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553</Words>
  <Application>Microsoft Office PowerPoint</Application>
  <PresentationFormat>宽屏</PresentationFormat>
  <Paragraphs>75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仿宋</vt:lpstr>
      <vt:lpstr>华文仿宋</vt:lpstr>
      <vt:lpstr>Arial</vt:lpstr>
      <vt:lpstr>Office 主题​​</vt:lpstr>
      <vt:lpstr>作业2</vt:lpstr>
      <vt:lpstr>1-练习使用包中的命令</vt:lpstr>
      <vt:lpstr>2数据集的操作</vt:lpstr>
      <vt:lpstr>3作业-数据导入</vt:lpstr>
      <vt:lpstr>3作业-操作要求</vt:lpstr>
      <vt:lpstr>3作业-问题：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33</cp:revision>
  <dcterms:created xsi:type="dcterms:W3CDTF">2017-09-05T12:55:02Z</dcterms:created>
  <dcterms:modified xsi:type="dcterms:W3CDTF">2017-09-18T15:12:42Z</dcterms:modified>
</cp:coreProperties>
</file>