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3" r:id="rId6"/>
    <p:sldId id="286" r:id="rId7"/>
    <p:sldId id="259" r:id="rId8"/>
    <p:sldId id="274" r:id="rId9"/>
    <p:sldId id="270" r:id="rId10"/>
    <p:sldId id="272" r:id="rId11"/>
    <p:sldId id="283" r:id="rId12"/>
    <p:sldId id="281" r:id="rId13"/>
    <p:sldId id="282" r:id="rId14"/>
    <p:sldId id="285" r:id="rId15"/>
    <p:sldId id="284" r:id="rId16"/>
    <p:sldId id="287" r:id="rId17"/>
    <p:sldId id="289" r:id="rId18"/>
    <p:sldId id="275" r:id="rId19"/>
    <p:sldId id="277" r:id="rId20"/>
    <p:sldId id="278" r:id="rId21"/>
    <p:sldId id="280" r:id="rId22"/>
    <p:sldId id="288" r:id="rId23"/>
    <p:sldId id="279" r:id="rId24"/>
    <p:sldId id="261" r:id="rId25"/>
    <p:sldId id="262" r:id="rId26"/>
    <p:sldId id="263" r:id="rId27"/>
    <p:sldId id="267" r:id="rId28"/>
    <p:sldId id="264" r:id="rId29"/>
    <p:sldId id="265" r:id="rId30"/>
    <p:sldId id="266" r:id="rId31"/>
    <p:sldId id="268" r:id="rId32"/>
    <p:sldId id="2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83465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tes$new&lt;-ifelse(ifelse(mtcars$cyl==6,"yes","no"))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深入理解函数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，都是函数，只是这些函数形式并非我们通常理解的左侧函数名右侧参数的形式，而是函数名在数据中间，将两边数据作为其参数。</a:t>
            </a:r>
            <a:endParaRPr lang="en-US" altLang="zh-CN" dirty="0" smtClean="0"/>
          </a:p>
          <a:p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该函数作用为创建公式，一般右侧为自变量、或称为依据变量，而左侧则为响应变量或被决定变量，在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的函数体系当中，左右侧都被视为创建公式的参数，左侧参数根据环境有时可以空缺，而右侧参数多数不可省。如：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69987" y="5184617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cars #</a:t>
            </a:r>
            <a:r>
              <a:rPr lang="zh-CN" altLang="en-US" dirty="0" smtClean="0"/>
              <a:t>车速和刹车距离</a:t>
            </a:r>
            <a:endParaRPr lang="en-US" altLang="zh-CN" dirty="0" smtClean="0"/>
          </a:p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</a:t>
            </a:r>
            <a:r>
              <a:rPr lang="en-US" altLang="zh-CN" dirty="0" smtClean="0"/>
              <a:t>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iris  #R</a:t>
            </a:r>
            <a:r>
              <a:rPr lang="zh-CN" altLang="en-US" dirty="0" smtClean="0"/>
              <a:t>语言基础包中的案例数据，一种名为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的花朵测量数据，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697924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中的实用函数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n() #</a:t>
            </a:r>
            <a:r>
              <a:rPr lang="zh-CN" altLang="en-US" dirty="0" smtClean="0"/>
              <a:t>仅用于</a:t>
            </a:r>
            <a:r>
              <a:rPr lang="en-US" altLang="zh-CN" dirty="0" err="1" smtClean="0"/>
              <a:t>summarise</a:t>
            </a:r>
            <a:r>
              <a:rPr lang="en-US" altLang="zh-CN" dirty="0" smtClean="0"/>
              <a:t>() mutate() filter() </a:t>
            </a:r>
            <a:r>
              <a:rPr lang="zh-CN" altLang="en-US" dirty="0" smtClean="0"/>
              <a:t>三个函数的参数当中，取对象个数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desc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arrange() </a:t>
            </a:r>
            <a:r>
              <a:rPr lang="zh-CN" altLang="en-US" dirty="0" smtClean="0"/>
              <a:t>令排序对象逆向排序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na_if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#x</a:t>
            </a:r>
            <a:r>
              <a:rPr lang="zh-CN" altLang="en-US" dirty="0" smtClean="0"/>
              <a:t>中哪个数与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相等就将哪个数变成空缺值</a:t>
            </a:r>
            <a:r>
              <a:rPr lang="en-US" altLang="zh-CN" dirty="0" smtClean="0"/>
              <a:t>NA</a:t>
            </a:r>
          </a:p>
          <a:p>
            <a:pPr marL="0" indent="0">
              <a:buNone/>
            </a:pPr>
            <a:r>
              <a:rPr lang="en-US" altLang="zh-CN" dirty="0" smtClean="0"/>
              <a:t>coalesce(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distinct(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对于数据集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，去掉重复的对象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第三次实验机动内容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/>
              <a:t>直方图</a:t>
            </a:r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箱型图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内置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设置</a:t>
            </a:r>
            <a:r>
              <a:rPr lang="zh-CN" altLang="en-US" sz="2800" dirty="0" smtClean="0"/>
              <a:t>坐标轴范围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列求和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行求和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图形</a:t>
            </a:r>
            <a:r>
              <a:rPr lang="zh-CN" altLang="en-US" sz="3200" dirty="0" smtClean="0"/>
              <a:t>参数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界面</a:t>
            </a:r>
            <a:r>
              <a:rPr lang="zh-CN" altLang="en-US" sz="3200" dirty="0" smtClean="0"/>
              <a:t>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代码分析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9148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的四份，每一份分别做一个图，效果如右侧所示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1266</TotalTime>
  <Words>2335</Words>
  <Application>Microsoft Office PowerPoint</Application>
  <PresentationFormat>宽屏</PresentationFormat>
  <Paragraphs>303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ＭＳ Ｐゴシック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数据分析技术  探索分析实验</vt:lpstr>
      <vt:lpstr>用到的案例数据集</vt:lpstr>
      <vt:lpstr>矩阵行列操作</vt:lpstr>
      <vt:lpstr>数据清洗 data cleaning-常用方法</vt:lpstr>
      <vt:lpstr>标准化</vt:lpstr>
      <vt:lpstr>描述性统计量计算</vt:lpstr>
      <vt:lpstr>数据清洗-其他方法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深入理解函数</vt:lpstr>
      <vt:lpstr>交叉表</vt:lpstr>
      <vt:lpstr>交叉表</vt:lpstr>
      <vt:lpstr>PowerPoint 演示文稿</vt:lpstr>
      <vt:lpstr>package:dplyr</vt:lpstr>
      <vt:lpstr>dplyr:: 纵向横向操作</vt:lpstr>
      <vt:lpstr>列操作</vt:lpstr>
      <vt:lpstr>分组操作</vt:lpstr>
      <vt:lpstr>dplyr中的实用函数</vt:lpstr>
      <vt:lpstr>数据集的通道符号%&gt;%</vt:lpstr>
      <vt:lpstr>第三次实验机动内容  数据可视化-基础作图</vt:lpstr>
      <vt:lpstr>4 数据可视化-基础作图</vt:lpstr>
      <vt:lpstr>内置参数</vt:lpstr>
      <vt:lpstr>内置参数-文本参数</vt:lpstr>
      <vt:lpstr>内置参数-设置坐标轴范围</vt:lpstr>
      <vt:lpstr>图形参数</vt:lpstr>
      <vt:lpstr>图形参数-界面参数</vt:lpstr>
      <vt:lpstr>代码分析-par设置界面分割</vt:lpstr>
      <vt:lpstr>代码分析-数据可视化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82</cp:revision>
  <dcterms:created xsi:type="dcterms:W3CDTF">2017-08-23T10:41:21Z</dcterms:created>
  <dcterms:modified xsi:type="dcterms:W3CDTF">2017-10-08T06:13:42Z</dcterms:modified>
</cp:coreProperties>
</file>