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9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0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7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5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2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648-7F11-4C5A-91DB-973347A2A8FB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6" y="4873082"/>
            <a:ext cx="1735873" cy="38471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2017.9.6</a:t>
            </a:r>
            <a:endParaRPr lang="zh-CN" altLang="en-US" dirty="0"/>
          </a:p>
        </p:txBody>
      </p:sp>
      <p:sp>
        <p:nvSpPr>
          <p:cNvPr id="4" name="副标题 4"/>
          <p:cNvSpPr txBox="1">
            <a:spLocks/>
          </p:cNvSpPr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2015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</p:spTree>
    <p:extLst>
      <p:ext uri="{BB962C8B-B14F-4D97-AF65-F5344CB8AC3E}">
        <p14:creationId xmlns:p14="http://schemas.microsoft.com/office/powerpoint/2010/main" val="60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 smtClean="0"/>
              <a:t>R</a:t>
            </a:r>
            <a:r>
              <a:rPr lang="zh-CN" altLang="en-US" dirty="0" smtClean="0"/>
              <a:t>软件安装和环境设置</a:t>
            </a:r>
            <a:endParaRPr lang="en-US" altLang="zh-CN" dirty="0" smtClean="0"/>
          </a:p>
          <a:p>
            <a:r>
              <a:rPr lang="zh-CN" altLang="en-US" dirty="0" smtClean="0"/>
              <a:t>完成</a:t>
            </a:r>
            <a:r>
              <a:rPr lang="en-US" altLang="zh-CN" dirty="0" err="1" smtClean="0"/>
              <a:t>Rstudio</a:t>
            </a:r>
            <a:r>
              <a:rPr lang="zh-CN" altLang="en-US" dirty="0" smtClean="0"/>
              <a:t>软件安装</a:t>
            </a:r>
            <a:endParaRPr lang="en-US" altLang="zh-CN" dirty="0" smtClean="0"/>
          </a:p>
          <a:p>
            <a:r>
              <a:rPr lang="zh-CN" altLang="en-US" dirty="0" smtClean="0"/>
              <a:t>设置工作目录到</a:t>
            </a:r>
            <a:r>
              <a:rPr lang="en-US" altLang="zh-CN" dirty="0" smtClean="0"/>
              <a:t>D:\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\</a:t>
            </a:r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Rstudio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xlsx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err="1" smtClean="0"/>
              <a:t>xlsx</a:t>
            </a:r>
            <a:r>
              <a:rPr lang="zh-CN" altLang="en-US" dirty="0" smtClean="0"/>
              <a:t>包的内容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7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创建由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个连续的自然数构成的向量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，范围是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150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个满足正态分布的随机数值，期望为</a:t>
            </a:r>
            <a:r>
              <a:rPr lang="en-US" altLang="zh-CN" dirty="0" smtClean="0"/>
              <a:t>10,</a:t>
            </a:r>
            <a:r>
              <a:rPr lang="zh-CN" altLang="en-US" dirty="0" smtClean="0"/>
              <a:t>方差为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，种子数值用自己学号，存入变量中</a:t>
            </a:r>
            <a:r>
              <a:rPr lang="en-US" altLang="zh-CN" dirty="0" smtClean="0"/>
              <a:t>y</a:t>
            </a:r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的后</a:t>
            </a:r>
            <a:r>
              <a:rPr lang="en-US" altLang="zh-CN" dirty="0" smtClean="0"/>
              <a:t>140</a:t>
            </a:r>
            <a:r>
              <a:rPr lang="zh-CN" altLang="en-US" dirty="0" smtClean="0"/>
              <a:t>个数据为横轴，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140</a:t>
            </a:r>
            <a:r>
              <a:rPr lang="zh-CN" altLang="en-US" dirty="0" smtClean="0"/>
              <a:t>个数据为纵轴，创建散点图</a:t>
            </a:r>
            <a:endParaRPr lang="en-US" altLang="zh-CN" dirty="0" smtClean="0"/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的平均值、最大值、最小值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85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创建矩阵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m</a:t>
            </a:r>
            <a:r>
              <a:rPr lang="zh-CN" altLang="en-US" dirty="0" smtClean="0"/>
              <a:t>中截取方阵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求行列式</a:t>
            </a:r>
            <a:r>
              <a:rPr lang="en-US" altLang="zh-CN" dirty="0" err="1" smtClean="0"/>
              <a:t>det</a:t>
            </a:r>
            <a:r>
              <a:rPr lang="en-US" altLang="zh-CN" dirty="0" smtClean="0"/>
              <a:t>(g)</a:t>
            </a:r>
            <a:r>
              <a:rPr lang="zh-CN" altLang="en-US" dirty="0" smtClean="0"/>
              <a:t>的值是多少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g</a:t>
            </a:r>
            <a:r>
              <a:rPr lang="en-US" altLang="zh-CN" baseline="30000" dirty="0" smtClean="0"/>
              <a:t>2</a:t>
            </a:r>
            <a:endParaRPr lang="zh-CN" altLang="en-US" baseline="30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173180"/>
              </p:ext>
            </p:extLst>
          </p:nvPr>
        </p:nvGraphicFramePr>
        <p:xfrm>
          <a:off x="3662092" y="1353595"/>
          <a:ext cx="1459120" cy="140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952200" imgH="914400" progId="Equation.DSMT4">
                  <p:embed/>
                </p:oleObj>
              </mc:Choice>
              <mc:Fallback>
                <p:oleObj name="Equation" r:id="rId3" imgW="952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2092" y="1353595"/>
                        <a:ext cx="1459120" cy="1400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205358"/>
              </p:ext>
            </p:extLst>
          </p:nvPr>
        </p:nvGraphicFramePr>
        <p:xfrm>
          <a:off x="3602038" y="3044825"/>
          <a:ext cx="14414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939600" imgH="711000" progId="Equation.DSMT4">
                  <p:embed/>
                </p:oleObj>
              </mc:Choice>
              <mc:Fallback>
                <p:oleObj name="Equation" r:id="rId5" imgW="939600" imgH="7110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2038" y="3044825"/>
                        <a:ext cx="14414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753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语言内置数据</a:t>
            </a:r>
            <a:r>
              <a:rPr lang="en-US" altLang="zh-CN" dirty="0" smtClean="0"/>
              <a:t>cars</a:t>
            </a:r>
          </a:p>
          <a:p>
            <a:r>
              <a:rPr lang="zh-CN" altLang="en-US" dirty="0" smtClean="0"/>
              <a:t>调用数据的说明，解释数据含义</a:t>
            </a:r>
            <a:endParaRPr lang="en-US" altLang="zh-CN" dirty="0" smtClean="0"/>
          </a:p>
          <a:p>
            <a:r>
              <a:rPr lang="zh-CN" altLang="en-US" dirty="0" smtClean="0"/>
              <a:t>画出两者之间的散点图，判断并解释数据显示的含义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43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166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仿宋</vt:lpstr>
      <vt:lpstr>Arial</vt:lpstr>
      <vt:lpstr>Office 主题​​</vt:lpstr>
      <vt:lpstr>Equation</vt:lpstr>
      <vt:lpstr>作业1</vt:lpstr>
      <vt:lpstr>练习</vt:lpstr>
      <vt:lpstr>作业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13</cp:revision>
  <dcterms:created xsi:type="dcterms:W3CDTF">2017-09-05T12:55:02Z</dcterms:created>
  <dcterms:modified xsi:type="dcterms:W3CDTF">2017-09-06T01:42:57Z</dcterms:modified>
</cp:coreProperties>
</file>