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AE7B-3F93-4860-91AB-3045DD666FE6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8AE79-CD80-4472-989B-69C786BD9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33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AE7B-3F93-4860-91AB-3045DD666FE6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8AE79-CD80-4472-989B-69C786BD9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881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AE7B-3F93-4860-91AB-3045DD666FE6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8AE79-CD80-4472-989B-69C786BD9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608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AE7B-3F93-4860-91AB-3045DD666FE6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8AE79-CD80-4472-989B-69C786BD9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799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AE7B-3F93-4860-91AB-3045DD666FE6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8AE79-CD80-4472-989B-69C786BD9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5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AE7B-3F93-4860-91AB-3045DD666FE6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8AE79-CD80-4472-989B-69C786BD9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577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AE7B-3F93-4860-91AB-3045DD666FE6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8AE79-CD80-4472-989B-69C786BD9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017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AE7B-3F93-4860-91AB-3045DD666FE6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8AE79-CD80-4472-989B-69C786BD9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44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AE7B-3F93-4860-91AB-3045DD666FE6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8AE79-CD80-4472-989B-69C786BD9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395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AE7B-3F93-4860-91AB-3045DD666FE6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8AE79-CD80-4472-989B-69C786BD9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947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AE7B-3F93-4860-91AB-3045DD666FE6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8AE79-CD80-4472-989B-69C786BD9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66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BAE7B-3F93-4860-91AB-3045DD666FE6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8AE79-CD80-4472-989B-69C786BD9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51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32126" y="4873082"/>
            <a:ext cx="1735873" cy="38471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2017.11.2</a:t>
            </a:r>
            <a:endParaRPr lang="zh-CN" altLang="en-US" dirty="0"/>
          </a:p>
        </p:txBody>
      </p:sp>
      <p:sp>
        <p:nvSpPr>
          <p:cNvPr id="4" name="副标题 4"/>
          <p:cNvSpPr txBox="1">
            <a:spLocks/>
          </p:cNvSpPr>
          <p:nvPr/>
        </p:nvSpPr>
        <p:spPr>
          <a:xfrm>
            <a:off x="351263" y="1271240"/>
            <a:ext cx="6651703" cy="892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数据分析与处理技术</a:t>
            </a:r>
            <a:r>
              <a:rPr lang="en-US" altLang="zh-CN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</a:p>
          <a:p>
            <a:pPr algn="just"/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南京审计大学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2015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级物流管理专业</a:t>
            </a:r>
          </a:p>
        </p:txBody>
      </p:sp>
    </p:spTree>
    <p:extLst>
      <p:ext uri="{BB962C8B-B14F-4D97-AF65-F5344CB8AC3E}">
        <p14:creationId xmlns:p14="http://schemas.microsoft.com/office/powerpoint/2010/main" val="2286011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作业：分面练习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数据集</a:t>
            </a:r>
            <a:r>
              <a:rPr lang="en-US" altLang="zh-CN" dirty="0" err="1" smtClean="0"/>
              <a:t>mtcars</a:t>
            </a:r>
            <a:endParaRPr lang="en-US" altLang="zh-CN" dirty="0" smtClean="0"/>
          </a:p>
          <a:p>
            <a:r>
              <a:rPr lang="zh-CN" altLang="en-US" dirty="0" smtClean="0"/>
              <a:t>在一个页面里做出四个图</a:t>
            </a:r>
            <a:endParaRPr lang="en-US" altLang="zh-CN" dirty="0" smtClean="0"/>
          </a:p>
          <a:p>
            <a:r>
              <a:rPr lang="zh-CN" altLang="en-US" dirty="0" smtClean="0"/>
              <a:t>达到右侧效果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102" y="133815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881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作业（选作）：散点图综合练习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zh-CN" dirty="0" err="1"/>
              <a:t>LifeCycleSavings</a:t>
            </a:r>
            <a:r>
              <a:rPr lang="zh-CN" altLang="en-US" dirty="0"/>
              <a:t>数据</a:t>
            </a:r>
            <a:r>
              <a:rPr lang="zh-CN" altLang="en-US" dirty="0" smtClean="0"/>
              <a:t>集中记录了</a:t>
            </a:r>
            <a:r>
              <a:rPr lang="en-US" altLang="zh-CN" dirty="0" smtClean="0"/>
              <a:t>50</a:t>
            </a:r>
            <a:r>
              <a:rPr lang="zh-CN" altLang="en-US" dirty="0" smtClean="0"/>
              <a:t>个国家</a:t>
            </a:r>
            <a:r>
              <a:rPr lang="en-US" altLang="zh-CN" dirty="0" smtClean="0"/>
              <a:t>1960-1970</a:t>
            </a:r>
            <a:r>
              <a:rPr lang="zh-CN" altLang="en-US" dirty="0" smtClean="0"/>
              <a:t>年的平均储蓄率数据，利用</a:t>
            </a:r>
            <a:r>
              <a:rPr lang="en-US" altLang="zh-CN" dirty="0" smtClean="0"/>
              <a:t>plot</a:t>
            </a:r>
            <a:r>
              <a:rPr lang="zh-CN" altLang="en-US" dirty="0" smtClean="0"/>
              <a:t>语句画出</a:t>
            </a:r>
            <a:r>
              <a:rPr lang="en-US" altLang="zh-CN" dirty="0" err="1" smtClean="0"/>
              <a:t>LifeCycleSavings</a:t>
            </a:r>
            <a:r>
              <a:rPr lang="zh-CN" altLang="en-US" dirty="0" smtClean="0"/>
              <a:t>数据集中的</a:t>
            </a:r>
            <a:r>
              <a:rPr lang="en-US" altLang="zh-CN" dirty="0" err="1" smtClean="0"/>
              <a:t>sr</a:t>
            </a:r>
            <a:r>
              <a:rPr lang="zh-CN" altLang="en-US" dirty="0" smtClean="0"/>
              <a:t>变量（累积储蓄率）和</a:t>
            </a:r>
            <a:r>
              <a:rPr lang="en-US" altLang="zh-CN" dirty="0" smtClean="0"/>
              <a:t>dpi</a:t>
            </a:r>
            <a:r>
              <a:rPr lang="zh-CN" altLang="en-US" dirty="0" smtClean="0"/>
              <a:t>变量（个人可支配收入）的散点图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zh-CN" altLang="en-US" dirty="0" smtClean="0"/>
              <a:t>利用虚线分割个人可支配收入高于和低于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的国家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zh-CN" altLang="en-US" dirty="0" smtClean="0"/>
              <a:t>利用虚线分割开累积储蓄率高于和低于</a:t>
            </a:r>
            <a:r>
              <a:rPr lang="en-US" altLang="zh-CN" dirty="0" smtClean="0"/>
              <a:t>15%</a:t>
            </a:r>
            <a:r>
              <a:rPr lang="zh-CN" altLang="en-US" dirty="0" smtClean="0"/>
              <a:t>的国家（注意</a:t>
            </a:r>
            <a:r>
              <a:rPr lang="en-US" altLang="zh-CN" dirty="0" err="1" smtClean="0"/>
              <a:t>sr</a:t>
            </a:r>
            <a:r>
              <a:rPr lang="zh-CN" altLang="en-US" dirty="0" smtClean="0"/>
              <a:t>中直接存储的百分率的有效数字，而非比例数字）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zh-CN" altLang="en-US" dirty="0" smtClean="0"/>
              <a:t>利用取子集的方法选出</a:t>
            </a:r>
            <a:r>
              <a:rPr lang="zh-CN" altLang="en-US" smtClean="0"/>
              <a:t>高收入且高</a:t>
            </a:r>
            <a:r>
              <a:rPr lang="zh-CN" altLang="en-US" dirty="0" smtClean="0"/>
              <a:t>储蓄国家，在相应点旁标注其国家名称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zh-CN" altLang="en-US" dirty="0" smtClean="0"/>
              <a:t>为中国的数据点添加标签“</a:t>
            </a:r>
            <a:r>
              <a:rPr lang="en-US" altLang="zh-CN" dirty="0" smtClean="0"/>
              <a:t>China</a:t>
            </a:r>
            <a:r>
              <a:rPr lang="zh-CN" altLang="en-US" dirty="0" smtClean="0"/>
              <a:t>”，并画箭头指向该点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73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161</Words>
  <Application>Microsoft Office PowerPoint</Application>
  <PresentationFormat>宽屏</PresentationFormat>
  <Paragraphs>14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仿宋</vt:lpstr>
      <vt:lpstr>Arial</vt:lpstr>
      <vt:lpstr>Office 主题​​</vt:lpstr>
      <vt:lpstr>作业5</vt:lpstr>
      <vt:lpstr>作业：分面练习</vt:lpstr>
      <vt:lpstr>作业（选作）：散点图综合练习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10</cp:revision>
  <dcterms:created xsi:type="dcterms:W3CDTF">2017-10-06T04:04:04Z</dcterms:created>
  <dcterms:modified xsi:type="dcterms:W3CDTF">2017-11-09T02:37:08Z</dcterms:modified>
</cp:coreProperties>
</file>