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697CB648-7F11-4C5A-91DB-973347A2A8FB}" type="datetimeFigureOut">
              <a:rPr lang="zh-CN" altLang="en-US" smtClean="0"/>
              <a:t>2017/11/18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A274DD-16F9-4FB8-A284-942E79BE7E8A}" type="slidenum">
              <a:rPr lang="zh-CN" altLang="en-US" smtClean="0"/>
              <a:t>‹#›</a:t>
            </a:fld>
            <a:endParaRPr lang="zh-CN" altLang="en-US"/>
          </a:p>
        </p:txBody>
      </p:sp>
    </p:spTree>
    <p:extLst>
      <p:ext uri="{BB962C8B-B14F-4D97-AF65-F5344CB8AC3E}">
        <p14:creationId xmlns:p14="http://schemas.microsoft.com/office/powerpoint/2010/main" val="930595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7CB648-7F11-4C5A-91DB-973347A2A8FB}" type="datetimeFigureOut">
              <a:rPr lang="zh-CN" altLang="en-US" smtClean="0"/>
              <a:t>2017/11/18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A274DD-16F9-4FB8-A284-942E79BE7E8A}" type="slidenum">
              <a:rPr lang="zh-CN" altLang="en-US" smtClean="0"/>
              <a:t>‹#›</a:t>
            </a:fld>
            <a:endParaRPr lang="zh-CN" altLang="en-US"/>
          </a:p>
        </p:txBody>
      </p:sp>
    </p:spTree>
    <p:extLst>
      <p:ext uri="{BB962C8B-B14F-4D97-AF65-F5344CB8AC3E}">
        <p14:creationId xmlns:p14="http://schemas.microsoft.com/office/powerpoint/2010/main" val="4013869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7CB648-7F11-4C5A-91DB-973347A2A8FB}" type="datetimeFigureOut">
              <a:rPr lang="zh-CN" altLang="en-US" smtClean="0"/>
              <a:t>2017/11/18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A274DD-16F9-4FB8-A284-942E79BE7E8A}" type="slidenum">
              <a:rPr lang="zh-CN" altLang="en-US" smtClean="0"/>
              <a:t>‹#›</a:t>
            </a:fld>
            <a:endParaRPr lang="zh-CN" altLang="en-US"/>
          </a:p>
        </p:txBody>
      </p:sp>
    </p:spTree>
    <p:extLst>
      <p:ext uri="{BB962C8B-B14F-4D97-AF65-F5344CB8AC3E}">
        <p14:creationId xmlns:p14="http://schemas.microsoft.com/office/powerpoint/2010/main" val="715402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7CB648-7F11-4C5A-91DB-973347A2A8FB}" type="datetimeFigureOut">
              <a:rPr lang="zh-CN" altLang="en-US" smtClean="0"/>
              <a:t>2017/11/18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A274DD-16F9-4FB8-A284-942E79BE7E8A}" type="slidenum">
              <a:rPr lang="zh-CN" altLang="en-US" smtClean="0"/>
              <a:t>‹#›</a:t>
            </a:fld>
            <a:endParaRPr lang="zh-CN" altLang="en-US"/>
          </a:p>
        </p:txBody>
      </p:sp>
    </p:spTree>
    <p:extLst>
      <p:ext uri="{BB962C8B-B14F-4D97-AF65-F5344CB8AC3E}">
        <p14:creationId xmlns:p14="http://schemas.microsoft.com/office/powerpoint/2010/main" val="2211578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97CB648-7F11-4C5A-91DB-973347A2A8FB}" type="datetimeFigureOut">
              <a:rPr lang="zh-CN" altLang="en-US" smtClean="0"/>
              <a:t>2017/11/18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A274DD-16F9-4FB8-A284-942E79BE7E8A}" type="slidenum">
              <a:rPr lang="zh-CN" altLang="en-US" smtClean="0"/>
              <a:t>‹#›</a:t>
            </a:fld>
            <a:endParaRPr lang="zh-CN" altLang="en-US"/>
          </a:p>
        </p:txBody>
      </p:sp>
    </p:spTree>
    <p:extLst>
      <p:ext uri="{BB962C8B-B14F-4D97-AF65-F5344CB8AC3E}">
        <p14:creationId xmlns:p14="http://schemas.microsoft.com/office/powerpoint/2010/main" val="2904104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97CB648-7F11-4C5A-91DB-973347A2A8FB}" type="datetimeFigureOut">
              <a:rPr lang="zh-CN" altLang="en-US" smtClean="0"/>
              <a:t>2017/11/18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BA274DD-16F9-4FB8-A284-942E79BE7E8A}" type="slidenum">
              <a:rPr lang="zh-CN" altLang="en-US" smtClean="0"/>
              <a:t>‹#›</a:t>
            </a:fld>
            <a:endParaRPr lang="zh-CN" altLang="en-US"/>
          </a:p>
        </p:txBody>
      </p:sp>
    </p:spTree>
    <p:extLst>
      <p:ext uri="{BB962C8B-B14F-4D97-AF65-F5344CB8AC3E}">
        <p14:creationId xmlns:p14="http://schemas.microsoft.com/office/powerpoint/2010/main" val="368743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97CB648-7F11-4C5A-91DB-973347A2A8FB}" type="datetimeFigureOut">
              <a:rPr lang="zh-CN" altLang="en-US" smtClean="0"/>
              <a:t>2017/11/18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BA274DD-16F9-4FB8-A284-942E79BE7E8A}" type="slidenum">
              <a:rPr lang="zh-CN" altLang="en-US" smtClean="0"/>
              <a:t>‹#›</a:t>
            </a:fld>
            <a:endParaRPr lang="zh-CN" altLang="en-US"/>
          </a:p>
        </p:txBody>
      </p:sp>
    </p:spTree>
    <p:extLst>
      <p:ext uri="{BB962C8B-B14F-4D97-AF65-F5344CB8AC3E}">
        <p14:creationId xmlns:p14="http://schemas.microsoft.com/office/powerpoint/2010/main" val="2780215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97CB648-7F11-4C5A-91DB-973347A2A8FB}" type="datetimeFigureOut">
              <a:rPr lang="zh-CN" altLang="en-US" smtClean="0"/>
              <a:t>2017/11/18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BA274DD-16F9-4FB8-A284-942E79BE7E8A}" type="slidenum">
              <a:rPr lang="zh-CN" altLang="en-US" smtClean="0"/>
              <a:t>‹#›</a:t>
            </a:fld>
            <a:endParaRPr lang="zh-CN" altLang="en-US"/>
          </a:p>
        </p:txBody>
      </p:sp>
    </p:spTree>
    <p:extLst>
      <p:ext uri="{BB962C8B-B14F-4D97-AF65-F5344CB8AC3E}">
        <p14:creationId xmlns:p14="http://schemas.microsoft.com/office/powerpoint/2010/main" val="2277953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7CB648-7F11-4C5A-91DB-973347A2A8FB}" type="datetimeFigureOut">
              <a:rPr lang="zh-CN" altLang="en-US" smtClean="0"/>
              <a:t>2017/11/18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BA274DD-16F9-4FB8-A284-942E79BE7E8A}" type="slidenum">
              <a:rPr lang="zh-CN" altLang="en-US" smtClean="0"/>
              <a:t>‹#›</a:t>
            </a:fld>
            <a:endParaRPr lang="zh-CN" altLang="en-US"/>
          </a:p>
        </p:txBody>
      </p:sp>
    </p:spTree>
    <p:extLst>
      <p:ext uri="{BB962C8B-B14F-4D97-AF65-F5344CB8AC3E}">
        <p14:creationId xmlns:p14="http://schemas.microsoft.com/office/powerpoint/2010/main" val="2378877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97CB648-7F11-4C5A-91DB-973347A2A8FB}" type="datetimeFigureOut">
              <a:rPr lang="zh-CN" altLang="en-US" smtClean="0"/>
              <a:t>2017/11/18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BA274DD-16F9-4FB8-A284-942E79BE7E8A}" type="slidenum">
              <a:rPr lang="zh-CN" altLang="en-US" smtClean="0"/>
              <a:t>‹#›</a:t>
            </a:fld>
            <a:endParaRPr lang="zh-CN" altLang="en-US"/>
          </a:p>
        </p:txBody>
      </p:sp>
    </p:spTree>
    <p:extLst>
      <p:ext uri="{BB962C8B-B14F-4D97-AF65-F5344CB8AC3E}">
        <p14:creationId xmlns:p14="http://schemas.microsoft.com/office/powerpoint/2010/main" val="3289423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97CB648-7F11-4C5A-91DB-973347A2A8FB}" type="datetimeFigureOut">
              <a:rPr lang="zh-CN" altLang="en-US" smtClean="0"/>
              <a:t>2017/11/18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BA274DD-16F9-4FB8-A284-942E79BE7E8A}" type="slidenum">
              <a:rPr lang="zh-CN" altLang="en-US" smtClean="0"/>
              <a:t>‹#›</a:t>
            </a:fld>
            <a:endParaRPr lang="zh-CN" altLang="en-US"/>
          </a:p>
        </p:txBody>
      </p:sp>
    </p:spTree>
    <p:extLst>
      <p:ext uri="{BB962C8B-B14F-4D97-AF65-F5344CB8AC3E}">
        <p14:creationId xmlns:p14="http://schemas.microsoft.com/office/powerpoint/2010/main" val="1159379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7CB648-7F11-4C5A-91DB-973347A2A8FB}" type="datetimeFigureOut">
              <a:rPr lang="zh-CN" altLang="en-US" smtClean="0"/>
              <a:t>2017/11/18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A274DD-16F9-4FB8-A284-942E79BE7E8A}" type="slidenum">
              <a:rPr lang="zh-CN" altLang="en-US" smtClean="0"/>
              <a:t>‹#›</a:t>
            </a:fld>
            <a:endParaRPr lang="zh-CN" altLang="en-US"/>
          </a:p>
        </p:txBody>
      </p:sp>
    </p:spTree>
    <p:extLst>
      <p:ext uri="{BB962C8B-B14F-4D97-AF65-F5344CB8AC3E}">
        <p14:creationId xmlns:p14="http://schemas.microsoft.com/office/powerpoint/2010/main" val="477104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作业</a:t>
            </a:r>
            <a:r>
              <a:rPr lang="en-US" altLang="zh-CN" smtClean="0"/>
              <a:t>6</a:t>
            </a:r>
            <a:endParaRPr lang="zh-CN" altLang="en-US" dirty="0"/>
          </a:p>
        </p:txBody>
      </p:sp>
      <p:sp>
        <p:nvSpPr>
          <p:cNvPr id="3" name="副标题 2"/>
          <p:cNvSpPr>
            <a:spLocks noGrp="1"/>
          </p:cNvSpPr>
          <p:nvPr>
            <p:ph type="subTitle" idx="1"/>
          </p:nvPr>
        </p:nvSpPr>
        <p:spPr>
          <a:xfrm>
            <a:off x="8932126" y="4873082"/>
            <a:ext cx="1735873" cy="384717"/>
          </a:xfrm>
        </p:spPr>
        <p:txBody>
          <a:bodyPr>
            <a:normAutofit fontScale="92500" lnSpcReduction="10000"/>
          </a:bodyPr>
          <a:lstStyle/>
          <a:p>
            <a:r>
              <a:rPr lang="en-US" altLang="zh-CN" dirty="0" smtClean="0"/>
              <a:t>2017.11.17</a:t>
            </a:r>
            <a:endParaRPr lang="zh-CN" altLang="en-US" dirty="0"/>
          </a:p>
        </p:txBody>
      </p:sp>
      <p:sp>
        <p:nvSpPr>
          <p:cNvPr id="4" name="副标题 4"/>
          <p:cNvSpPr txBox="1">
            <a:spLocks/>
          </p:cNvSpPr>
          <p:nvPr/>
        </p:nvSpPr>
        <p:spPr>
          <a:xfrm>
            <a:off x="351263" y="1271240"/>
            <a:ext cx="6651703" cy="89209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altLang="zh-CN" sz="1800" dirty="0" smtClean="0">
                <a:latin typeface="仿宋" panose="02010609060101010101" pitchFamily="49" charset="-122"/>
                <a:ea typeface="仿宋" panose="02010609060101010101" pitchFamily="49" charset="-122"/>
              </a:rPr>
              <a:t>《</a:t>
            </a:r>
            <a:r>
              <a:rPr lang="zh-CN" altLang="en-US" sz="1800" dirty="0">
                <a:latin typeface="仿宋" panose="02010609060101010101" pitchFamily="49" charset="-122"/>
                <a:ea typeface="仿宋" panose="02010609060101010101" pitchFamily="49" charset="-122"/>
              </a:rPr>
              <a:t>数据分析与处理技术</a:t>
            </a:r>
            <a:r>
              <a:rPr lang="en-US" altLang="zh-CN" sz="1800" dirty="0" smtClean="0">
                <a:latin typeface="仿宋" panose="02010609060101010101" pitchFamily="49" charset="-122"/>
                <a:ea typeface="仿宋" panose="02010609060101010101" pitchFamily="49" charset="-122"/>
              </a:rPr>
              <a:t>》</a:t>
            </a:r>
          </a:p>
          <a:p>
            <a:pPr algn="just"/>
            <a:r>
              <a:rPr lang="zh-CN" altLang="en-US" sz="1800" dirty="0">
                <a:latin typeface="仿宋" panose="02010609060101010101" pitchFamily="49" charset="-122"/>
                <a:ea typeface="仿宋" panose="02010609060101010101" pitchFamily="49" charset="-122"/>
              </a:rPr>
              <a:t>南京审计大学</a:t>
            </a:r>
            <a:r>
              <a:rPr lang="en-US" altLang="zh-CN" sz="1800" dirty="0">
                <a:latin typeface="仿宋" panose="02010609060101010101" pitchFamily="49" charset="-122"/>
                <a:ea typeface="仿宋" panose="02010609060101010101" pitchFamily="49" charset="-122"/>
              </a:rPr>
              <a:t>2015</a:t>
            </a:r>
            <a:r>
              <a:rPr lang="zh-CN" altLang="en-US" sz="1800" dirty="0">
                <a:latin typeface="仿宋" panose="02010609060101010101" pitchFamily="49" charset="-122"/>
                <a:ea typeface="仿宋" panose="02010609060101010101" pitchFamily="49" charset="-122"/>
              </a:rPr>
              <a:t>级物流管理专业</a:t>
            </a:r>
          </a:p>
        </p:txBody>
      </p:sp>
    </p:spTree>
    <p:extLst>
      <p:ext uri="{BB962C8B-B14F-4D97-AF65-F5344CB8AC3E}">
        <p14:creationId xmlns:p14="http://schemas.microsoft.com/office/powerpoint/2010/main" val="608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1.</a:t>
            </a:r>
            <a:r>
              <a:rPr lang="zh-CN" altLang="en-US" smtClean="0"/>
              <a:t>订单合并函数</a:t>
            </a:r>
            <a:endParaRPr lang="zh-CN" altLang="en-US"/>
          </a:p>
        </p:txBody>
      </p:sp>
      <p:sp>
        <p:nvSpPr>
          <p:cNvPr id="3" name="内容占位符 2"/>
          <p:cNvSpPr>
            <a:spLocks noGrp="1"/>
          </p:cNvSpPr>
          <p:nvPr>
            <p:ph idx="1"/>
          </p:nvPr>
        </p:nvSpPr>
        <p:spPr/>
        <p:txBody>
          <a:bodyPr/>
          <a:lstStyle/>
          <a:p>
            <a:r>
              <a:rPr lang="zh-CN" altLang="en-US" smtClean="0"/>
              <a:t>“</a:t>
            </a:r>
            <a:r>
              <a:rPr lang="en-US" altLang="zh-CN" smtClean="0"/>
              <a:t>dingdan</a:t>
            </a:r>
            <a:r>
              <a:rPr lang="en-US" altLang="zh-CN" smtClean="0"/>
              <a:t>.Rda</a:t>
            </a:r>
            <a:r>
              <a:rPr lang="zh-CN" altLang="en-US" smtClean="0"/>
              <a:t>”文件中储存的是某第三方物流企业接收到的下游客户的商品需求订单，为实现需求数据的整合，请编写函数实现以下功能：</a:t>
            </a:r>
            <a:endParaRPr lang="en-US" altLang="zh-CN" smtClean="0"/>
          </a:p>
          <a:p>
            <a:pPr lvl="1"/>
            <a:r>
              <a:rPr lang="zh-CN" altLang="en-US" smtClean="0"/>
              <a:t>合并所有同商品名的订单数据，并将相应属性进行合并</a:t>
            </a:r>
            <a:endParaRPr lang="en-US" altLang="zh-CN" smtClean="0"/>
          </a:p>
          <a:p>
            <a:pPr lvl="1"/>
            <a:r>
              <a:rPr lang="zh-CN" altLang="en-US" smtClean="0"/>
              <a:t>新生成汇总数据，以数据集方式返回，仅包含商品名、总需求量、商品规格</a:t>
            </a:r>
            <a:endParaRPr lang="zh-CN" altLang="en-US"/>
          </a:p>
        </p:txBody>
      </p:sp>
    </p:spTree>
    <p:extLst>
      <p:ext uri="{BB962C8B-B14F-4D97-AF65-F5344CB8AC3E}">
        <p14:creationId xmlns:p14="http://schemas.microsoft.com/office/powerpoint/2010/main" val="931530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2.</a:t>
            </a:r>
            <a:r>
              <a:rPr lang="zh-CN" altLang="en-US" smtClean="0"/>
              <a:t>矩阵合并函数</a:t>
            </a:r>
            <a:endParaRPr lang="zh-CN" altLang="en-US"/>
          </a:p>
        </p:txBody>
      </p:sp>
      <p:sp>
        <p:nvSpPr>
          <p:cNvPr id="3" name="内容占位符 2"/>
          <p:cNvSpPr>
            <a:spLocks noGrp="1"/>
          </p:cNvSpPr>
          <p:nvPr>
            <p:ph idx="1"/>
          </p:nvPr>
        </p:nvSpPr>
        <p:spPr/>
        <p:txBody>
          <a:bodyPr/>
          <a:lstStyle/>
          <a:p>
            <a:r>
              <a:rPr lang="zh-CN" altLang="en-US" smtClean="0"/>
              <a:t>“</a:t>
            </a:r>
            <a:r>
              <a:rPr lang="en-US" altLang="zh-CN" smtClean="0"/>
              <a:t>yunliang.Rda</a:t>
            </a:r>
            <a:r>
              <a:rPr lang="zh-CN" altLang="en-US" smtClean="0"/>
              <a:t>”文件中储存的是</a:t>
            </a:r>
            <a:r>
              <a:rPr lang="en-US" altLang="zh-CN" smtClean="0"/>
              <a:t>34</a:t>
            </a:r>
            <a:r>
              <a:rPr lang="zh-CN" altLang="en-US" smtClean="0"/>
              <a:t>个城市相互之间运输需求量，</a:t>
            </a:r>
            <a:r>
              <a:rPr lang="en-US" altLang="zh-CN" smtClean="0"/>
              <a:t>rowNames</a:t>
            </a:r>
            <a:r>
              <a:rPr lang="zh-CN" altLang="en-US" smtClean="0"/>
              <a:t>代表出发城市，</a:t>
            </a:r>
            <a:r>
              <a:rPr lang="en-US" altLang="zh-CN" smtClean="0"/>
              <a:t>colName</a:t>
            </a:r>
            <a:r>
              <a:rPr lang="zh-CN" altLang="en-US" smtClean="0"/>
              <a:t>代表目的地，矩阵中的数据代表了从一个城市出发到另一个城市的运输需求量。</a:t>
            </a:r>
            <a:endParaRPr lang="en-US" altLang="zh-CN" smtClean="0"/>
          </a:p>
          <a:p>
            <a:r>
              <a:rPr lang="zh-CN" altLang="en-US" smtClean="0"/>
              <a:t>编写函数实现功能：</a:t>
            </a:r>
            <a:endParaRPr lang="en-US" altLang="zh-CN" smtClean="0"/>
          </a:p>
          <a:p>
            <a:pPr lvl="1"/>
            <a:r>
              <a:rPr lang="zh-CN" altLang="en-US" smtClean="0"/>
              <a:t>合并两个地方的运输需求量</a:t>
            </a:r>
            <a:endParaRPr lang="en-US" altLang="zh-CN" smtClean="0"/>
          </a:p>
          <a:p>
            <a:pPr lvl="1"/>
            <a:r>
              <a:rPr lang="zh-CN" altLang="en-US" smtClean="0"/>
              <a:t>被合并的两个地方相互之间的运量加总放在对角线上</a:t>
            </a:r>
            <a:endParaRPr lang="en-US" altLang="zh-CN" smtClean="0"/>
          </a:p>
          <a:p>
            <a:pPr lvl="1"/>
            <a:r>
              <a:rPr lang="zh-CN" altLang="en-US" smtClean="0"/>
              <a:t>返回一个被合并了的运输需求量矩阵</a:t>
            </a:r>
            <a:endParaRPr lang="zh-CN" altLang="en-US"/>
          </a:p>
        </p:txBody>
      </p:sp>
    </p:spTree>
    <p:extLst>
      <p:ext uri="{BB962C8B-B14F-4D97-AF65-F5344CB8AC3E}">
        <p14:creationId xmlns:p14="http://schemas.microsoft.com/office/powerpoint/2010/main" val="167657650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176</Words>
  <Application>Microsoft Office PowerPoint</Application>
  <PresentationFormat>宽屏</PresentationFormat>
  <Paragraphs>14</Paragraphs>
  <Slides>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vt:i4>
      </vt:variant>
    </vt:vector>
  </HeadingPairs>
  <TitlesOfParts>
    <vt:vector size="8" baseType="lpstr">
      <vt:lpstr>等线</vt:lpstr>
      <vt:lpstr>等线 Light</vt:lpstr>
      <vt:lpstr>仿宋</vt:lpstr>
      <vt:lpstr>Arial</vt:lpstr>
      <vt:lpstr>Office 主题​​</vt:lpstr>
      <vt:lpstr>作业6</vt:lpstr>
      <vt:lpstr>1.订单合并函数</vt:lpstr>
      <vt:lpstr>2.矩阵合并函数</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Ning Xu</cp:lastModifiedBy>
  <cp:revision>20</cp:revision>
  <dcterms:created xsi:type="dcterms:W3CDTF">2017-09-05T12:55:02Z</dcterms:created>
  <dcterms:modified xsi:type="dcterms:W3CDTF">2017-11-18T05:24:10Z</dcterms:modified>
</cp:coreProperties>
</file>