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2017.11.27</a:t>
            </a:r>
            <a:endParaRPr lang="zh-CN" altLang="en-US" dirty="0"/>
          </a:p>
        </p:txBody>
      </p:sp>
      <p:sp>
        <p:nvSpPr>
          <p:cNvPr id="4" name="副标题 4"/>
          <p:cNvSpPr txBox="1"/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96013" y="3868357"/>
            <a:ext cx="76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级各位同学要求，“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预测” 不再做为作业布置，其中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道题目作为预测部分的练习题自行完成。但作业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涉及的内容依然是考试范围之一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简单线性回归（必做题）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数据集为例，其中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作为因变量，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为自变量，完成对该数据集的回归建模。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建立回归模型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通过读取计算结果，写出完整的回归方程式</a:t>
            </a:r>
            <a:endParaRPr lang="en-US" altLang="zh-CN" dirty="0" smtClean="0"/>
          </a:p>
          <a:p>
            <a:pPr lvl="1"/>
            <a:r>
              <a:rPr lang="zh-CN" altLang="en-US" dirty="0"/>
              <a:t>可决</a:t>
            </a:r>
            <a:r>
              <a:rPr lang="zh-CN" altLang="en-US" dirty="0" smtClean="0"/>
              <a:t>系数是多少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预测当身高变量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169,170,171</a:t>
            </a:r>
            <a:r>
              <a:rPr lang="zh-CN" altLang="en-US" dirty="0" smtClean="0"/>
              <a:t>时的预测值及其置信度为</a:t>
            </a:r>
            <a:r>
              <a:rPr lang="en-US" altLang="zh-CN" dirty="0" smtClean="0"/>
              <a:t>97%</a:t>
            </a:r>
            <a:r>
              <a:rPr lang="zh-CN" altLang="en-US" dirty="0" smtClean="0"/>
              <a:t>的区间预测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出数据拟合图，图中包括原始数据和拟合数据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86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多项式线性回归（必做题）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继续对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数据集进行操作，将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数据集改为多项式回归，回归项最高二次方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建立回归模型，写出回归模型的完整方程式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计算可决系数，建模效果对比简单线性回归有多大程度改变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变量</a:t>
            </a:r>
            <a:r>
              <a:rPr lang="en-US" altLang="zh-CN" dirty="0"/>
              <a:t>height</a:t>
            </a:r>
            <a:r>
              <a:rPr lang="zh-CN" altLang="en-US" dirty="0"/>
              <a:t>为</a:t>
            </a:r>
            <a:r>
              <a:rPr lang="en-US" altLang="zh-CN" dirty="0"/>
              <a:t>169,170,171</a:t>
            </a:r>
            <a:r>
              <a:rPr lang="zh-CN" altLang="en-US" dirty="0" smtClean="0"/>
              <a:t>时，做出置信度为</a:t>
            </a:r>
            <a:r>
              <a:rPr lang="en-US" altLang="zh-CN" dirty="0" smtClean="0"/>
              <a:t>97%</a:t>
            </a:r>
            <a:r>
              <a:rPr lang="zh-CN" altLang="en-US" dirty="0" smtClean="0"/>
              <a:t>的区间预测</a:t>
            </a:r>
            <a:endParaRPr lang="en-US" altLang="zh-CN" dirty="0" smtClean="0"/>
          </a:p>
          <a:p>
            <a:pPr lvl="1"/>
            <a:r>
              <a:rPr lang="zh-CN" altLang="en-US" dirty="0"/>
              <a:t>画</a:t>
            </a:r>
            <a:r>
              <a:rPr lang="zh-CN" altLang="en-US" dirty="0" smtClean="0"/>
              <a:t>出拟合效果图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74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非线性回归（选做题）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宏观经济学关于增长问题的观点认为：投资、人力资本和科技是支撑一个国家经济增长</a:t>
            </a:r>
            <a:r>
              <a:rPr lang="zh-CN" altLang="en-US" dirty="0" smtClean="0"/>
              <a:t>的基本要素，</a:t>
            </a:r>
            <a:r>
              <a:rPr lang="zh-CN" altLang="en-US" dirty="0"/>
              <a:t>并且</a:t>
            </a:r>
            <a:r>
              <a:rPr lang="zh-CN" altLang="en-US" dirty="0" smtClean="0"/>
              <a:t>提出柯布道格拉斯</a:t>
            </a:r>
            <a:r>
              <a:rPr lang="zh-CN" altLang="en-US" dirty="0"/>
              <a:t>生产函数用于评估增长中的要素作用。</a:t>
            </a:r>
          </a:p>
          <a:p>
            <a:pPr lvl="1"/>
            <a:r>
              <a:rPr lang="zh-CN" altLang="en-US" dirty="0" smtClean="0"/>
              <a:t>建立柯布道格拉斯生产函数分析中国</a:t>
            </a:r>
            <a:r>
              <a:rPr lang="en-US" altLang="zh-CN" dirty="0" smtClean="0"/>
              <a:t>GDP</a:t>
            </a:r>
            <a:r>
              <a:rPr lang="zh-CN" altLang="en-US" dirty="0" smtClean="0"/>
              <a:t>增长，试分析可决系数多大，模型对中国经济增长的解释能力如何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</a:t>
            </a:r>
            <a:r>
              <a:rPr lang="zh-CN" altLang="en-US" dirty="0"/>
              <a:t>分析中国</a:t>
            </a:r>
            <a:r>
              <a:rPr lang="zh-CN" altLang="en-US" dirty="0" smtClean="0"/>
              <a:t>近二十年</a:t>
            </a:r>
            <a:r>
              <a:rPr lang="zh-CN" altLang="en-US" dirty="0"/>
              <a:t>的增长当中什么因素在起较大</a:t>
            </a:r>
            <a:r>
              <a:rPr lang="zh-CN" altLang="en-US" dirty="0" smtClean="0"/>
              <a:t>作用（翻阅宏观经济学）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数据请自行到国家统计局网站查取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329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时间序列（选作）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fpp2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Forecasting:principles</a:t>
            </a:r>
            <a:r>
              <a:rPr lang="en-US" altLang="zh-CN" dirty="0" smtClean="0"/>
              <a:t> and practice》</a:t>
            </a:r>
            <a:r>
              <a:rPr lang="zh-CN" altLang="en-US" dirty="0" smtClean="0"/>
              <a:t>第一版和第二版的书中教学案例包。请使用</a:t>
            </a:r>
            <a:r>
              <a:rPr lang="en-US" altLang="zh-CN" dirty="0" smtClean="0"/>
              <a:t>fpp2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euretail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查看该数据集含义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将数据集分为建模数据和检验数据，建模数据窗口长度占总数总长</a:t>
            </a:r>
            <a:r>
              <a:rPr lang="en-US" altLang="zh-CN" dirty="0" smtClean="0"/>
              <a:t>90%</a:t>
            </a:r>
          </a:p>
          <a:p>
            <a:pPr lvl="1"/>
            <a:r>
              <a:rPr lang="zh-CN" altLang="en-US" dirty="0" smtClean="0"/>
              <a:t>选合适的方法对建模数据进行预测，预测期为建模窗口的</a:t>
            </a:r>
            <a:r>
              <a:rPr lang="en-US" altLang="zh-CN" dirty="0" smtClean="0"/>
              <a:t>10%</a:t>
            </a:r>
            <a:endParaRPr lang="en-US" altLang="zh-CN" dirty="0"/>
          </a:p>
          <a:p>
            <a:pPr lvl="1"/>
            <a:r>
              <a:rPr lang="zh-CN" altLang="en-US" dirty="0" smtClean="0"/>
              <a:t>检验模型精度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将原数据和预测数据可视化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391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仿宋</vt:lpstr>
      <vt:lpstr>华文楷体</vt:lpstr>
      <vt:lpstr>Arial</vt:lpstr>
      <vt:lpstr>Office 主题​​</vt:lpstr>
      <vt:lpstr>作业7</vt:lpstr>
      <vt:lpstr>1 简单线性回归（必做题）</vt:lpstr>
      <vt:lpstr>2 多项式线性回归（必做题）</vt:lpstr>
      <vt:lpstr>3 非线性回归（选做题）</vt:lpstr>
      <vt:lpstr>4 时间序列（选作）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39</cp:revision>
  <dcterms:created xsi:type="dcterms:W3CDTF">2017-09-05T12:55:00Z</dcterms:created>
  <dcterms:modified xsi:type="dcterms:W3CDTF">2017-11-29T14:51:33Z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