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1" r:id="rId3"/>
    <p:sldId id="270" r:id="rId4"/>
    <p:sldId id="268" r:id="rId5"/>
    <p:sldId id="272" r:id="rId6"/>
    <p:sldId id="257" r:id="rId7"/>
    <p:sldId id="258" r:id="rId8"/>
    <p:sldId id="265" r:id="rId9"/>
    <p:sldId id="267" r:id="rId10"/>
    <p:sldId id="280" r:id="rId11"/>
    <p:sldId id="279" r:id="rId12"/>
    <p:sldId id="273" r:id="rId13"/>
    <p:sldId id="263" r:id="rId14"/>
    <p:sldId id="275" r:id="rId15"/>
    <p:sldId id="277" r:id="rId16"/>
    <p:sldId id="276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9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5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6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9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E99A1-CBB8-4027-B50F-88E39623288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73019D-1581-4F8D-8D83-FBEB815BE2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.auckland.ac.nz/~ihak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dn.net/" TargetMode="External"/><Relationship Id="rId3" Type="http://schemas.openxmlformats.org/officeDocument/2006/relationships/hyperlink" Target="https://www.rstudio.com/" TargetMode="External"/><Relationship Id="rId7" Type="http://schemas.openxmlformats.org/officeDocument/2006/relationships/hyperlink" Target="http://bbs.pinggu.org/forum-69-1.html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R_Programming" TargetMode="External"/><Relationship Id="rId5" Type="http://schemas.openxmlformats.org/officeDocument/2006/relationships/hyperlink" Target="http://zoonek2.free.fr/UNIX/48_R/02.html#5" TargetMode="External"/><Relationship Id="rId4" Type="http://schemas.openxmlformats.org/officeDocument/2006/relationships/hyperlink" Target="https://www.r-blogger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r-project.org/" TargetMode="External"/><Relationship Id="rId2" Type="http://schemas.openxmlformats.org/officeDocument/2006/relationships/hyperlink" Target="https://www.r-project.org/sea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r-project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an.r-project.org/doc/manuals/R-dat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</a:t>
            </a:r>
            <a:r>
              <a:rPr lang="en-US" altLang="zh-CN" sz="6000" dirty="0" smtClean="0"/>
              <a:t>R</a:t>
            </a:r>
            <a:r>
              <a:rPr lang="zh-CN" altLang="en-US" sz="6000" dirty="0" smtClean="0"/>
              <a:t>语言初步认识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向量：</a:t>
            </a:r>
            <a:r>
              <a:rPr lang="en-US" altLang="zh-CN" dirty="0" smtClean="0"/>
              <a:t>x&lt;-1:4    y&lt;-c(2,3,-1,19) name&lt;-(“</a:t>
            </a:r>
            <a:r>
              <a:rPr lang="en-US" altLang="zh-CN" dirty="0" err="1" smtClean="0"/>
              <a:t>John”,”Wang”,”Li”,”Zhao</a:t>
            </a:r>
            <a:r>
              <a:rPr lang="en-US" altLang="zh-CN" dirty="0" smtClean="0"/>
              <a:t>”)</a:t>
            </a:r>
          </a:p>
          <a:p>
            <a:r>
              <a:rPr lang="zh-CN" altLang="en-US" dirty="0" smtClean="0"/>
              <a:t>矩阵： </a:t>
            </a:r>
            <a:r>
              <a:rPr lang="en-US" altLang="zh-CN" dirty="0" smtClean="0"/>
              <a:t>matrix(data=c(1,2,3,4,5,6),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=2,ncol=3,byrow=TRUE)</a:t>
            </a:r>
          </a:p>
          <a:p>
            <a:r>
              <a:rPr lang="zh-CN" altLang="en-US" dirty="0" smtClean="0"/>
              <a:t>数列：</a:t>
            </a:r>
            <a:r>
              <a:rPr lang="en-US" altLang="zh-CN" dirty="0" smtClean="0"/>
              <a:t>array(c(1,2,3,4,5,6),dim=c(2,3))</a:t>
            </a:r>
            <a:endParaRPr lang="en-US" altLang="zh-CN" dirty="0"/>
          </a:p>
          <a:p>
            <a:r>
              <a:rPr lang="zh-CN" altLang="en-US" dirty="0" smtClean="0"/>
              <a:t>数据框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name,x,y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创建数据框</a:t>
            </a:r>
            <a:r>
              <a:rPr lang="en-US" altLang="zh-CN" dirty="0" err="1" smtClean="0"/>
              <a:t>tes</a:t>
            </a:r>
            <a:r>
              <a:rPr lang="zh-CN" altLang="en-US" dirty="0" smtClean="0"/>
              <a:t>，其中包含三个属性或变量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name,x</a:t>
            </a:r>
            <a:r>
              <a:rPr lang="en-US" altLang="zh-CN" dirty="0" smtClean="0"/>
              <a:t> ,y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1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99" y="204479"/>
            <a:ext cx="9390602" cy="64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简单数据调用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直接调用整个变量（向量）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指定调用变量中某个元素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age[2]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调用数据集中的某个变量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leadership$age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调用数据集中的某个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变量中的某元素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leadership$age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当作矩阵调用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matrix[2,3]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变量赋值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a&lt;-12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b&lt;-6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向量赋值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a&lt;-c(1,2,4,6,8)    a&lt;-1:10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赋值运算符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&lt;-     &lt;&lt;-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全局变量赋值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比较运算符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&lt;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==(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&gt;=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&lt;=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!=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!(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特殊运算符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一系列连续数字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%in%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成员运算符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 ) max() min() mean()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length()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返回向量长度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 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转置函数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dim(z)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矩阵相乘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%*%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方阵行列式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解线性方程组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   solve(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特征值和特征向量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0565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规律性数据生成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次生成数据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生成随机数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任何随机数均需要设置种子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seed(867)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n,mean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=0,sd=1)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个正态分布随机数，均值为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，方差为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，构成一个向量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n,min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=0,max=1) </a:t>
            </a:r>
          </a:p>
          <a:p>
            <a:pPr lvl="1">
              <a:lnSpc>
                <a:spcPct val="10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88" y="1980140"/>
            <a:ext cx="2923809" cy="3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2068" y="2557625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也可以制定多长</a:t>
            </a:r>
            <a:r>
              <a:rPr lang="en-US" altLang="zh-CN" sz="1600" dirty="0" smtClean="0">
                <a:latin typeface="+mn-ea"/>
              </a:rPr>
              <a:t>rep(1:3,length=4)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1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画图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计算数据的统计特征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summary(object)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语言的前世今生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年贝尔实验室开发一个专门用于数据探索、统计分析和科学作图的解释型开发平台，命名为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早起的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语言并不太成功，随后在其基础上进行了优化，即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S-PLUS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S-PLUS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是一个商业计算软件。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新西兰奥克兰大学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Ihaka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Gentleman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影响开发了基于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项目，命名为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语言，其语法来自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语言项目基本完成，放在卡耐基梅隆大学统计系使用，并于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语言新闻版发布试用广告。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经过在大学中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将近三年的使用，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语言受到广泛欢迎，其中苏黎世理工大学的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发邮件劝说原作者实现开源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语言源代码发布，正式成为自由软件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随后，维也纳工业大学的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承担了规范化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语言版本管理工作，同时世界各地也建立起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程序的镜像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年最初包含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核心运作团队成立，成员主要来自大学的专家学者，少数来自商业实验室等企业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从诞生之初起就具备三大特点：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专注科学计算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免费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共同开发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诞生于新西兰，随后服务器架设在奥地利，目前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下主程序维护者在加拿大，而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下程序包的维护者在德国，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版的维护者在美国，邮件列表维护者在瑞士，而其程序包的开发者则遍布全世界几乎所有国家。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由于其庞大的分布式开源开发模式，聚集了大量优秀的开发者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免费模式吸引了数以万计的专家学者贡献算法程序包，将最新的模型、算法变成了简单易用的使用方法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33938" y="5222763"/>
            <a:ext cx="4021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原作者网站：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://www.stat.auckland.ac.nz/~ihaka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下载途径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https://www.r-project.org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https://www.rstudio.com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自学资料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https://www.r-bloggers.com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zoonek2.free.fr/UNIX/48_R/02.html#5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en.wikibooks.org/wiki/R_Programming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bbs.pinggu.org/forum-69-1.html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www.csdn.net/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语言条目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www.r-project.org/search.html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journal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https://journal.r-project.org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search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https://cloud.r-project.org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https://cloud.r-project.org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的安装与配置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掌握基本运算操作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掌握加载程序包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4300" cy="4023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设置工作目录（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directory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(“C:\\Users\\Documents”)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(“C:/Users/Documents”)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工作空间（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workingspace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）操作记录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ls()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返回空间中的所有对象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删除名叫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的对象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(ls())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savehistory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(“filename”)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loadhistory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(“filename”)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09030" y="1845734"/>
            <a:ext cx="51136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options() 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options(digits=3)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580" y="5746635"/>
            <a:ext cx="5093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另外，由于大多数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的环境，需要在电脑上事先安装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://www.oracle.com/technetwork/java/javase/downloads/index.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html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命令提示符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续行号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基本算术运算符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 * 乘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乘方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求助符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help(print)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命令的说明文档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help(package=“name”)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显示名叫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的程序包说明文档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help(iris)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显示内置数据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数据集的说明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因子型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1036" y="5374217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NewRoman"/>
                <a:hlinkClick r:id="rId2"/>
              </a:rPr>
              <a:t>http://</a:t>
            </a:r>
            <a:r>
              <a:rPr lang="en-US" altLang="zh-CN" dirty="0" smtClean="0">
                <a:latin typeface="TimesNewRoman"/>
                <a:hlinkClick r:id="rId2"/>
              </a:rPr>
              <a:t>cran.r-project.org/doc/manuals/R-data.pdf</a:t>
            </a:r>
            <a:endParaRPr lang="en-US" altLang="zh-CN" dirty="0" smtClean="0"/>
          </a:p>
          <a:p>
            <a:endParaRPr lang="en-US" altLang="zh-CN" dirty="0" smtClean="0">
              <a:latin typeface="TimesNew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19" y="2014121"/>
            <a:ext cx="7028571" cy="24476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097280" y="2169994"/>
            <a:ext cx="1686863" cy="327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97280" y="3598107"/>
            <a:ext cx="1686863" cy="6190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1050</TotalTime>
  <Words>927</Words>
  <Application>Microsoft Office PowerPoint</Application>
  <PresentationFormat>宽屏</PresentationFormat>
  <Paragraphs>139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TimesNewRoman</vt:lpstr>
      <vt:lpstr>宋体</vt:lpstr>
      <vt:lpstr>Arial</vt:lpstr>
      <vt:lpstr>Calibri</vt:lpstr>
      <vt:lpstr>Calibri Light</vt:lpstr>
      <vt:lpstr>Times New Roman</vt:lpstr>
      <vt:lpstr>Wingdings</vt:lpstr>
      <vt:lpstr>DataAnalytics</vt:lpstr>
      <vt:lpstr>数据分析与处理技术        实验：R语言初步认识</vt:lpstr>
      <vt:lpstr>R语言的前世今生</vt:lpstr>
      <vt:lpstr>R语言</vt:lpstr>
      <vt:lpstr>参考资料</vt:lpstr>
      <vt:lpstr>R网站</vt:lpstr>
      <vt:lpstr>主要任务</vt:lpstr>
      <vt:lpstr>设置环境</vt:lpstr>
      <vt:lpstr>基本知识</vt:lpstr>
      <vt:lpstr>变量创建</vt:lpstr>
      <vt:lpstr>创建变量</vt:lpstr>
      <vt:lpstr>PowerPoint 演示文稿</vt:lpstr>
      <vt:lpstr>简单数据调用</vt:lpstr>
      <vt:lpstr>基本操作</vt:lpstr>
      <vt:lpstr>运算符</vt:lpstr>
      <vt:lpstr>运算</vt:lpstr>
      <vt:lpstr>数据生成</vt:lpstr>
      <vt:lpstr>基本操作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80</cp:revision>
  <dcterms:created xsi:type="dcterms:W3CDTF">2017-08-22T10:56:54Z</dcterms:created>
  <dcterms:modified xsi:type="dcterms:W3CDTF">2017-09-13T16:13:25Z</dcterms:modified>
</cp:coreProperties>
</file>