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87" r:id="rId4"/>
    <p:sldId id="288" r:id="rId5"/>
    <p:sldId id="286" r:id="rId6"/>
    <p:sldId id="292" r:id="rId7"/>
    <p:sldId id="291" r:id="rId8"/>
    <p:sldId id="276" r:id="rId9"/>
    <p:sldId id="277" r:id="rId10"/>
    <p:sldId id="258" r:id="rId11"/>
    <p:sldId id="272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              </a:t>
            </a:r>
            <a:r>
              <a:rPr lang="zh-CN" altLang="en-US" sz="6600" dirty="0" smtClean="0"/>
              <a:t>非参数检验 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从数据分组到方差分析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数据的初步探索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1" y="2507073"/>
            <a:ext cx="3372774" cy="1741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72" y="0"/>
            <a:ext cx="2485793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1546" cy="4023360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问题：这种差异在多大把握上是由于用药方式的不同而导致的，而非偶然性因素形成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9" y="654138"/>
            <a:ext cx="4534856" cy="45348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05" y="2433093"/>
            <a:ext cx="4674779" cy="2094301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25989" y="5276895"/>
            <a:ext cx="44034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barplot(p$group.mean,names.arg = p$trt)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8826" y="4863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条形图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方差分析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1" y="1390540"/>
            <a:ext cx="5002153" cy="5013979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5" y="1390540"/>
            <a:ext cx="4410425" cy="98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2291"/>
          <a:stretch/>
        </p:blipFill>
        <p:spPr>
          <a:xfrm>
            <a:off x="6001480" y="3166946"/>
            <a:ext cx="5154200" cy="221691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9800" y="6312186"/>
            <a:ext cx="455573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plotmeans(cholesterol$response~cholesterol$trt)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7073" y="4047893"/>
            <a:ext cx="1616927" cy="10147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534" y="5943601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plotmeans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gplots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包中的函数，需要先加载包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71639" cy="4023360"/>
          </a:xfrm>
        </p:spPr>
        <p:txBody>
          <a:bodyPr/>
          <a:lstStyle/>
          <a:p>
            <a:r>
              <a:rPr lang="zh-CN" altLang="en-US" dirty="0" smtClean="0"/>
              <a:t>案例数据：生成随机变量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y&lt;-</a:t>
            </a:r>
            <a:r>
              <a:rPr lang="en-US" altLang="zh-CN" dirty="0" err="1" smtClean="0"/>
              <a:t>rnorm</a:t>
            </a:r>
            <a:r>
              <a:rPr lang="en-US" altLang="zh-CN" dirty="0" smtClean="0"/>
              <a:t>(1000,mean=10,sd=2)</a:t>
            </a:r>
          </a:p>
          <a:p>
            <a:r>
              <a:rPr lang="zh-CN" altLang="en-US" dirty="0" smtClean="0"/>
              <a:t>直方图 ：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(y)</a:t>
            </a:r>
          </a:p>
          <a:p>
            <a:r>
              <a:rPr lang="zh-CN" altLang="en-US" dirty="0" smtClean="0"/>
              <a:t>密度函数：</a:t>
            </a:r>
            <a:r>
              <a:rPr lang="en-US" altLang="zh-CN" dirty="0" smtClean="0"/>
              <a:t>density(y)</a:t>
            </a:r>
          </a:p>
          <a:p>
            <a:r>
              <a:rPr lang="zh-CN" altLang="en-US" dirty="0" smtClean="0"/>
              <a:t>画出密度图：</a:t>
            </a:r>
            <a:r>
              <a:rPr lang="en-US" altLang="zh-CN" dirty="0" smtClean="0"/>
              <a:t>plot(density(y))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60" y="0"/>
            <a:ext cx="5455920" cy="332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05" y="4124751"/>
            <a:ext cx="4205636" cy="2479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059" y="4179424"/>
            <a:ext cx="4190661" cy="2470508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962931" y="3325125"/>
            <a:ext cx="869132" cy="5322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5948646" y="5042780"/>
            <a:ext cx="597009" cy="8263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从</a:t>
            </a:r>
            <a:r>
              <a:rPr lang="zh-CN" altLang="en-US" sz="3600" dirty="0" smtClean="0"/>
              <a:t>直方图到</a:t>
            </a:r>
            <a:r>
              <a:rPr lang="zh-CN" altLang="en-US" sz="3600" dirty="0"/>
              <a:t>密度</a:t>
            </a:r>
            <a:r>
              <a:rPr lang="zh-CN" altLang="en-US" sz="3600" dirty="0" smtClean="0"/>
              <a:t>图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872188" cy="4023360"/>
          </a:xfrm>
        </p:spPr>
        <p:txBody>
          <a:bodyPr/>
          <a:lstStyle/>
          <a:p>
            <a:r>
              <a:rPr lang="zh-CN" altLang="en-US" dirty="0" smtClean="0"/>
              <a:t>直方图 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默认画法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控制其中的分组间隔数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99" y="37062"/>
            <a:ext cx="6219601" cy="340059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93333" y="2124091"/>
            <a:ext cx="96661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718" y="3546032"/>
            <a:ext cx="6057504" cy="33119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12078" y="3438310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 = FALSE)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密度和密度曲线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密度函数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在频率图中加入密度曲线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46" y="37892"/>
            <a:ext cx="5563180" cy="304169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8113" y="2389295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p&lt;-density(y)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plot(p)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6888" y="3857414"/>
            <a:ext cx="451085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hist(y,freq=FALSE,breaks=10,density=15)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lines(p,col="red")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46" y="3079587"/>
            <a:ext cx="5641238" cy="30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偏度与峰度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moments::skewness(x)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15" y="145436"/>
            <a:ext cx="6219601" cy="340059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35104" y="3328846"/>
            <a:ext cx="3976525" cy="2971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偏度与峰度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</a:t>
            </a:r>
            <a:r>
              <a:rPr lang="en-US" altLang="zh-CN" smtClean="0"/>
              <a:t>moments</a:t>
            </a:r>
            <a:r>
              <a:rPr lang="zh-CN" altLang="en-US" smtClean="0"/>
              <a:t>包里的峰度公式没有减</a:t>
            </a:r>
            <a:r>
              <a:rPr lang="en-US" altLang="zh-CN" smtClean="0"/>
              <a:t>3</a:t>
            </a:r>
            <a:r>
              <a:rPr lang="zh-CN" altLang="en-US" smtClean="0"/>
              <a:t>，即它的公式标准是以</a:t>
            </a:r>
            <a:r>
              <a:rPr lang="en-US" altLang="zh-CN" smtClean="0"/>
              <a:t>3</a:t>
            </a:r>
            <a:r>
              <a:rPr lang="zh-CN" altLang="en-US" smtClean="0"/>
              <a:t>为分界点</a:t>
            </a:r>
            <a:endParaRPr lang="en-US" altLang="zh-CN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53308" y="3758387"/>
            <a:ext cx="19332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library(moments)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skewness(y)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0.1217804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3308" y="4598257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kurtosis(y)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3.101315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3" y="2062938"/>
            <a:ext cx="3924974" cy="31832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8303" y="5138462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58" y="286603"/>
            <a:ext cx="4544122" cy="454412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82107" y="5030740"/>
            <a:ext cx="33294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boxplot(response~trt,data=ch)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1466" y="5847910"/>
            <a:ext cx="85499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自变量：依据</a:t>
            </a:r>
            <a:r>
              <a:rPr lang="en-US" altLang="zh-CN" sz="1600" dirty="0" err="1" smtClean="0"/>
              <a:t>trt</a:t>
            </a:r>
            <a:r>
              <a:rPr lang="zh-CN" altLang="en-US" sz="1600" dirty="0" smtClean="0"/>
              <a:t>分组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8199081" y="5480973"/>
            <a:ext cx="854993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因变量：被研究的目标变量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flipH="1" flipV="1">
            <a:off x="8626577" y="5246184"/>
            <a:ext cx="1" cy="23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0"/>
          </p:cNvCxnSpPr>
          <p:nvPr/>
        </p:nvCxnSpPr>
        <p:spPr>
          <a:xfrm flipH="1" flipV="1">
            <a:off x="9612351" y="5246184"/>
            <a:ext cx="96612" cy="60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67344" y="5847909"/>
            <a:ext cx="85499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公式里的两个变量必须同属于一个数据集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H="1" flipV="1">
            <a:off x="10267241" y="5246185"/>
            <a:ext cx="627600" cy="60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31548" y="58349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尝试理解公式左右两次变量的作用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219731" y="5363578"/>
            <a:ext cx="1892174" cy="47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95389" cy="4023360"/>
          </a:xfrm>
        </p:spPr>
        <p:txBody>
          <a:bodyPr/>
          <a:lstStyle/>
          <a:p>
            <a:r>
              <a:rPr lang="zh-CN" altLang="en-US" dirty="0" smtClean="0"/>
              <a:t>仍然用刚才的变量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		#</a:t>
            </a:r>
            <a:r>
              <a:rPr lang="zh-CN" altLang="en-US" dirty="0" smtClean="0"/>
              <a:t>做出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#</a:t>
            </a:r>
            <a:r>
              <a:rPr lang="zh-CN" altLang="en-US" dirty="0" smtClean="0"/>
              <a:t>加上参照直线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调节颜色、样式的参数与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hist</a:t>
            </a:r>
            <a:r>
              <a:rPr lang="zh-CN" altLang="en-US" dirty="0" smtClean="0"/>
              <a:t>等基础作图参数相同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69" y="0"/>
            <a:ext cx="5695950" cy="46291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1239" y="2314575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qqnorm(y)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239" y="2783416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qqline(y)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假设检验与分组对比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做假设检验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类型的控制，下为</a:t>
            </a:r>
            <a:r>
              <a:rPr lang="en-US" altLang="zh-CN" dirty="0" err="1" smtClean="0"/>
              <a:t>t.test</a:t>
            </a:r>
            <a:r>
              <a:rPr lang="zh-CN" altLang="en-US" dirty="0" smtClean="0"/>
              <a:t>的格式说明：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898931"/>
            <a:ext cx="58864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2224552"/>
            <a:ext cx="4680893" cy="20471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2121" y="2205243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认识一组新数据：</a:t>
            </a:r>
            <a:r>
              <a:rPr lang="en-US" altLang="zh-CN" dirty="0" smtClean="0"/>
              <a:t>sleep</a:t>
            </a:r>
          </a:p>
          <a:p>
            <a:r>
              <a:rPr lang="en-US" altLang="zh-CN" dirty="0"/>
              <a:t>&gt;</a:t>
            </a:r>
            <a:r>
              <a:rPr lang="en-US" altLang="zh-CN" dirty="0" smtClean="0"/>
              <a:t>? sleep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22763"/>
            <a:ext cx="6127307" cy="98869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60810" y="5433322"/>
            <a:ext cx="5582992" cy="2428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假设检验与分组对比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14310" cy="4023360"/>
          </a:xfrm>
        </p:spPr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关键参数含义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mu=10  #</a:t>
            </a:r>
            <a:r>
              <a:rPr lang="zh-CN" altLang="en-US" dirty="0" smtClean="0"/>
              <a:t>设置假设</a:t>
            </a:r>
            <a:endParaRPr lang="en-US" altLang="zh-CN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dirty="0" smtClean="0"/>
              <a:t>alternative  #</a:t>
            </a:r>
            <a:r>
              <a:rPr lang="zh-CN" altLang="en-US" dirty="0" smtClean="0"/>
              <a:t>设置假设类型</a:t>
            </a:r>
            <a:r>
              <a:rPr lang="zh-CN" altLang="zh-CN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“two.sided”, “less”, “greater</a:t>
            </a:r>
            <a:r>
              <a:rPr lang="zh-CN" altLang="en-US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”</a:t>
            </a:r>
            <a:r>
              <a:rPr lang="zh-CN" altLang="en-US" sz="12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设置的假设检验类型为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默认不加</a:t>
            </a:r>
            <a:r>
              <a:rPr lang="en-US" altLang="zh-CN" sz="2000" dirty="0" smtClean="0"/>
              <a:t>alternative</a:t>
            </a:r>
            <a:r>
              <a:rPr lang="zh-CN" altLang="en-US" sz="2000" dirty="0" smtClean="0"/>
              <a:t>时为“</a:t>
            </a:r>
            <a:r>
              <a:rPr lang="en-US" altLang="zh-CN" sz="2000" dirty="0" err="1" smtClean="0"/>
              <a:t>two.sided</a:t>
            </a:r>
            <a:r>
              <a:rPr lang="zh-CN" altLang="en-US" sz="2000" dirty="0" smtClean="0"/>
              <a:t>”即双边检验类型</a:t>
            </a:r>
            <a:endParaRPr lang="en-US" altLang="zh-CN" sz="20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34348"/>
              </p:ext>
            </p:extLst>
          </p:nvPr>
        </p:nvGraphicFramePr>
        <p:xfrm>
          <a:off x="3980892" y="4061916"/>
          <a:ext cx="1650474" cy="2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0892" y="4061916"/>
                        <a:ext cx="1650474" cy="26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23806"/>
              </p:ext>
            </p:extLst>
          </p:nvPr>
        </p:nvGraphicFramePr>
        <p:xfrm>
          <a:off x="3402422" y="2146830"/>
          <a:ext cx="578470" cy="30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422" y="2146830"/>
                        <a:ext cx="578470" cy="308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7280" y="3531533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t.test(x,alternative = "greater",mu=10)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36653"/>
              </p:ext>
            </p:extLst>
          </p:nvPr>
        </p:nvGraphicFramePr>
        <p:xfrm>
          <a:off x="1392580" y="5211176"/>
          <a:ext cx="1863575" cy="29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2580" y="5211176"/>
                        <a:ext cx="1863575" cy="29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3439" y="2481710"/>
            <a:ext cx="5343525" cy="3695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59444" y="20183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两组对照的假设检验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3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1158</TotalTime>
  <Words>435</Words>
  <Application>Microsoft Office PowerPoint</Application>
  <PresentationFormat>宽屏</PresentationFormat>
  <Paragraphs>90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楷体</vt:lpstr>
      <vt:lpstr>宋体</vt:lpstr>
      <vt:lpstr>幼圆</vt:lpstr>
      <vt:lpstr>Arial</vt:lpstr>
      <vt:lpstr>Calibri</vt:lpstr>
      <vt:lpstr>Calibri Light</vt:lpstr>
      <vt:lpstr>Lucida Console</vt:lpstr>
      <vt:lpstr>Wingdings</vt:lpstr>
      <vt:lpstr>DataAnalytics</vt:lpstr>
      <vt:lpstr>Equation</vt:lpstr>
      <vt:lpstr>数据分析技术                非参数检验 </vt:lpstr>
      <vt:lpstr>数据分布</vt:lpstr>
      <vt:lpstr>从直方图到密度图</vt:lpstr>
      <vt:lpstr>密度和密度曲线</vt:lpstr>
      <vt:lpstr>偏度与峰度</vt:lpstr>
      <vt:lpstr>分位数与箱图</vt:lpstr>
      <vt:lpstr>Q-Q图</vt:lpstr>
      <vt:lpstr>假设检验与分组对比</vt:lpstr>
      <vt:lpstr>假设检验与分组对比</vt:lpstr>
      <vt:lpstr>2从数据分组到方差分析</vt:lpstr>
      <vt:lpstr>PowerPoint 演示文稿</vt:lpstr>
      <vt:lpstr>方差分析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72</cp:revision>
  <dcterms:created xsi:type="dcterms:W3CDTF">2017-08-23T10:41:21Z</dcterms:created>
  <dcterms:modified xsi:type="dcterms:W3CDTF">2017-10-24T11:17:06Z</dcterms:modified>
</cp:coreProperties>
</file>