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2017.10.8</a:t>
            </a:r>
            <a:endParaRPr lang="zh-CN" altLang="en-US" dirty="0"/>
          </a:p>
        </p:txBody>
      </p:sp>
      <p:sp>
        <p:nvSpPr>
          <p:cNvPr id="4" name="副标题 4"/>
          <p:cNvSpPr txBox="1"/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方法合理性证明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试证明：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为什么在计算平均发展速度时，几何平均值比算术平均值更为合理？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以银行利率计算为例：设本金为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年利率</a:t>
            </a:r>
            <a:r>
              <a:rPr lang="en-US" altLang="zh-CN" dirty="0" smtClean="0"/>
              <a:t>X</a:t>
            </a:r>
            <a:r>
              <a:rPr lang="zh-CN" altLang="en-US" dirty="0" smtClean="0"/>
              <a:t>如表所示</a:t>
            </a:r>
            <a:r>
              <a:rPr lang="zh-CN" altLang="en-US" dirty="0" smtClean="0"/>
              <a:t>，证明几何平均</a:t>
            </a:r>
            <a:r>
              <a:rPr lang="zh-CN" altLang="en-US" dirty="0" smtClean="0"/>
              <a:t>值的合理性。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38868"/>
              </p:ext>
            </p:extLst>
          </p:nvPr>
        </p:nvGraphicFramePr>
        <p:xfrm>
          <a:off x="6408597" y="3986206"/>
          <a:ext cx="494520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总量</a:t>
                      </a:r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增长速度</a:t>
                      </a:r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y</a:t>
                      </a:r>
                      <a:r>
                        <a:rPr lang="en-US" altLang="zh-CN" baseline="-25000" dirty="0" smtClean="0"/>
                        <a:t>0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y</a:t>
                      </a:r>
                      <a:r>
                        <a:rPr lang="en-US" altLang="zh-CN" baseline="-25000" dirty="0" smtClean="0"/>
                        <a:t>3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baseline="-25000" dirty="0" smtClean="0"/>
                        <a:t>3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0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操作抽样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中内置数据</a:t>
            </a:r>
            <a:r>
              <a:rPr lang="en-US" altLang="zh-CN" dirty="0" smtClean="0"/>
              <a:t>iris</a:t>
            </a:r>
          </a:p>
          <a:p>
            <a:r>
              <a:rPr lang="en-US" altLang="zh-CN" dirty="0" smtClean="0"/>
              <a:t>data(“iris”)</a:t>
            </a:r>
          </a:p>
          <a:p>
            <a:r>
              <a:rPr lang="zh-CN" altLang="en-US" dirty="0" smtClean="0"/>
              <a:t>对该数据集进行不放回随机抽样，将数据按数量分成</a:t>
            </a:r>
            <a:r>
              <a:rPr lang="en-US" altLang="zh-CN" dirty="0" smtClean="0"/>
              <a:t>70%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两个样本</a:t>
            </a:r>
            <a:endParaRPr lang="en-US" altLang="zh-CN" dirty="0" smtClean="0"/>
          </a:p>
          <a:p>
            <a:r>
              <a:rPr lang="zh-CN" altLang="en-US" dirty="0" smtClean="0"/>
              <a:t>对抽样后的数据集进行排序</a:t>
            </a:r>
            <a:r>
              <a:rPr lang="zh-CN" altLang="en-US" dirty="0" smtClean="0"/>
              <a:t>，对比两组的均值、极差、标准差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2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大学生调查数据，性格对大学生的影响有多大，试用调查数据进行探索分析并支撑你的观点。</a:t>
            </a:r>
            <a:endParaRPr lang="en-US" altLang="zh-CN" dirty="0" smtClean="0"/>
          </a:p>
          <a:p>
            <a:r>
              <a:rPr lang="zh-CN" altLang="en-US" dirty="0" smtClean="0"/>
              <a:t>除基本身份信息变量外，可能涉及到的变量：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a23</a:t>
            </a:r>
            <a:r>
              <a:rPr lang="zh-CN" altLang="en-US" dirty="0" smtClean="0"/>
              <a:t>幸福感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B1</a:t>
            </a:r>
            <a:r>
              <a:rPr lang="zh-CN" altLang="en-US" dirty="0" smtClean="0"/>
              <a:t>内外向性格自我评价</a:t>
            </a:r>
            <a:endParaRPr lang="en-US" altLang="zh-CN" dirty="0" smtClean="0"/>
          </a:p>
          <a:p>
            <a:r>
              <a:rPr lang="zh-CN" altLang="en-US" dirty="0" smtClean="0"/>
              <a:t>试将变量按照均值或中位数分成高低两类，做交叉表分析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性格与幸福感之间是否有明显关联性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男女生性格外向程度是否有差别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308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奖励重点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本次作业留有足够多的发挥余地，可以尝试更多方法（如新的分组标准或新的变量）进行分析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考察</a:t>
            </a:r>
            <a:r>
              <a:rPr lang="zh-CN" altLang="en-US" dirty="0" smtClean="0"/>
              <a:t>代码使用的</a:t>
            </a:r>
            <a:r>
              <a:rPr lang="zh-CN" altLang="en-US" dirty="0" smtClean="0"/>
              <a:t>合理性，</a:t>
            </a:r>
            <a:r>
              <a:rPr lang="zh-CN" altLang="en-US" dirty="0" smtClean="0"/>
              <a:t>不预</a:t>
            </a:r>
            <a:r>
              <a:rPr lang="zh-CN" altLang="en-US" dirty="0" smtClean="0"/>
              <a:t>设标准答案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计算出结果但无</a:t>
            </a:r>
            <a:r>
              <a:rPr lang="zh-CN" altLang="en-US" dirty="0" smtClean="0"/>
              <a:t>分析者</a:t>
            </a:r>
            <a:r>
              <a:rPr lang="zh-CN" altLang="en-US" dirty="0" smtClean="0"/>
              <a:t>按未完成评判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奖励主题范围内的自由探索，</a:t>
            </a:r>
            <a:r>
              <a:rPr lang="zh-CN" altLang="en-US" dirty="0"/>
              <a:t>即尝试发现一些不易察觉的</a:t>
            </a:r>
            <a:r>
              <a:rPr lang="zh-CN" altLang="en-US" dirty="0" smtClean="0"/>
              <a:t>结论，按</a:t>
            </a:r>
            <a:r>
              <a:rPr lang="zh-CN" altLang="en-US" dirty="0" smtClean="0"/>
              <a:t>难度和有效</a:t>
            </a:r>
            <a:r>
              <a:rPr lang="zh-CN" altLang="en-US" dirty="0" smtClean="0"/>
              <a:t>工作量为依据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抄</a:t>
            </a:r>
            <a:r>
              <a:rPr lang="zh-CN" altLang="en-US" dirty="0" smtClean="0"/>
              <a:t>作业零分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3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292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仿宋</vt:lpstr>
      <vt:lpstr>Arial</vt:lpstr>
      <vt:lpstr>Office 主题​​</vt:lpstr>
      <vt:lpstr>作业3</vt:lpstr>
      <vt:lpstr>作业-方法合理性证明</vt:lpstr>
      <vt:lpstr>作业-操作抽样方法</vt:lpstr>
      <vt:lpstr>作业</vt:lpstr>
      <vt:lpstr>奖励重点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30</cp:revision>
  <dcterms:created xsi:type="dcterms:W3CDTF">2017-09-05T12:55:00Z</dcterms:created>
  <dcterms:modified xsi:type="dcterms:W3CDTF">2017-10-08T08:46:17Z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