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32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4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4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6918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6948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908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60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95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3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95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9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B5609F-EBEC-463B-AA32-A5BE38243DB0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10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07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B5609F-EBEC-463B-AA32-A5BE38243DB0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38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ianshu.com/p/PpDNMG" TargetMode="External"/><Relationship Id="rId2" Type="http://schemas.openxmlformats.org/officeDocument/2006/relationships/hyperlink" Target="https://github.com/yihui/xaringa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iny.rstudio.com/tutorial/written-tutorial/lesson1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" TargetMode="External"/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nsorflow.org/" TargetMode="External"/><Relationship Id="rId2" Type="http://schemas.openxmlformats.org/officeDocument/2006/relationships/hyperlink" Target="http://www.tensorfly.c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v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stack.org/zh_CN/" TargetMode="External"/><Relationship Id="rId2" Type="http://schemas.openxmlformats.org/officeDocument/2006/relationships/hyperlink" Target="https://www.openstack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数据分析技术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工具的延伸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管理科学与工程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物流管理系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徐宁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6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Rstudio</a:t>
            </a:r>
            <a:r>
              <a:rPr lang="zh-CN" altLang="en-US" dirty="0" smtClean="0"/>
              <a:t>中的拓展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Markdown</a:t>
            </a:r>
            <a:r>
              <a:rPr lang="zh-CN" altLang="en-US" dirty="0" smtClean="0"/>
              <a:t>格式说明（中文）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ShinyApp</a:t>
            </a:r>
            <a:r>
              <a:rPr lang="zh-CN" altLang="en-US" dirty="0" smtClean="0"/>
              <a:t>教程（英文，简单易懂）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辅助制作动态网络幻灯片的包（中英文）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R</a:t>
            </a:r>
            <a:r>
              <a:rPr lang="zh-CN" altLang="en-US" dirty="0" smtClean="0"/>
              <a:t>包的制作详细教程（包括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远程代码控制）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59788" y="4077246"/>
            <a:ext cx="33986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2"/>
              </a:rPr>
              <a:t>https://github.com/yihui/</a:t>
            </a:r>
            <a:r>
              <a:rPr lang="zh-CN" altLang="en-US" dirty="0" smtClean="0">
                <a:hlinkClick r:id="rId2"/>
              </a:rPr>
              <a:t>xaringan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59788" y="2260438"/>
            <a:ext cx="3668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3"/>
              </a:rPr>
              <a:t>http://www.jianshu.com/p/</a:t>
            </a:r>
            <a:r>
              <a:rPr lang="zh-CN" altLang="en-US" dirty="0" smtClean="0">
                <a:hlinkClick r:id="rId3"/>
              </a:rPr>
              <a:t>PpDNMG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59788" y="3168842"/>
            <a:ext cx="57556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4"/>
              </a:rPr>
              <a:t>https://shiny.rstudio.com/tutorial/written-tutorial/lesson1</a:t>
            </a:r>
            <a:r>
              <a:rPr lang="zh-CN" altLang="en-US" dirty="0" smtClean="0">
                <a:hlinkClick r:id="rId4"/>
              </a:rPr>
              <a:t>/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59788" y="4985650"/>
            <a:ext cx="99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Hadley </a:t>
            </a:r>
            <a:r>
              <a:rPr lang="en-US" altLang="zh-CN" dirty="0" err="1" smtClean="0"/>
              <a:t>Wichham</a:t>
            </a:r>
            <a:r>
              <a:rPr lang="zh-CN" altLang="en-US" dirty="0" smtClean="0"/>
              <a:t>（著）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杨学辉（译）</a:t>
            </a:r>
            <a:r>
              <a:rPr lang="en-US" altLang="zh-CN" dirty="0" smtClean="0"/>
              <a:t>.R</a:t>
            </a:r>
            <a:r>
              <a:rPr lang="zh-CN" altLang="en-US" dirty="0" smtClean="0"/>
              <a:t>包开发</a:t>
            </a:r>
            <a:r>
              <a:rPr lang="en-US" altLang="zh-CN" dirty="0" smtClean="0"/>
              <a:t>[M].</a:t>
            </a:r>
            <a:r>
              <a:rPr lang="zh-CN" altLang="en-US" dirty="0" smtClean="0"/>
              <a:t>中国工信出版社，人民邮电出版社，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020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数据分析的延伸工具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Tableau</a:t>
            </a:r>
            <a:r>
              <a:rPr lang="zh-CN" altLang="en-US" dirty="0" smtClean="0"/>
              <a:t>可视化</a:t>
            </a:r>
            <a:r>
              <a:rPr lang="zh-CN" altLang="en-US" dirty="0"/>
              <a:t>分析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简单易用，分析功能强大</a:t>
            </a:r>
            <a:endParaRPr lang="en-US" altLang="zh-CN" dirty="0" smtClean="0"/>
          </a:p>
          <a:p>
            <a:pPr lvl="1"/>
            <a:r>
              <a:rPr lang="zh-CN" altLang="en-US" dirty="0"/>
              <a:t>直观性</a:t>
            </a:r>
            <a:r>
              <a:rPr lang="zh-CN" altLang="en-US" dirty="0" smtClean="0"/>
              <a:t>强，边分析边作图</a:t>
            </a:r>
            <a:endParaRPr lang="en-US" altLang="zh-CN" dirty="0" smtClean="0"/>
          </a:p>
          <a:p>
            <a:r>
              <a:rPr lang="zh-CN" altLang="en-US" dirty="0" smtClean="0"/>
              <a:t>学会使用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，即版本控制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zh-CN" altLang="en-US" dirty="0" smtClean="0"/>
              <a:t>能够与</a:t>
            </a:r>
            <a:r>
              <a:rPr lang="en-US" altLang="zh-CN" dirty="0" err="1" smtClean="0"/>
              <a:t>Rstudio</a:t>
            </a:r>
            <a:r>
              <a:rPr lang="zh-CN" altLang="en-US" dirty="0" smtClean="0"/>
              <a:t>集成在一起，帮助管理项目和代码环境</a:t>
            </a:r>
            <a:endParaRPr lang="en-US" altLang="zh-CN" dirty="0" smtClean="0"/>
          </a:p>
          <a:p>
            <a:r>
              <a:rPr lang="zh-CN" altLang="en-US" dirty="0" smtClean="0"/>
              <a:t>学会使用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，利用本地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</a:t>
            </a:r>
            <a:r>
              <a:rPr lang="zh-CN" altLang="en-US" dirty="0" smtClean="0"/>
              <a:t>与在线数据仓库对接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利用开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上的资源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上各领域使用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的专家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在线管理代码或发布成果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48586" y="3288939"/>
            <a:ext cx="2134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2"/>
              </a:rPr>
              <a:t>https://git-scm.com</a:t>
            </a:r>
            <a:r>
              <a:rPr lang="zh-CN" altLang="en-US" dirty="0" smtClean="0">
                <a:hlinkClick r:id="rId2"/>
              </a:rPr>
              <a:t>/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225991" y="3473605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注意：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不等于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github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903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进一步延伸的工具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endParaRPr lang="en-US" altLang="zh-CN" dirty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人工智能主流工具之一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R</a:t>
            </a:r>
            <a:r>
              <a:rPr lang="zh-CN" altLang="en-US" dirty="0" smtClean="0"/>
              <a:t>相比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可做的事情非常广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人工智能领域的功能都被制作成了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不像</a:t>
            </a:r>
            <a:r>
              <a:rPr lang="en-US" altLang="zh-CN" dirty="0" smtClean="0"/>
              <a:t>R</a:t>
            </a:r>
            <a:r>
              <a:rPr lang="zh-CN" altLang="en-US" dirty="0" smtClean="0"/>
              <a:t>拥有</a:t>
            </a:r>
            <a:r>
              <a:rPr lang="en-US" altLang="zh-CN" dirty="0" err="1" smtClean="0"/>
              <a:t>Rstudio</a:t>
            </a:r>
            <a:r>
              <a:rPr lang="zh-CN" altLang="en-US" dirty="0" smtClean="0"/>
              <a:t>那样的单一</a:t>
            </a:r>
            <a:r>
              <a:rPr lang="en-US" altLang="zh-CN" dirty="0" smtClean="0"/>
              <a:t>IDE, Python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IDE</a:t>
            </a:r>
            <a:r>
              <a:rPr lang="zh-CN" altLang="en-US" dirty="0" smtClean="0"/>
              <a:t>较多，各有侧重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同样缺乏</a:t>
            </a:r>
            <a:r>
              <a:rPr lang="en-US" altLang="zh-CN" dirty="0" err="1" smtClean="0"/>
              <a:t>RCran</a:t>
            </a:r>
            <a:r>
              <a:rPr lang="zh-CN" altLang="en-US" dirty="0" smtClean="0"/>
              <a:t>那样集中管理包的平台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</a:t>
            </a:r>
            <a:r>
              <a:rPr lang="zh-CN" altLang="en-US" dirty="0" smtClean="0"/>
              <a:t>擅长连接不同语言代码</a:t>
            </a:r>
            <a:endParaRPr lang="en-US" altLang="zh-CN" dirty="0" smtClean="0"/>
          </a:p>
          <a:p>
            <a:r>
              <a:rPr lang="zh-CN" altLang="en-US" dirty="0" smtClean="0"/>
              <a:t>利用</a:t>
            </a:r>
            <a:r>
              <a:rPr lang="en-US" altLang="zh-CN" dirty="0" smtClean="0"/>
              <a:t>anaconda</a:t>
            </a:r>
            <a:r>
              <a:rPr lang="zh-CN" altLang="en-US" dirty="0" smtClean="0"/>
              <a:t>帮助管理包和</a:t>
            </a:r>
            <a:r>
              <a:rPr lang="en-US" altLang="zh-CN" dirty="0" smtClean="0"/>
              <a:t>IDE</a:t>
            </a:r>
            <a:r>
              <a:rPr lang="zh-CN" altLang="en-US" dirty="0" smtClean="0"/>
              <a:t>，同样也兼容</a:t>
            </a:r>
            <a:r>
              <a:rPr lang="en-US" altLang="zh-CN" dirty="0" err="1" smtClean="0"/>
              <a:t>Rstudio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7280" y="2229573"/>
            <a:ext cx="4621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2"/>
              </a:rPr>
              <a:t>https://www.python.org/downloads/windows</a:t>
            </a:r>
            <a:r>
              <a:rPr lang="zh-CN" altLang="en-US" dirty="0" smtClean="0">
                <a:hlinkClick r:id="rId2"/>
              </a:rPr>
              <a:t>/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97280" y="5084284"/>
            <a:ext cx="3938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3"/>
              </a:rPr>
              <a:t>https://www.anaconda.com/download</a:t>
            </a:r>
            <a:r>
              <a:rPr lang="zh-CN" altLang="en-US" dirty="0" smtClean="0">
                <a:hlinkClick r:id="rId3"/>
              </a:rPr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435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专业开源工具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4947920" cy="40233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err="1" smtClean="0"/>
              <a:t>tensorflow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/>
              <a:t>google</a:t>
            </a:r>
            <a:r>
              <a:rPr lang="zh-CN" altLang="en-US" dirty="0"/>
              <a:t>旗下</a:t>
            </a:r>
            <a:r>
              <a:rPr lang="en-US" altLang="zh-CN" dirty="0" err="1"/>
              <a:t>Deepmind</a:t>
            </a:r>
            <a:r>
              <a:rPr lang="zh-CN" altLang="en-US" dirty="0"/>
              <a:t>公司开发的</a:t>
            </a:r>
            <a:r>
              <a:rPr lang="en-US" altLang="zh-CN" dirty="0" err="1" smtClean="0"/>
              <a:t>AlphaGo</a:t>
            </a:r>
            <a:r>
              <a:rPr lang="zh-CN" altLang="en-US" dirty="0" smtClean="0"/>
              <a:t>击败李世石、柯洁等围棋高手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err="1" smtClean="0"/>
              <a:t>AlphaGo</a:t>
            </a:r>
            <a:r>
              <a:rPr lang="zh-CN" altLang="en-US" dirty="0" smtClean="0"/>
              <a:t>是基于深度学习神经网络开发的，之后该工具进行了开源发布，提供了相应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接口供</a:t>
            </a:r>
            <a:r>
              <a:rPr lang="en-US" altLang="zh-CN" dirty="0" smtClean="0"/>
              <a:t>R</a:t>
            </a:r>
            <a:r>
              <a:rPr lang="zh-CN" altLang="en-US" dirty="0" smtClean="0"/>
              <a:t>语言和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等将其作为一个</a:t>
            </a:r>
            <a:r>
              <a:rPr lang="en-US" altLang="zh-CN" dirty="0" smtClean="0"/>
              <a:t>library</a:t>
            </a:r>
            <a:r>
              <a:rPr lang="zh-CN" altLang="en-US" dirty="0" smtClean="0"/>
              <a:t>进行使用，使得人工智能门槛大幅降低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同类工具还有</a:t>
            </a:r>
            <a:r>
              <a:rPr lang="en-US" altLang="zh-CN" dirty="0" smtClean="0"/>
              <a:t>caffe2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err="1" smtClean="0"/>
              <a:t>tensorflow</a:t>
            </a:r>
            <a:r>
              <a:rPr lang="zh-CN" altLang="en-US" dirty="0" smtClean="0"/>
              <a:t>官网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err="1" smtClean="0"/>
              <a:t>tensorflow</a:t>
            </a:r>
            <a:r>
              <a:rPr lang="zh-CN" altLang="en-US" dirty="0" smtClean="0"/>
              <a:t>中文社区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39677" y="5792802"/>
            <a:ext cx="2536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hlinkClick r:id="rId2"/>
              </a:rPr>
              <a:t>http</a:t>
            </a:r>
            <a:r>
              <a:rPr lang="zh-CN" altLang="en-US" dirty="0">
                <a:hlinkClick r:id="rId2"/>
              </a:rPr>
              <a:t>://www.tensorfly.cn</a:t>
            </a:r>
            <a:r>
              <a:rPr lang="zh-CN" altLang="en-US" dirty="0" smtClean="0">
                <a:hlinkClick r:id="rId2"/>
              </a:rPr>
              <a:t>/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39677" y="4972612"/>
            <a:ext cx="2172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  <a:latin typeface="arial" panose="020B0604020202020204" pitchFamily="34" charset="0"/>
                <a:hlinkClick r:id="rId3"/>
              </a:rPr>
              <a:t>www.tensorflow.org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431280" y="1808804"/>
            <a:ext cx="49479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7030A0"/>
              </a:buClr>
              <a:buSzPct val="100000"/>
              <a:buFont typeface="Wingdings" panose="05000000000000000000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8691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Calibri" panose="020F0502020204030204" pitchFamily="34" charset="0"/>
              <a:buChar char="—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694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70C0"/>
              </a:buClr>
              <a:buFont typeface="+mj-lt"/>
              <a:buAutoNum type="arabi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 err="1" smtClean="0"/>
              <a:t>OpenCV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计算机视觉的开源工具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支持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等工具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提供图像处理、人脸识别、运动跟踪等支持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前提：数据编程，调用其</a:t>
            </a:r>
            <a:r>
              <a:rPr lang="en-US" altLang="zh-CN" dirty="0" err="1" smtClean="0"/>
              <a:t>api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资料相对较多，可以寻找中文资料自学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dirty="0" err="1" smtClean="0"/>
              <a:t>OpenCV</a:t>
            </a:r>
            <a:r>
              <a:rPr lang="zh-CN" altLang="en-US" dirty="0" smtClean="0"/>
              <a:t>官网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6566397" y="4603280"/>
            <a:ext cx="2031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4"/>
              </a:rPr>
              <a:t>https://opencv.org</a:t>
            </a:r>
            <a:r>
              <a:rPr lang="zh-CN" altLang="en-US" dirty="0" smtClean="0">
                <a:hlinkClick r:id="rId4"/>
              </a:rPr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123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专业开源工具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</a:t>
            </a:r>
            <a:r>
              <a:rPr lang="zh-CN" altLang="en-US" dirty="0" smtClean="0"/>
              <a:t>源云计算管理平台框架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</a:t>
            </a:r>
            <a:r>
              <a:rPr lang="en-US" altLang="zh-CN" dirty="0" smtClean="0"/>
              <a:t>NASA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Rackspace</a:t>
            </a:r>
            <a:r>
              <a:rPr lang="zh-CN" altLang="en-US" dirty="0" smtClean="0"/>
              <a:t>合作研发的以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许可证授权的开源代码，任何人都可以自由使用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提供了云计算平台的大量标准、统一、可扩展的功能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目前云计算平台设计中最受欢迎的框架之一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OpenStack</a:t>
            </a:r>
            <a:r>
              <a:rPr lang="zh-CN" altLang="en-US" dirty="0" smtClean="0"/>
              <a:t>官网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OpenStack</a:t>
            </a:r>
            <a:r>
              <a:rPr lang="zh-CN" altLang="en-US" dirty="0"/>
              <a:t>中</a:t>
            </a:r>
            <a:r>
              <a:rPr lang="zh-CN" altLang="en-US" dirty="0" smtClean="0"/>
              <a:t>文官网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097280" y="3672748"/>
            <a:ext cx="2865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2"/>
              </a:rPr>
              <a:t>https://www.openstack.org</a:t>
            </a:r>
            <a:r>
              <a:rPr lang="zh-CN" altLang="en-US" dirty="0" smtClean="0">
                <a:hlinkClick r:id="rId2"/>
              </a:rPr>
              <a:t>/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97280" y="4770921"/>
            <a:ext cx="3505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3"/>
              </a:rPr>
              <a:t>https://docs.openstack.org/zh_CN</a:t>
            </a:r>
            <a:r>
              <a:rPr lang="zh-CN" altLang="en-US" dirty="0" smtClean="0">
                <a:hlinkClick r:id="rId3"/>
              </a:rPr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363017"/>
      </p:ext>
    </p:extLst>
  </p:cSld>
  <p:clrMapOvr>
    <a:masterClrMapping/>
  </p:clrMapOvr>
</p:sld>
</file>

<file path=ppt/theme/theme1.xml><?xml version="1.0" encoding="utf-8"?>
<a:theme xmlns:a="http://schemas.openxmlformats.org/drawingml/2006/main" name="DataAnalytics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Analytics" id="{9B10FE8C-EE44-4B7A-A7F3-55C80218B6FD}" vid="{1D246E4A-214B-4D38-8C61-E8E73423A7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568</TotalTime>
  <Words>539</Words>
  <Application>Microsoft Office PowerPoint</Application>
  <PresentationFormat>宽屏</PresentationFormat>
  <Paragraphs>70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华文楷体</vt:lpstr>
      <vt:lpstr>宋体</vt:lpstr>
      <vt:lpstr>arial</vt:lpstr>
      <vt:lpstr>Calibri</vt:lpstr>
      <vt:lpstr>Calibri Light</vt:lpstr>
      <vt:lpstr>Wingdings</vt:lpstr>
      <vt:lpstr>DataAnalytics</vt:lpstr>
      <vt:lpstr>数据分析技术             工具的延伸</vt:lpstr>
      <vt:lpstr>Rstudio中的拓展</vt:lpstr>
      <vt:lpstr>数据分析的延伸工具</vt:lpstr>
      <vt:lpstr>进一步延伸的工具</vt:lpstr>
      <vt:lpstr>专业开源工具</vt:lpstr>
      <vt:lpstr>专业开源工具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数据分析技术  R语言的使用</dc:title>
  <dc:creator>Ning Xu</dc:creator>
  <cp:lastModifiedBy>dell</cp:lastModifiedBy>
  <cp:revision>61</cp:revision>
  <dcterms:created xsi:type="dcterms:W3CDTF">2017-08-23T10:41:21Z</dcterms:created>
  <dcterms:modified xsi:type="dcterms:W3CDTF">2017-12-11T08:34:48Z</dcterms:modified>
</cp:coreProperties>
</file>