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2" r:id="rId3"/>
    <p:sldId id="267" r:id="rId4"/>
    <p:sldId id="271" r:id="rId5"/>
    <p:sldId id="270" r:id="rId6"/>
    <p:sldId id="273" r:id="rId7"/>
    <p:sldId id="263" r:id="rId8"/>
    <p:sldId id="277" r:id="rId9"/>
    <p:sldId id="278" r:id="rId10"/>
    <p:sldId id="276" r:id="rId11"/>
    <p:sldId id="280" r:id="rId12"/>
    <p:sldId id="258" r:id="rId13"/>
    <p:sldId id="266" r:id="rId14"/>
    <p:sldId id="279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B9E49-31C6-43AA-9156-BBA552D5F742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091E06-EB80-4AF2-B261-F4F17599DF6B}">
      <dgm:prSet phldrT="[文本]"/>
      <dgm:spPr/>
      <dgm:t>
        <a:bodyPr/>
        <a:lstStyle/>
        <a:p>
          <a:r>
            <a:rPr lang="zh-CN" altLang="en-US" dirty="0" smtClean="0"/>
            <a:t>数据准备</a:t>
          </a:r>
          <a:endParaRPr lang="zh-CN" altLang="en-US" dirty="0"/>
        </a:p>
      </dgm:t>
    </dgm:pt>
    <dgm:pt modelId="{73870D08-7BB7-462B-A46F-858515C43C51}" type="parTrans" cxnId="{1F0B5626-2F77-4B7F-9CBF-66021895D877}">
      <dgm:prSet/>
      <dgm:spPr/>
      <dgm:t>
        <a:bodyPr/>
        <a:lstStyle/>
        <a:p>
          <a:endParaRPr lang="zh-CN" altLang="en-US"/>
        </a:p>
      </dgm:t>
    </dgm:pt>
    <dgm:pt modelId="{F7782C93-DD9A-4606-966C-2F673DDEB2E7}" type="sibTrans" cxnId="{1F0B5626-2F77-4B7F-9CBF-66021895D877}">
      <dgm:prSet/>
      <dgm:spPr/>
      <dgm:t>
        <a:bodyPr/>
        <a:lstStyle/>
        <a:p>
          <a:endParaRPr lang="zh-CN" altLang="en-US"/>
        </a:p>
      </dgm:t>
    </dgm:pt>
    <dgm:pt modelId="{C38F3C88-4971-4B4D-90B5-90265D92165B}">
      <dgm:prSet phldrT="[文本]"/>
      <dgm:spPr/>
      <dgm:t>
        <a:bodyPr/>
        <a:lstStyle/>
        <a:p>
          <a:r>
            <a:rPr lang="zh-CN" altLang="en-US" dirty="0" smtClean="0"/>
            <a:t>建立映射</a:t>
          </a:r>
          <a:endParaRPr lang="zh-CN" altLang="en-US" dirty="0"/>
        </a:p>
      </dgm:t>
    </dgm:pt>
    <dgm:pt modelId="{4A2C96B7-CA5F-4618-93EC-D7955EF1376D}" type="parTrans" cxnId="{E4B77A13-13ED-4183-BAE8-B34A2B771B2A}">
      <dgm:prSet/>
      <dgm:spPr/>
      <dgm:t>
        <a:bodyPr/>
        <a:lstStyle/>
        <a:p>
          <a:endParaRPr lang="zh-CN" altLang="en-US"/>
        </a:p>
      </dgm:t>
    </dgm:pt>
    <dgm:pt modelId="{7E7EBCEB-9257-473F-ADC0-185588AD6D08}" type="sibTrans" cxnId="{E4B77A13-13ED-4183-BAE8-B34A2B771B2A}">
      <dgm:prSet/>
      <dgm:spPr/>
      <dgm:t>
        <a:bodyPr/>
        <a:lstStyle/>
        <a:p>
          <a:endParaRPr lang="zh-CN" altLang="en-US"/>
        </a:p>
      </dgm:t>
    </dgm:pt>
    <dgm:pt modelId="{F8F5C745-4E18-4FBF-AF14-3B307FFAA64A}">
      <dgm:prSet phldrT="[文本]"/>
      <dgm:spPr/>
      <dgm:t>
        <a:bodyPr/>
        <a:lstStyle/>
        <a:p>
          <a:r>
            <a:rPr lang="zh-CN" altLang="en-US" dirty="0" smtClean="0"/>
            <a:t>标度</a:t>
          </a:r>
          <a:endParaRPr lang="zh-CN" altLang="en-US" dirty="0"/>
        </a:p>
      </dgm:t>
    </dgm:pt>
    <dgm:pt modelId="{EE89973B-9A20-4700-BF93-ABFAC5F7A706}" type="parTrans" cxnId="{1C6B8CD8-1C1C-4090-8DB6-EE80075FC1C6}">
      <dgm:prSet/>
      <dgm:spPr/>
      <dgm:t>
        <a:bodyPr/>
        <a:lstStyle/>
        <a:p>
          <a:endParaRPr lang="zh-CN" altLang="en-US"/>
        </a:p>
      </dgm:t>
    </dgm:pt>
    <dgm:pt modelId="{4BBBFF6C-4566-4C9C-A8C9-5AF62E9AE0C0}" type="sibTrans" cxnId="{1C6B8CD8-1C1C-4090-8DB6-EE80075FC1C6}">
      <dgm:prSet/>
      <dgm:spPr/>
      <dgm:t>
        <a:bodyPr/>
        <a:lstStyle/>
        <a:p>
          <a:endParaRPr lang="zh-CN" altLang="en-US"/>
        </a:p>
      </dgm:t>
    </dgm:pt>
    <dgm:pt modelId="{70701E11-C136-4C1D-8CE5-B0C8EC06EB9A}">
      <dgm:prSet phldrT="[文本]"/>
      <dgm:spPr/>
      <dgm:t>
        <a:bodyPr/>
        <a:lstStyle/>
        <a:p>
          <a:r>
            <a:rPr lang="zh-CN" altLang="en-US" dirty="0" smtClean="0"/>
            <a:t>准备图形元素</a:t>
          </a:r>
          <a:endParaRPr lang="zh-CN" altLang="en-US" dirty="0"/>
        </a:p>
      </dgm:t>
    </dgm:pt>
    <dgm:pt modelId="{883C0B1C-FA16-490D-B780-9B2702E66ED7}" type="parTrans" cxnId="{05859B0F-2959-4357-8356-393ECF6B5B13}">
      <dgm:prSet/>
      <dgm:spPr/>
      <dgm:t>
        <a:bodyPr/>
        <a:lstStyle/>
        <a:p>
          <a:endParaRPr lang="zh-CN" altLang="en-US"/>
        </a:p>
      </dgm:t>
    </dgm:pt>
    <dgm:pt modelId="{B8FCC67F-5970-4283-B6CB-A2559E410200}" type="sibTrans" cxnId="{05859B0F-2959-4357-8356-393ECF6B5B13}">
      <dgm:prSet/>
      <dgm:spPr/>
      <dgm:t>
        <a:bodyPr/>
        <a:lstStyle/>
        <a:p>
          <a:endParaRPr lang="zh-CN" altLang="en-US"/>
        </a:p>
      </dgm:t>
    </dgm:pt>
    <dgm:pt modelId="{55279734-B525-47E2-B2BB-DC09AA98741D}">
      <dgm:prSet phldrT="[文本]"/>
      <dgm:spPr/>
      <dgm:t>
        <a:bodyPr/>
        <a:lstStyle/>
        <a:p>
          <a:r>
            <a:rPr lang="zh-CN" altLang="en-US" dirty="0" smtClean="0"/>
            <a:t>输出</a:t>
          </a:r>
          <a:endParaRPr lang="zh-CN" altLang="en-US" dirty="0"/>
        </a:p>
      </dgm:t>
    </dgm:pt>
    <dgm:pt modelId="{2B5A5AD0-3DF4-400A-BEB6-AD712C4587C1}" type="parTrans" cxnId="{78C44012-7BF5-4FB5-9F2D-5341793EB57F}">
      <dgm:prSet/>
      <dgm:spPr/>
      <dgm:t>
        <a:bodyPr/>
        <a:lstStyle/>
        <a:p>
          <a:endParaRPr lang="zh-CN" altLang="en-US"/>
        </a:p>
      </dgm:t>
    </dgm:pt>
    <dgm:pt modelId="{88F99FE0-9FC2-4D59-B42E-19D11E688BB2}" type="sibTrans" cxnId="{78C44012-7BF5-4FB5-9F2D-5341793EB57F}">
      <dgm:prSet/>
      <dgm:spPr/>
      <dgm:t>
        <a:bodyPr/>
        <a:lstStyle/>
        <a:p>
          <a:endParaRPr lang="zh-CN" altLang="en-US"/>
        </a:p>
      </dgm:t>
    </dgm:pt>
    <dgm:pt modelId="{87382C06-FEA2-4760-8BB8-406C6A348F7F}">
      <dgm:prSet phldrT="[文本]"/>
      <dgm:spPr/>
      <dgm:t>
        <a:bodyPr/>
        <a:lstStyle/>
        <a:p>
          <a:r>
            <a:rPr lang="zh-CN" altLang="en-US" dirty="0" smtClean="0"/>
            <a:t>添加形状</a:t>
          </a:r>
          <a:endParaRPr lang="zh-CN" altLang="en-US" dirty="0"/>
        </a:p>
      </dgm:t>
    </dgm:pt>
    <dgm:pt modelId="{F3BE645F-6556-45A3-AD4F-D4E405C6FA7C}" type="parTrans" cxnId="{4E99C63B-6987-4116-9891-75CEAE5FAA0A}">
      <dgm:prSet/>
      <dgm:spPr/>
      <dgm:t>
        <a:bodyPr/>
        <a:lstStyle/>
        <a:p>
          <a:endParaRPr lang="zh-CN" altLang="en-US"/>
        </a:p>
      </dgm:t>
    </dgm:pt>
    <dgm:pt modelId="{3B49DD00-10C6-4557-94F3-9E07845EA12A}" type="sibTrans" cxnId="{4E99C63B-6987-4116-9891-75CEAE5FAA0A}">
      <dgm:prSet/>
      <dgm:spPr/>
      <dgm:t>
        <a:bodyPr/>
        <a:lstStyle/>
        <a:p>
          <a:endParaRPr lang="zh-CN" altLang="en-US"/>
        </a:p>
      </dgm:t>
    </dgm:pt>
    <dgm:pt modelId="{D6E32132-BDB8-4492-A7A1-A14D0C8818F0}">
      <dgm:prSet phldrT="[文本]"/>
      <dgm:spPr/>
      <dgm:t>
        <a:bodyPr/>
        <a:lstStyle/>
        <a:p>
          <a:r>
            <a:rPr lang="zh-CN" altLang="en-US" dirty="0" smtClean="0"/>
            <a:t>保存图形</a:t>
          </a:r>
          <a:endParaRPr lang="zh-CN" altLang="en-US" dirty="0"/>
        </a:p>
      </dgm:t>
    </dgm:pt>
    <dgm:pt modelId="{DD49058F-8C27-4CBF-B70A-74E8A3CAD89E}" type="parTrans" cxnId="{747758CA-167E-41B0-BA84-C878778643C2}">
      <dgm:prSet/>
      <dgm:spPr/>
      <dgm:t>
        <a:bodyPr/>
        <a:lstStyle/>
        <a:p>
          <a:endParaRPr lang="zh-CN" altLang="en-US"/>
        </a:p>
      </dgm:t>
    </dgm:pt>
    <dgm:pt modelId="{AE8DE007-B054-43A9-9DE9-10B5DB1848FD}" type="sibTrans" cxnId="{747758CA-167E-41B0-BA84-C878778643C2}">
      <dgm:prSet/>
      <dgm:spPr/>
      <dgm:t>
        <a:bodyPr/>
        <a:lstStyle/>
        <a:p>
          <a:endParaRPr lang="zh-CN" altLang="en-US"/>
        </a:p>
      </dgm:t>
    </dgm:pt>
    <dgm:pt modelId="{21E99D31-0CF4-4CAF-BEAA-BE7E25400777}" type="pres">
      <dgm:prSet presAssocID="{A49B9E49-31C6-43AA-9156-BBA552D5F742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D667EE-8D34-4501-AA64-53E764321639}" type="pres">
      <dgm:prSet presAssocID="{AE091E06-EB80-4AF2-B261-F4F17599DF6B}" presName="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323206-5605-46E0-ABC3-734EDC09CDDD}" type="pres">
      <dgm:prSet presAssocID="{F7782C93-DD9A-4606-966C-2F673DDEB2E7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79270DFF-B83E-4170-AA5B-26CCEF54E76C}" type="pres">
      <dgm:prSet presAssocID="{C38F3C88-4971-4B4D-90B5-90265D92165B}" presName="middleNode" presStyleCnt="0"/>
      <dgm:spPr/>
    </dgm:pt>
    <dgm:pt modelId="{520BCBF0-5157-47D5-BE4D-84D4451C30EB}" type="pres">
      <dgm:prSet presAssocID="{C38F3C88-4971-4B4D-90B5-90265D92165B}" presName="padding" presStyleLbl="node1" presStyleIdx="0" presStyleCnt="7"/>
      <dgm:spPr/>
    </dgm:pt>
    <dgm:pt modelId="{CD67265A-3C84-427F-81D0-5A201E69D735}" type="pres">
      <dgm:prSet presAssocID="{C38F3C88-4971-4B4D-90B5-90265D92165B}" presName="shap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E4D533-56BE-45D3-B00A-46FAF8B9E70B}" type="pres">
      <dgm:prSet presAssocID="{7E7EBCEB-9257-473F-ADC0-185588AD6D08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3FC452FA-E7A4-4093-9BEF-902F98A71A82}" type="pres">
      <dgm:prSet presAssocID="{F8F5C745-4E18-4FBF-AF14-3B307FFAA64A}" presName="middleNode" presStyleCnt="0"/>
      <dgm:spPr/>
    </dgm:pt>
    <dgm:pt modelId="{46A6FA9B-5B08-4F79-B63C-6A9B6A7A5130}" type="pres">
      <dgm:prSet presAssocID="{F8F5C745-4E18-4FBF-AF14-3B307FFAA64A}" presName="padding" presStyleLbl="node1" presStyleIdx="1" presStyleCnt="7"/>
      <dgm:spPr/>
    </dgm:pt>
    <dgm:pt modelId="{6C5F1046-058A-41A1-BCDC-C17ADBD51B14}" type="pres">
      <dgm:prSet presAssocID="{F8F5C745-4E18-4FBF-AF14-3B307FFAA64A}" presName="shap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9E2585-2B50-43E1-AC14-2BA28D931419}" type="pres">
      <dgm:prSet presAssocID="{4BBBFF6C-4566-4C9C-A8C9-5AF62E9AE0C0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72630027-5A87-47C6-ADD5-C9F1AE9DD08C}" type="pres">
      <dgm:prSet presAssocID="{70701E11-C136-4C1D-8CE5-B0C8EC06EB9A}" presName="middleNode" presStyleCnt="0"/>
      <dgm:spPr/>
    </dgm:pt>
    <dgm:pt modelId="{C4AD7740-7874-4E62-B6A3-D3B4F261E63C}" type="pres">
      <dgm:prSet presAssocID="{70701E11-C136-4C1D-8CE5-B0C8EC06EB9A}" presName="padding" presStyleLbl="node1" presStyleIdx="2" presStyleCnt="7"/>
      <dgm:spPr/>
    </dgm:pt>
    <dgm:pt modelId="{B83BF795-CB27-40AB-95CB-6446ADFCE8AD}" type="pres">
      <dgm:prSet presAssocID="{70701E11-C136-4C1D-8CE5-B0C8EC06EB9A}" presName="shap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52184D-2BE4-4F58-9403-20D9A63CDF98}" type="pres">
      <dgm:prSet presAssocID="{B8FCC67F-5970-4283-B6CB-A2559E410200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D4A30558-3277-4AFF-8F16-350D44BF74AF}" type="pres">
      <dgm:prSet presAssocID="{55279734-B525-47E2-B2BB-DC09AA98741D}" presName="middleNode" presStyleCnt="0"/>
      <dgm:spPr/>
    </dgm:pt>
    <dgm:pt modelId="{BBA52452-5F55-4306-AB82-D4AD6BC0527E}" type="pres">
      <dgm:prSet presAssocID="{55279734-B525-47E2-B2BB-DC09AA98741D}" presName="padding" presStyleLbl="node1" presStyleIdx="3" presStyleCnt="7"/>
      <dgm:spPr/>
    </dgm:pt>
    <dgm:pt modelId="{481B6296-A091-4A32-8C36-3B9E41D50A24}" type="pres">
      <dgm:prSet presAssocID="{55279734-B525-47E2-B2BB-DC09AA98741D}" presName="shap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FAF009-EF81-432C-8F06-D4B6F32E87BE}" type="pres">
      <dgm:prSet presAssocID="{88F99FE0-9FC2-4D59-B42E-19D11E688BB2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BDB7A0FD-C757-4972-874B-3129BF61A454}" type="pres">
      <dgm:prSet presAssocID="{87382C06-FEA2-4760-8BB8-406C6A348F7F}" presName="middleNode" presStyleCnt="0"/>
      <dgm:spPr/>
    </dgm:pt>
    <dgm:pt modelId="{97BBE3AB-5746-40CD-B88B-A36F123B088C}" type="pres">
      <dgm:prSet presAssocID="{87382C06-FEA2-4760-8BB8-406C6A348F7F}" presName="padding" presStyleLbl="node1" presStyleIdx="4" presStyleCnt="7"/>
      <dgm:spPr/>
    </dgm:pt>
    <dgm:pt modelId="{9BF7577D-A4C1-42C9-BA11-BF6FB96A03C6}" type="pres">
      <dgm:prSet presAssocID="{87382C06-FEA2-4760-8BB8-406C6A348F7F}" presName="shap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AC0B76-2C51-43CE-BE91-184B31CEBC38}" type="pres">
      <dgm:prSet presAssocID="{3B49DD00-10C6-4557-94F3-9E07845EA12A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0F31B58E-FF31-4A7C-87A9-0B9AEE228360}" type="pres">
      <dgm:prSet presAssocID="{D6E32132-BDB8-4492-A7A1-A14D0C8818F0}" presName="las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6C5707-BD0E-41E7-92CC-56E8286F52F9}" type="presOf" srcId="{B8FCC67F-5970-4283-B6CB-A2559E410200}" destId="{8F52184D-2BE4-4F58-9403-20D9A63CDF98}" srcOrd="0" destOrd="0" presId="urn:microsoft.com/office/officeart/2005/8/layout/bProcess2"/>
    <dgm:cxn modelId="{747758CA-167E-41B0-BA84-C878778643C2}" srcId="{A49B9E49-31C6-43AA-9156-BBA552D5F742}" destId="{D6E32132-BDB8-4492-A7A1-A14D0C8818F0}" srcOrd="6" destOrd="0" parTransId="{DD49058F-8C27-4CBF-B70A-74E8A3CAD89E}" sibTransId="{AE8DE007-B054-43A9-9DE9-10B5DB1848FD}"/>
    <dgm:cxn modelId="{1F0B5626-2F77-4B7F-9CBF-66021895D877}" srcId="{A49B9E49-31C6-43AA-9156-BBA552D5F742}" destId="{AE091E06-EB80-4AF2-B261-F4F17599DF6B}" srcOrd="0" destOrd="0" parTransId="{73870D08-7BB7-462B-A46F-858515C43C51}" sibTransId="{F7782C93-DD9A-4606-966C-2F673DDEB2E7}"/>
    <dgm:cxn modelId="{ECA9D48A-49FE-4B52-92FC-42EE812C8955}" type="presOf" srcId="{F7782C93-DD9A-4606-966C-2F673DDEB2E7}" destId="{EA323206-5605-46E0-ABC3-734EDC09CDDD}" srcOrd="0" destOrd="0" presId="urn:microsoft.com/office/officeart/2005/8/layout/bProcess2"/>
    <dgm:cxn modelId="{1C6B8CD8-1C1C-4090-8DB6-EE80075FC1C6}" srcId="{A49B9E49-31C6-43AA-9156-BBA552D5F742}" destId="{F8F5C745-4E18-4FBF-AF14-3B307FFAA64A}" srcOrd="2" destOrd="0" parTransId="{EE89973B-9A20-4700-BF93-ABFAC5F7A706}" sibTransId="{4BBBFF6C-4566-4C9C-A8C9-5AF62E9AE0C0}"/>
    <dgm:cxn modelId="{5EC46F74-506D-4933-82F2-BEEFC5A31172}" type="presOf" srcId="{F8F5C745-4E18-4FBF-AF14-3B307FFAA64A}" destId="{6C5F1046-058A-41A1-BCDC-C17ADBD51B14}" srcOrd="0" destOrd="0" presId="urn:microsoft.com/office/officeart/2005/8/layout/bProcess2"/>
    <dgm:cxn modelId="{78C44012-7BF5-4FB5-9F2D-5341793EB57F}" srcId="{A49B9E49-31C6-43AA-9156-BBA552D5F742}" destId="{55279734-B525-47E2-B2BB-DC09AA98741D}" srcOrd="4" destOrd="0" parTransId="{2B5A5AD0-3DF4-400A-BEB6-AD712C4587C1}" sibTransId="{88F99FE0-9FC2-4D59-B42E-19D11E688BB2}"/>
    <dgm:cxn modelId="{E4B77A13-13ED-4183-BAE8-B34A2B771B2A}" srcId="{A49B9E49-31C6-43AA-9156-BBA552D5F742}" destId="{C38F3C88-4971-4B4D-90B5-90265D92165B}" srcOrd="1" destOrd="0" parTransId="{4A2C96B7-CA5F-4618-93EC-D7955EF1376D}" sibTransId="{7E7EBCEB-9257-473F-ADC0-185588AD6D08}"/>
    <dgm:cxn modelId="{517F7483-FEC1-4FF4-A985-A8597862A91F}" type="presOf" srcId="{D6E32132-BDB8-4492-A7A1-A14D0C8818F0}" destId="{0F31B58E-FF31-4A7C-87A9-0B9AEE228360}" srcOrd="0" destOrd="0" presId="urn:microsoft.com/office/officeart/2005/8/layout/bProcess2"/>
    <dgm:cxn modelId="{87C1F2A6-B2CE-4269-B88C-8FB314E8CCB8}" type="presOf" srcId="{7E7EBCEB-9257-473F-ADC0-185588AD6D08}" destId="{C7E4D533-56BE-45D3-B00A-46FAF8B9E70B}" srcOrd="0" destOrd="0" presId="urn:microsoft.com/office/officeart/2005/8/layout/bProcess2"/>
    <dgm:cxn modelId="{163DE920-E094-4752-9CD2-01F1700C7D6C}" type="presOf" srcId="{A49B9E49-31C6-43AA-9156-BBA552D5F742}" destId="{21E99D31-0CF4-4CAF-BEAA-BE7E25400777}" srcOrd="0" destOrd="0" presId="urn:microsoft.com/office/officeart/2005/8/layout/bProcess2"/>
    <dgm:cxn modelId="{860539C7-1FF2-4352-A96C-003912E652DD}" type="presOf" srcId="{3B49DD00-10C6-4557-94F3-9E07845EA12A}" destId="{1DAC0B76-2C51-43CE-BE91-184B31CEBC38}" srcOrd="0" destOrd="0" presId="urn:microsoft.com/office/officeart/2005/8/layout/bProcess2"/>
    <dgm:cxn modelId="{732A2A55-FC11-4826-AA0F-07A15A3B40FC}" type="presOf" srcId="{4BBBFF6C-4566-4C9C-A8C9-5AF62E9AE0C0}" destId="{0A9E2585-2B50-43E1-AC14-2BA28D931419}" srcOrd="0" destOrd="0" presId="urn:microsoft.com/office/officeart/2005/8/layout/bProcess2"/>
    <dgm:cxn modelId="{DD5C8563-B8CE-423D-A8AB-05D9A0A42C05}" type="presOf" srcId="{C38F3C88-4971-4B4D-90B5-90265D92165B}" destId="{CD67265A-3C84-427F-81D0-5A201E69D735}" srcOrd="0" destOrd="0" presId="urn:microsoft.com/office/officeart/2005/8/layout/bProcess2"/>
    <dgm:cxn modelId="{05859B0F-2959-4357-8356-393ECF6B5B13}" srcId="{A49B9E49-31C6-43AA-9156-BBA552D5F742}" destId="{70701E11-C136-4C1D-8CE5-B0C8EC06EB9A}" srcOrd="3" destOrd="0" parTransId="{883C0B1C-FA16-490D-B780-9B2702E66ED7}" sibTransId="{B8FCC67F-5970-4283-B6CB-A2559E410200}"/>
    <dgm:cxn modelId="{4AB57F3F-26FB-4ABC-8436-224280DD8E53}" type="presOf" srcId="{55279734-B525-47E2-B2BB-DC09AA98741D}" destId="{481B6296-A091-4A32-8C36-3B9E41D50A24}" srcOrd="0" destOrd="0" presId="urn:microsoft.com/office/officeart/2005/8/layout/bProcess2"/>
    <dgm:cxn modelId="{2A387247-C97B-4649-83D0-237BF9D79962}" type="presOf" srcId="{AE091E06-EB80-4AF2-B261-F4F17599DF6B}" destId="{26D667EE-8D34-4501-AA64-53E764321639}" srcOrd="0" destOrd="0" presId="urn:microsoft.com/office/officeart/2005/8/layout/bProcess2"/>
    <dgm:cxn modelId="{F88E1F5E-2C37-47AA-9DC9-6CE965467008}" type="presOf" srcId="{70701E11-C136-4C1D-8CE5-B0C8EC06EB9A}" destId="{B83BF795-CB27-40AB-95CB-6446ADFCE8AD}" srcOrd="0" destOrd="0" presId="urn:microsoft.com/office/officeart/2005/8/layout/bProcess2"/>
    <dgm:cxn modelId="{C68D658C-F82F-4963-9A1F-E1D6A6F1F3E6}" type="presOf" srcId="{87382C06-FEA2-4760-8BB8-406C6A348F7F}" destId="{9BF7577D-A4C1-42C9-BA11-BF6FB96A03C6}" srcOrd="0" destOrd="0" presId="urn:microsoft.com/office/officeart/2005/8/layout/bProcess2"/>
    <dgm:cxn modelId="{4E99C63B-6987-4116-9891-75CEAE5FAA0A}" srcId="{A49B9E49-31C6-43AA-9156-BBA552D5F742}" destId="{87382C06-FEA2-4760-8BB8-406C6A348F7F}" srcOrd="5" destOrd="0" parTransId="{F3BE645F-6556-45A3-AD4F-D4E405C6FA7C}" sibTransId="{3B49DD00-10C6-4557-94F3-9E07845EA12A}"/>
    <dgm:cxn modelId="{D093F1DF-5619-44C3-97CB-EECFAAF1B89E}" type="presOf" srcId="{88F99FE0-9FC2-4D59-B42E-19D11E688BB2}" destId="{18FAF009-EF81-432C-8F06-D4B6F32E87BE}" srcOrd="0" destOrd="0" presId="urn:microsoft.com/office/officeart/2005/8/layout/bProcess2"/>
    <dgm:cxn modelId="{1A6E8988-C821-4C8C-B652-E848E443F93E}" type="presParOf" srcId="{21E99D31-0CF4-4CAF-BEAA-BE7E25400777}" destId="{26D667EE-8D34-4501-AA64-53E764321639}" srcOrd="0" destOrd="0" presId="urn:microsoft.com/office/officeart/2005/8/layout/bProcess2"/>
    <dgm:cxn modelId="{5FDCEBF2-46BD-4993-804E-71491F0B45A2}" type="presParOf" srcId="{21E99D31-0CF4-4CAF-BEAA-BE7E25400777}" destId="{EA323206-5605-46E0-ABC3-734EDC09CDDD}" srcOrd="1" destOrd="0" presId="urn:microsoft.com/office/officeart/2005/8/layout/bProcess2"/>
    <dgm:cxn modelId="{E2749CE5-C703-4C51-AA1C-879A7428413C}" type="presParOf" srcId="{21E99D31-0CF4-4CAF-BEAA-BE7E25400777}" destId="{79270DFF-B83E-4170-AA5B-26CCEF54E76C}" srcOrd="2" destOrd="0" presId="urn:microsoft.com/office/officeart/2005/8/layout/bProcess2"/>
    <dgm:cxn modelId="{56D49F28-C26C-428D-BC30-862C7D48B2F2}" type="presParOf" srcId="{79270DFF-B83E-4170-AA5B-26CCEF54E76C}" destId="{520BCBF0-5157-47D5-BE4D-84D4451C30EB}" srcOrd="0" destOrd="0" presId="urn:microsoft.com/office/officeart/2005/8/layout/bProcess2"/>
    <dgm:cxn modelId="{D814947C-AC2C-420E-A932-F93A7F4D16AE}" type="presParOf" srcId="{79270DFF-B83E-4170-AA5B-26CCEF54E76C}" destId="{CD67265A-3C84-427F-81D0-5A201E69D735}" srcOrd="1" destOrd="0" presId="urn:microsoft.com/office/officeart/2005/8/layout/bProcess2"/>
    <dgm:cxn modelId="{E6A5E78D-C465-471E-93D3-ABF6B881BAE5}" type="presParOf" srcId="{21E99D31-0CF4-4CAF-BEAA-BE7E25400777}" destId="{C7E4D533-56BE-45D3-B00A-46FAF8B9E70B}" srcOrd="3" destOrd="0" presId="urn:microsoft.com/office/officeart/2005/8/layout/bProcess2"/>
    <dgm:cxn modelId="{F807627F-6218-461F-AFBF-FD67C8811628}" type="presParOf" srcId="{21E99D31-0CF4-4CAF-BEAA-BE7E25400777}" destId="{3FC452FA-E7A4-4093-9BEF-902F98A71A82}" srcOrd="4" destOrd="0" presId="urn:microsoft.com/office/officeart/2005/8/layout/bProcess2"/>
    <dgm:cxn modelId="{AFC62F8E-B7C0-4633-B8F6-AE9A7702FB5F}" type="presParOf" srcId="{3FC452FA-E7A4-4093-9BEF-902F98A71A82}" destId="{46A6FA9B-5B08-4F79-B63C-6A9B6A7A5130}" srcOrd="0" destOrd="0" presId="urn:microsoft.com/office/officeart/2005/8/layout/bProcess2"/>
    <dgm:cxn modelId="{8D245ABB-2D62-4429-BB23-9EAA0669CDFD}" type="presParOf" srcId="{3FC452FA-E7A4-4093-9BEF-902F98A71A82}" destId="{6C5F1046-058A-41A1-BCDC-C17ADBD51B14}" srcOrd="1" destOrd="0" presId="urn:microsoft.com/office/officeart/2005/8/layout/bProcess2"/>
    <dgm:cxn modelId="{B834E490-CD11-41B9-BACD-337477ACD896}" type="presParOf" srcId="{21E99D31-0CF4-4CAF-BEAA-BE7E25400777}" destId="{0A9E2585-2B50-43E1-AC14-2BA28D931419}" srcOrd="5" destOrd="0" presId="urn:microsoft.com/office/officeart/2005/8/layout/bProcess2"/>
    <dgm:cxn modelId="{A1964D68-9744-4864-BA3D-F68FF83237C1}" type="presParOf" srcId="{21E99D31-0CF4-4CAF-BEAA-BE7E25400777}" destId="{72630027-5A87-47C6-ADD5-C9F1AE9DD08C}" srcOrd="6" destOrd="0" presId="urn:microsoft.com/office/officeart/2005/8/layout/bProcess2"/>
    <dgm:cxn modelId="{8F44F225-A584-4148-AAFA-F6DED7406FFF}" type="presParOf" srcId="{72630027-5A87-47C6-ADD5-C9F1AE9DD08C}" destId="{C4AD7740-7874-4E62-B6A3-D3B4F261E63C}" srcOrd="0" destOrd="0" presId="urn:microsoft.com/office/officeart/2005/8/layout/bProcess2"/>
    <dgm:cxn modelId="{6B8AF94B-29D2-477B-8989-F9096B21D401}" type="presParOf" srcId="{72630027-5A87-47C6-ADD5-C9F1AE9DD08C}" destId="{B83BF795-CB27-40AB-95CB-6446ADFCE8AD}" srcOrd="1" destOrd="0" presId="urn:microsoft.com/office/officeart/2005/8/layout/bProcess2"/>
    <dgm:cxn modelId="{F950DE12-4163-48C4-A0AD-A132605444AE}" type="presParOf" srcId="{21E99D31-0CF4-4CAF-BEAA-BE7E25400777}" destId="{8F52184D-2BE4-4F58-9403-20D9A63CDF98}" srcOrd="7" destOrd="0" presId="urn:microsoft.com/office/officeart/2005/8/layout/bProcess2"/>
    <dgm:cxn modelId="{8D216F5F-7CC5-47C3-9120-A2D0FAE62E5A}" type="presParOf" srcId="{21E99D31-0CF4-4CAF-BEAA-BE7E25400777}" destId="{D4A30558-3277-4AFF-8F16-350D44BF74AF}" srcOrd="8" destOrd="0" presId="urn:microsoft.com/office/officeart/2005/8/layout/bProcess2"/>
    <dgm:cxn modelId="{359F1672-2552-4FB1-A1E5-66455FEBDE96}" type="presParOf" srcId="{D4A30558-3277-4AFF-8F16-350D44BF74AF}" destId="{BBA52452-5F55-4306-AB82-D4AD6BC0527E}" srcOrd="0" destOrd="0" presId="urn:microsoft.com/office/officeart/2005/8/layout/bProcess2"/>
    <dgm:cxn modelId="{3A85FC47-96E1-4BE9-9697-D80C839E5FE3}" type="presParOf" srcId="{D4A30558-3277-4AFF-8F16-350D44BF74AF}" destId="{481B6296-A091-4A32-8C36-3B9E41D50A24}" srcOrd="1" destOrd="0" presId="urn:microsoft.com/office/officeart/2005/8/layout/bProcess2"/>
    <dgm:cxn modelId="{DD810339-FF56-466E-AA63-B68B6A521CE7}" type="presParOf" srcId="{21E99D31-0CF4-4CAF-BEAA-BE7E25400777}" destId="{18FAF009-EF81-432C-8F06-D4B6F32E87BE}" srcOrd="9" destOrd="0" presId="urn:microsoft.com/office/officeart/2005/8/layout/bProcess2"/>
    <dgm:cxn modelId="{47A350A4-5C19-41FB-8EF4-7BCE06E9372F}" type="presParOf" srcId="{21E99D31-0CF4-4CAF-BEAA-BE7E25400777}" destId="{BDB7A0FD-C757-4972-874B-3129BF61A454}" srcOrd="10" destOrd="0" presId="urn:microsoft.com/office/officeart/2005/8/layout/bProcess2"/>
    <dgm:cxn modelId="{6468EB9C-C1CE-4874-8137-B35B48184E54}" type="presParOf" srcId="{BDB7A0FD-C757-4972-874B-3129BF61A454}" destId="{97BBE3AB-5746-40CD-B88B-A36F123B088C}" srcOrd="0" destOrd="0" presId="urn:microsoft.com/office/officeart/2005/8/layout/bProcess2"/>
    <dgm:cxn modelId="{4C13D221-DF6F-41B6-9A6D-546B0D77FEA2}" type="presParOf" srcId="{BDB7A0FD-C757-4972-874B-3129BF61A454}" destId="{9BF7577D-A4C1-42C9-BA11-BF6FB96A03C6}" srcOrd="1" destOrd="0" presId="urn:microsoft.com/office/officeart/2005/8/layout/bProcess2"/>
    <dgm:cxn modelId="{07AF8378-5709-4083-B053-4C9622951F9A}" type="presParOf" srcId="{21E99D31-0CF4-4CAF-BEAA-BE7E25400777}" destId="{1DAC0B76-2C51-43CE-BE91-184B31CEBC38}" srcOrd="11" destOrd="0" presId="urn:microsoft.com/office/officeart/2005/8/layout/bProcess2"/>
    <dgm:cxn modelId="{878FBFA2-1EFD-44E9-95BC-4C2E20BB608E}" type="presParOf" srcId="{21E99D31-0CF4-4CAF-BEAA-BE7E25400777}" destId="{0F31B58E-FF31-4A7C-87A9-0B9AEE228360}" srcOrd="1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667EE-8D34-4501-AA64-53E764321639}">
      <dsp:nvSpPr>
        <dsp:cNvPr id="0" name=""/>
        <dsp:cNvSpPr/>
      </dsp:nvSpPr>
      <dsp:spPr>
        <a:xfrm>
          <a:off x="672841" y="205"/>
          <a:ext cx="1087111" cy="1087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数据准备</a:t>
          </a:r>
          <a:endParaRPr lang="zh-CN" altLang="en-US" sz="2300" kern="1200" dirty="0"/>
        </a:p>
      </dsp:txBody>
      <dsp:txXfrm>
        <a:off x="832045" y="159409"/>
        <a:ext cx="768703" cy="768703"/>
      </dsp:txXfrm>
    </dsp:sp>
    <dsp:sp modelId="{EA323206-5605-46E0-ABC3-734EDC09CDDD}">
      <dsp:nvSpPr>
        <dsp:cNvPr id="0" name=""/>
        <dsp:cNvSpPr/>
      </dsp:nvSpPr>
      <dsp:spPr>
        <a:xfrm rot="10800000">
          <a:off x="1026152" y="1227690"/>
          <a:ext cx="380489" cy="29759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7265A-3C84-427F-81D0-5A201E69D735}">
      <dsp:nvSpPr>
        <dsp:cNvPr id="0" name=""/>
        <dsp:cNvSpPr/>
      </dsp:nvSpPr>
      <dsp:spPr>
        <a:xfrm>
          <a:off x="853845" y="1648810"/>
          <a:ext cx="725103" cy="725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建立映射</a:t>
          </a:r>
          <a:endParaRPr lang="zh-CN" altLang="en-US" sz="1200" kern="1200" dirty="0"/>
        </a:p>
      </dsp:txBody>
      <dsp:txXfrm>
        <a:off x="960034" y="1754999"/>
        <a:ext cx="512725" cy="512725"/>
      </dsp:txXfrm>
    </dsp:sp>
    <dsp:sp modelId="{C7E4D533-56BE-45D3-B00A-46FAF8B9E70B}">
      <dsp:nvSpPr>
        <dsp:cNvPr id="0" name=""/>
        <dsp:cNvSpPr/>
      </dsp:nvSpPr>
      <dsp:spPr>
        <a:xfrm rot="10800000">
          <a:off x="1026152" y="2604789"/>
          <a:ext cx="380489" cy="29759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F1046-058A-41A1-BCDC-C17ADBD51B14}">
      <dsp:nvSpPr>
        <dsp:cNvPr id="0" name=""/>
        <dsp:cNvSpPr/>
      </dsp:nvSpPr>
      <dsp:spPr>
        <a:xfrm>
          <a:off x="853845" y="3116411"/>
          <a:ext cx="725103" cy="725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标度</a:t>
          </a:r>
          <a:endParaRPr lang="zh-CN" altLang="en-US" sz="1200" kern="1200" dirty="0"/>
        </a:p>
      </dsp:txBody>
      <dsp:txXfrm>
        <a:off x="960034" y="3222600"/>
        <a:ext cx="512725" cy="512725"/>
      </dsp:txXfrm>
    </dsp:sp>
    <dsp:sp modelId="{0A9E2585-2B50-43E1-AC14-2BA28D931419}">
      <dsp:nvSpPr>
        <dsp:cNvPr id="0" name=""/>
        <dsp:cNvSpPr/>
      </dsp:nvSpPr>
      <dsp:spPr>
        <a:xfrm rot="5400000">
          <a:off x="1849909" y="3330167"/>
          <a:ext cx="380489" cy="29759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BF795-CB27-40AB-95CB-6446ADFCE8AD}">
      <dsp:nvSpPr>
        <dsp:cNvPr id="0" name=""/>
        <dsp:cNvSpPr/>
      </dsp:nvSpPr>
      <dsp:spPr>
        <a:xfrm>
          <a:off x="2484513" y="3116411"/>
          <a:ext cx="725103" cy="725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准备图形元素</a:t>
          </a:r>
          <a:endParaRPr lang="zh-CN" altLang="en-US" sz="1200" kern="1200" dirty="0"/>
        </a:p>
      </dsp:txBody>
      <dsp:txXfrm>
        <a:off x="2590702" y="3222600"/>
        <a:ext cx="512725" cy="512725"/>
      </dsp:txXfrm>
    </dsp:sp>
    <dsp:sp modelId="{8F52184D-2BE4-4F58-9403-20D9A63CDF98}">
      <dsp:nvSpPr>
        <dsp:cNvPr id="0" name=""/>
        <dsp:cNvSpPr/>
      </dsp:nvSpPr>
      <dsp:spPr>
        <a:xfrm>
          <a:off x="2656820" y="2587944"/>
          <a:ext cx="380489" cy="29759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B6296-A091-4A32-8C36-3B9E41D50A24}">
      <dsp:nvSpPr>
        <dsp:cNvPr id="0" name=""/>
        <dsp:cNvSpPr/>
      </dsp:nvSpPr>
      <dsp:spPr>
        <a:xfrm>
          <a:off x="2484513" y="1648810"/>
          <a:ext cx="725103" cy="725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输出</a:t>
          </a:r>
          <a:endParaRPr lang="zh-CN" altLang="en-US" sz="1200" kern="1200" dirty="0"/>
        </a:p>
      </dsp:txBody>
      <dsp:txXfrm>
        <a:off x="2590702" y="1754999"/>
        <a:ext cx="512725" cy="512725"/>
      </dsp:txXfrm>
    </dsp:sp>
    <dsp:sp modelId="{18FAF009-EF81-432C-8F06-D4B6F32E87BE}">
      <dsp:nvSpPr>
        <dsp:cNvPr id="0" name=""/>
        <dsp:cNvSpPr/>
      </dsp:nvSpPr>
      <dsp:spPr>
        <a:xfrm>
          <a:off x="2656820" y="1120343"/>
          <a:ext cx="380489" cy="29759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7577D-A4C1-42C9-BA11-BF6FB96A03C6}">
      <dsp:nvSpPr>
        <dsp:cNvPr id="0" name=""/>
        <dsp:cNvSpPr/>
      </dsp:nvSpPr>
      <dsp:spPr>
        <a:xfrm>
          <a:off x="2484513" y="181209"/>
          <a:ext cx="725103" cy="725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添加形状</a:t>
          </a:r>
          <a:endParaRPr lang="zh-CN" altLang="en-US" sz="1200" kern="1200" dirty="0"/>
        </a:p>
      </dsp:txBody>
      <dsp:txXfrm>
        <a:off x="2590702" y="287398"/>
        <a:ext cx="512725" cy="512725"/>
      </dsp:txXfrm>
    </dsp:sp>
    <dsp:sp modelId="{1DAC0B76-2C51-43CE-BE91-184B31CEBC38}">
      <dsp:nvSpPr>
        <dsp:cNvPr id="0" name=""/>
        <dsp:cNvSpPr/>
      </dsp:nvSpPr>
      <dsp:spPr>
        <a:xfrm rot="5400000">
          <a:off x="3390074" y="394965"/>
          <a:ext cx="380489" cy="29759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1B58E-FF31-4A7C-87A9-0B9AEE228360}">
      <dsp:nvSpPr>
        <dsp:cNvPr id="0" name=""/>
        <dsp:cNvSpPr/>
      </dsp:nvSpPr>
      <dsp:spPr>
        <a:xfrm>
          <a:off x="3934176" y="205"/>
          <a:ext cx="1087111" cy="1087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保存图形</a:t>
          </a:r>
          <a:endParaRPr lang="zh-CN" altLang="en-US" sz="2300" kern="1200" dirty="0"/>
        </a:p>
      </dsp:txBody>
      <dsp:txXfrm>
        <a:off x="4093380" y="159409"/>
        <a:ext cx="768703" cy="768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7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4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0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3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7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5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1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8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BF184E-AA76-4B73-80BF-0FB427DC7AC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1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6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BF184E-AA76-4B73-80BF-0FB427DC7AC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数据可视化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325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dirty="0" smtClean="0"/>
              <a:t>案例</a:t>
            </a:r>
            <a:r>
              <a:rPr lang="en-US" altLang="zh-CN" sz="3600" dirty="0" smtClean="0"/>
              <a:t>2:IRIS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64" y="0"/>
            <a:ext cx="6400800" cy="6400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64" y="0"/>
            <a:ext cx="6226936" cy="62269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42" y="2213533"/>
            <a:ext cx="5065233" cy="3362076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2854712" y="1845734"/>
            <a:ext cx="2634963" cy="4131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1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映射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7539"/>
          <a:stretch/>
        </p:blipFill>
        <p:spPr>
          <a:xfrm>
            <a:off x="769434" y="2202382"/>
            <a:ext cx="2657265" cy="3362076"/>
          </a:xfrm>
          <a:prstGeom prst="rect">
            <a:avLst/>
          </a:prstGeom>
        </p:spPr>
      </p:pic>
      <p:graphicFrame>
        <p:nvGraphicFramePr>
          <p:cNvPr id="5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46148"/>
              </p:ext>
            </p:extLst>
          </p:nvPr>
        </p:nvGraphicFramePr>
        <p:xfrm>
          <a:off x="5431031" y="2314110"/>
          <a:ext cx="11328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05">
                  <a:extLst>
                    <a:ext uri="{9D8B030D-6E8A-4147-A177-3AD203B41FA5}">
                      <a16:colId xmlns:a16="http://schemas.microsoft.com/office/drawing/2014/main" val="1948980456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35306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8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24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6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0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4595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52336"/>
              </p:ext>
            </p:extLst>
          </p:nvPr>
        </p:nvGraphicFramePr>
        <p:xfrm>
          <a:off x="6563841" y="2319918"/>
          <a:ext cx="169921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05">
                  <a:extLst>
                    <a:ext uri="{9D8B030D-6E8A-4147-A177-3AD203B41FA5}">
                      <a16:colId xmlns:a16="http://schemas.microsoft.com/office/drawing/2014/main" val="453585412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2522112313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24885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2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4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5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3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8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5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6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9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4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图形的种类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请指出右侧图中各项图形要素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65" y="877994"/>
            <a:ext cx="67532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1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泛型图</a:t>
            </a:r>
            <a:endParaRPr lang="en-US" altLang="zh-CN" dirty="0" smtClean="0"/>
          </a:p>
          <a:p>
            <a:r>
              <a:rPr lang="zh-CN" altLang="en-US" dirty="0" smtClean="0"/>
              <a:t>条形图</a:t>
            </a:r>
            <a:endParaRPr lang="en-US" altLang="zh-CN" dirty="0" smtClean="0"/>
          </a:p>
          <a:p>
            <a:r>
              <a:rPr lang="zh-CN" altLang="en-US" dirty="0" smtClean="0"/>
              <a:t>散点图</a:t>
            </a:r>
            <a:endParaRPr lang="en-US" altLang="zh-CN" dirty="0" smtClean="0"/>
          </a:p>
          <a:p>
            <a:r>
              <a:rPr lang="zh-CN" altLang="en-US" dirty="0" smtClean="0"/>
              <a:t>饼图</a:t>
            </a:r>
            <a:endParaRPr lang="en-US" altLang="zh-CN" dirty="0" smtClean="0"/>
          </a:p>
          <a:p>
            <a:r>
              <a:rPr lang="zh-CN" altLang="en-US" dirty="0" smtClean="0"/>
              <a:t>等高图</a:t>
            </a:r>
            <a:endParaRPr lang="en-US" altLang="zh-CN" dirty="0" smtClean="0"/>
          </a:p>
          <a:p>
            <a:r>
              <a:rPr lang="zh-CN" altLang="en-US" dirty="0" smtClean="0"/>
              <a:t>地图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专用型统计图</a:t>
            </a:r>
            <a:endParaRPr lang="en-US" altLang="zh-CN" dirty="0" smtClean="0"/>
          </a:p>
          <a:p>
            <a:r>
              <a:rPr lang="zh-CN" altLang="en-US" dirty="0" smtClean="0"/>
              <a:t>直方图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箱图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2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43125239"/>
              </p:ext>
            </p:extLst>
          </p:nvPr>
        </p:nvGraphicFramePr>
        <p:xfrm>
          <a:off x="1096963" y="1846263"/>
          <a:ext cx="569413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58722" y="1845735"/>
            <a:ext cx="4096958" cy="402336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0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可视化高级方法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图形语法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数据  </a:t>
            </a:r>
            <a:r>
              <a:rPr lang="en-US" altLang="zh-CN" dirty="0" smtClean="0"/>
              <a:t>Data</a:t>
            </a:r>
          </a:p>
          <a:p>
            <a:r>
              <a:rPr lang="zh-CN" altLang="en-US" dirty="0" smtClean="0"/>
              <a:t>映射  </a:t>
            </a:r>
            <a:r>
              <a:rPr lang="en-US" altLang="zh-CN" dirty="0" smtClean="0"/>
              <a:t>Mapping</a:t>
            </a:r>
          </a:p>
          <a:p>
            <a:r>
              <a:rPr lang="zh-CN" altLang="en-US" dirty="0" smtClean="0"/>
              <a:t>几何对象  </a:t>
            </a:r>
            <a:r>
              <a:rPr lang="en-US" altLang="zh-CN" dirty="0" smtClean="0"/>
              <a:t>Geometric</a:t>
            </a:r>
          </a:p>
          <a:p>
            <a:r>
              <a:rPr lang="zh-CN" altLang="en-US" dirty="0"/>
              <a:t>标度  </a:t>
            </a:r>
            <a:r>
              <a:rPr lang="en-US" altLang="zh-CN" dirty="0"/>
              <a:t>Scale</a:t>
            </a:r>
            <a:endParaRPr lang="zh-CN" altLang="en-US" dirty="0"/>
          </a:p>
          <a:p>
            <a:r>
              <a:rPr lang="zh-CN" altLang="en-US" dirty="0"/>
              <a:t>分面  </a:t>
            </a:r>
            <a:r>
              <a:rPr lang="en-US" altLang="zh-CN" dirty="0"/>
              <a:t>Facet</a:t>
            </a:r>
          </a:p>
          <a:p>
            <a:r>
              <a:rPr lang="zh-CN" altLang="en-US" dirty="0" smtClean="0"/>
              <a:t>统计变换 </a:t>
            </a:r>
            <a:r>
              <a:rPr lang="en-US" altLang="zh-CN" dirty="0" smtClean="0"/>
              <a:t>Statistics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坐标系 </a:t>
            </a:r>
            <a:r>
              <a:rPr lang="en-US" altLang="zh-CN" dirty="0" err="1"/>
              <a:t>Coordinante</a:t>
            </a:r>
            <a:endParaRPr lang="en-US" altLang="zh-CN" dirty="0"/>
          </a:p>
          <a:p>
            <a:r>
              <a:rPr lang="zh-CN" altLang="en-US" dirty="0" smtClean="0"/>
              <a:t>主题  </a:t>
            </a:r>
            <a:r>
              <a:rPr lang="en-US" altLang="zh-CN" dirty="0" smtClean="0"/>
              <a:t>Theme</a:t>
            </a:r>
          </a:p>
          <a:p>
            <a:r>
              <a:rPr lang="zh-CN" altLang="en-US" dirty="0" smtClean="0"/>
              <a:t>位置  </a:t>
            </a:r>
            <a:endParaRPr lang="en-US" altLang="zh-CN" dirty="0" smtClean="0"/>
          </a:p>
          <a:p>
            <a:r>
              <a:rPr lang="zh-CN" altLang="en-US" dirty="0" smtClean="0"/>
              <a:t>存储和输出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06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基本图形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右侧是用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画出的简单散点图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545" y="246182"/>
            <a:ext cx="7372350" cy="596265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60545" y="165685"/>
            <a:ext cx="128881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点</a:t>
            </a:r>
            <a:endParaRPr lang="en-US" altLang="zh-CN" dirty="0" smtClean="0"/>
          </a:p>
          <a:p>
            <a:r>
              <a:rPr lang="zh-CN" altLang="en-US" dirty="0" smtClean="0"/>
              <a:t>线</a:t>
            </a:r>
            <a:endParaRPr lang="en-US" altLang="zh-CN" dirty="0" smtClean="0"/>
          </a:p>
          <a:p>
            <a:r>
              <a:rPr lang="zh-CN" altLang="en-US" dirty="0" smtClean="0"/>
              <a:t>矩形以及多边形</a:t>
            </a:r>
            <a:endParaRPr lang="en-US" altLang="zh-CN" dirty="0" smtClean="0"/>
          </a:p>
          <a:p>
            <a:r>
              <a:rPr lang="zh-CN" altLang="en-US" dirty="0" smtClean="0"/>
              <a:t>文本标注</a:t>
            </a:r>
            <a:endParaRPr lang="en-US" altLang="zh-CN" dirty="0" smtClean="0"/>
          </a:p>
          <a:p>
            <a:r>
              <a:rPr lang="zh-CN" altLang="en-US" dirty="0" smtClean="0"/>
              <a:t>箭头</a:t>
            </a:r>
            <a:endParaRPr lang="en-US" altLang="zh-CN" dirty="0" smtClean="0"/>
          </a:p>
          <a:p>
            <a:r>
              <a:rPr lang="zh-CN" altLang="en-US" dirty="0" smtClean="0"/>
              <a:t>网格线</a:t>
            </a:r>
            <a:endParaRPr lang="en-US" altLang="zh-CN" dirty="0" smtClean="0"/>
          </a:p>
          <a:p>
            <a:r>
              <a:rPr lang="zh-CN" altLang="en-US" dirty="0" smtClean="0"/>
              <a:t>图例</a:t>
            </a:r>
            <a:endParaRPr lang="en-US" altLang="zh-CN" dirty="0" smtClean="0"/>
          </a:p>
          <a:p>
            <a:r>
              <a:rPr lang="zh-CN" altLang="en-US" dirty="0" smtClean="0"/>
              <a:t>坐标轴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points</a:t>
            </a:r>
          </a:p>
          <a:p>
            <a:r>
              <a:rPr lang="en-US" altLang="zh-CN" dirty="0" smtClean="0"/>
              <a:t>lines  </a:t>
            </a:r>
            <a:r>
              <a:rPr lang="en-US" altLang="zh-CN" dirty="0" err="1" smtClean="0"/>
              <a:t>abline</a:t>
            </a:r>
            <a:endParaRPr lang="en-US" altLang="zh-CN" dirty="0" smtClean="0"/>
          </a:p>
          <a:p>
            <a:r>
              <a:rPr lang="en-US" altLang="zh-CN" dirty="0" err="1" smtClean="0"/>
              <a:t>rect</a:t>
            </a:r>
            <a:endParaRPr lang="en-US" altLang="zh-CN" dirty="0" smtClean="0"/>
          </a:p>
          <a:p>
            <a:r>
              <a:rPr lang="en-US" altLang="zh-CN" dirty="0" smtClean="0"/>
              <a:t>test  </a:t>
            </a:r>
            <a:r>
              <a:rPr lang="en-US" altLang="zh-CN" dirty="0" err="1" smtClean="0"/>
              <a:t>mtext</a:t>
            </a:r>
            <a:r>
              <a:rPr lang="en-US" altLang="zh-CN" dirty="0" smtClean="0"/>
              <a:t>  title</a:t>
            </a:r>
          </a:p>
          <a:p>
            <a:r>
              <a:rPr lang="en-US" altLang="zh-CN" dirty="0" smtClean="0"/>
              <a:t>arrow</a:t>
            </a:r>
          </a:p>
          <a:p>
            <a:r>
              <a:rPr lang="en-US" altLang="zh-CN" dirty="0" smtClean="0"/>
              <a:t>grid</a:t>
            </a:r>
          </a:p>
          <a:p>
            <a:r>
              <a:rPr lang="en-US" altLang="zh-CN" dirty="0" smtClean="0"/>
              <a:t>legend</a:t>
            </a:r>
          </a:p>
          <a:p>
            <a:r>
              <a:rPr lang="en-US" altLang="zh-CN" dirty="0" smtClean="0"/>
              <a:t>axis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4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图形元素是如何组合起来的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33" y="0"/>
            <a:ext cx="7372350" cy="5962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75" y="0"/>
            <a:ext cx="7372350" cy="5962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075" y="0"/>
            <a:ext cx="7691925" cy="622111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74" y="0"/>
            <a:ext cx="7691925" cy="62211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075" y="55072"/>
            <a:ext cx="7691925" cy="62211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074" y="-1"/>
            <a:ext cx="7771283" cy="628530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073" y="45962"/>
            <a:ext cx="7771284" cy="62853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072" y="32090"/>
            <a:ext cx="7731606" cy="625321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0071" y="32090"/>
            <a:ext cx="7791125" cy="630134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00070" y="-9111"/>
            <a:ext cx="7791126" cy="630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7991" y="265845"/>
            <a:ext cx="128881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7991" y="856858"/>
            <a:ext cx="803104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7991" y="1447871"/>
            <a:ext cx="10578217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7991" y="1931162"/>
            <a:ext cx="1122262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plot(cars,main="车速与刹车距离关系图",xlab="刹车距离/米",ylab="车速/千米每小时",sub="副标题：车辆性能对照",pch=0)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7991" y="2335508"/>
            <a:ext cx="1060481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,pch=0,type="b")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67991" y="3034243"/>
            <a:ext cx="1069401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,pch=0,type="b",lty=5)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74852" y="3732978"/>
            <a:ext cx="1057135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,pch=0,type="b",lty=5,col="red")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74853" y="4531296"/>
            <a:ext cx="1057135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plot(cars,main="车速与刹车距离关系图",xlab="刹车距离/米",ylab="车速/千米每小时",sub="副标题：车辆性能对照",pch=0,type="b",lty=5,col="red",cex=2)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74852" y="5279822"/>
            <a:ext cx="537006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legend("topleft",legend = "car",lty = 5,pch = 0)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374852" y="5705183"/>
            <a:ext cx="622926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legend("topleft",legend = "car",lty = 5,pch = 0,bty="n")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3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plot</a:t>
            </a:r>
            <a:r>
              <a:rPr lang="zh-CN" altLang="en-US" dirty="0" smtClean="0"/>
              <a:t>中的图形参数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标题 </a:t>
            </a:r>
            <a:endParaRPr lang="en-US" altLang="zh-CN" dirty="0" smtClean="0"/>
          </a:p>
          <a:p>
            <a:r>
              <a:rPr lang="zh-CN" altLang="en-US" dirty="0" smtClean="0"/>
              <a:t>坐标</a:t>
            </a:r>
            <a:endParaRPr lang="en-US" altLang="zh-CN" dirty="0" smtClean="0"/>
          </a:p>
          <a:p>
            <a:r>
              <a:rPr lang="zh-CN" altLang="en-US" dirty="0" smtClean="0"/>
              <a:t>图例</a:t>
            </a:r>
            <a:endParaRPr lang="en-US" altLang="zh-CN" dirty="0" smtClean="0"/>
          </a:p>
          <a:p>
            <a:r>
              <a:rPr lang="zh-CN" altLang="en-US" dirty="0" smtClean="0"/>
              <a:t>点型</a:t>
            </a:r>
            <a:endParaRPr lang="en-US" altLang="zh-CN" dirty="0" smtClean="0"/>
          </a:p>
          <a:p>
            <a:r>
              <a:rPr lang="zh-CN" altLang="en-US" dirty="0" smtClean="0"/>
              <a:t>线型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543" y="2919943"/>
            <a:ext cx="3248025" cy="3152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10" y="2919943"/>
            <a:ext cx="4143375" cy="3057525"/>
          </a:xfrm>
          <a:prstGeom prst="rect">
            <a:avLst/>
          </a:prstGeom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84324" y="286603"/>
            <a:ext cx="1057135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plot(cars,main="车速与刹车距离关系图",xlab="刹车距离/米",ylab="车速/千米每小时",sub="副标题：车辆性能对照",pch=0,type="b",lty=5,col="red",cex=2)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dirty="0" smtClean="0"/>
              <a:t>数据可视化原理：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数据与图形的映射关系  </a:t>
            </a:r>
            <a:r>
              <a:rPr lang="en-US" altLang="zh-CN" sz="3600" dirty="0" smtClean="0"/>
              <a:t>MAPPING</a:t>
            </a:r>
            <a:endParaRPr lang="zh-CN" altLang="en-US" sz="36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986756"/>
              </p:ext>
            </p:extLst>
          </p:nvPr>
        </p:nvGraphicFramePr>
        <p:xfrm>
          <a:off x="5431031" y="2314110"/>
          <a:ext cx="11328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05">
                  <a:extLst>
                    <a:ext uri="{9D8B030D-6E8A-4147-A177-3AD203B41FA5}">
                      <a16:colId xmlns:a16="http://schemas.microsoft.com/office/drawing/2014/main" val="1948980456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35306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8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24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6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0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4595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14110"/>
            <a:ext cx="1989373" cy="36633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7825" y="19447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数据集属性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517093" y="3423424"/>
            <a:ext cx="1694985" cy="635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31031" y="1931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图形属性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98055"/>
              </p:ext>
            </p:extLst>
          </p:nvPr>
        </p:nvGraphicFramePr>
        <p:xfrm>
          <a:off x="7809997" y="2314110"/>
          <a:ext cx="169921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05">
                  <a:extLst>
                    <a:ext uri="{9D8B030D-6E8A-4147-A177-3AD203B41FA5}">
                      <a16:colId xmlns:a16="http://schemas.microsoft.com/office/drawing/2014/main" val="453585412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2522112313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24885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2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4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5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3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8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5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6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9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26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-0.103 -0.0009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图形</a:t>
            </a:r>
            <a:r>
              <a:rPr lang="zh-CN" altLang="en-US" sz="3600" dirty="0" smtClean="0"/>
              <a:t>的标度  </a:t>
            </a:r>
            <a:r>
              <a:rPr lang="en-US" altLang="zh-CN" sz="3600" dirty="0" smtClean="0"/>
              <a:t>SCALE</a:t>
            </a:r>
            <a:endParaRPr lang="zh-CN" altLang="en-US" sz="3600" dirty="0"/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51443"/>
              </p:ext>
            </p:extLst>
          </p:nvPr>
        </p:nvGraphicFramePr>
        <p:xfrm>
          <a:off x="1097280" y="2537133"/>
          <a:ext cx="28320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05">
                  <a:extLst>
                    <a:ext uri="{9D8B030D-6E8A-4147-A177-3AD203B41FA5}">
                      <a16:colId xmlns:a16="http://schemas.microsoft.com/office/drawing/2014/main" val="1948980456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353061157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2626739225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2987394365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373266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8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24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6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0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45951"/>
                  </a:ext>
                </a:extLst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218372" y="3378819"/>
            <a:ext cx="602165" cy="1025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482790" y="3646449"/>
            <a:ext cx="836342" cy="869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115" y="955636"/>
            <a:ext cx="5838825" cy="538162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383973" y="1848579"/>
            <a:ext cx="1263457" cy="658009"/>
            <a:chOff x="2383973" y="2350384"/>
            <a:chExt cx="1263457" cy="658009"/>
          </a:xfrm>
        </p:grpSpPr>
        <p:sp>
          <p:nvSpPr>
            <p:cNvPr id="11" name="右大括号 10"/>
            <p:cNvSpPr/>
            <p:nvPr/>
          </p:nvSpPr>
          <p:spPr>
            <a:xfrm rot="16200000">
              <a:off x="2859585" y="2220547"/>
              <a:ext cx="312234" cy="126345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451257" y="23503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手动标度</a:t>
              </a:r>
              <a:endParaRPr lang="zh-CN" altLang="en-US" dirty="0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2130589" y="2563685"/>
            <a:ext cx="1895707" cy="3147080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8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图形生成</a:t>
            </a:r>
            <a:endParaRPr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1951"/>
              </p:ext>
            </p:extLst>
          </p:nvPr>
        </p:nvGraphicFramePr>
        <p:xfrm>
          <a:off x="1275699" y="2860700"/>
          <a:ext cx="84501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015">
                  <a:extLst>
                    <a:ext uri="{9D8B030D-6E8A-4147-A177-3AD203B41FA5}">
                      <a16:colId xmlns:a16="http://schemas.microsoft.com/office/drawing/2014/main" val="1304535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1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0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4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06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。。。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0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。。。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093967"/>
                  </a:ext>
                </a:extLst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467237" y="3055434"/>
            <a:ext cx="479502" cy="312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74471" y="2106672"/>
            <a:ext cx="2118732" cy="3501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>
            <a:endCxn id="23" idx="1"/>
          </p:cNvCxnSpPr>
          <p:nvPr/>
        </p:nvCxnSpPr>
        <p:spPr>
          <a:xfrm>
            <a:off x="2138652" y="4056010"/>
            <a:ext cx="2165538" cy="74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22" idx="1"/>
          </p:cNvCxnSpPr>
          <p:nvPr/>
        </p:nvCxnSpPr>
        <p:spPr>
          <a:xfrm flipV="1">
            <a:off x="2192903" y="2911820"/>
            <a:ext cx="2083516" cy="84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570793" y="3096486"/>
            <a:ext cx="2118732" cy="1575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合成图形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22" idx="3"/>
          </p:cNvCxnSpPr>
          <p:nvPr/>
        </p:nvCxnSpPr>
        <p:spPr>
          <a:xfrm>
            <a:off x="4922750" y="2911820"/>
            <a:ext cx="2069065" cy="61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3" idx="3"/>
          </p:cNvCxnSpPr>
          <p:nvPr/>
        </p:nvCxnSpPr>
        <p:spPr>
          <a:xfrm flipV="1">
            <a:off x="4950521" y="4176335"/>
            <a:ext cx="1996439" cy="62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241280" y="3427223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7" idx="1"/>
          </p:cNvCxnSpPr>
          <p:nvPr/>
        </p:nvCxnSpPr>
        <p:spPr>
          <a:xfrm>
            <a:off x="8207298" y="3884423"/>
            <a:ext cx="2033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276419" y="2727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颜色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304190" y="4619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形状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095255" y="174716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图形库</a:t>
            </a:r>
          </a:p>
        </p:txBody>
      </p:sp>
    </p:spTree>
    <p:extLst>
      <p:ext uri="{BB962C8B-B14F-4D97-AF65-F5344CB8AC3E}">
        <p14:creationId xmlns:p14="http://schemas.microsoft.com/office/powerpoint/2010/main" val="39038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658</TotalTime>
  <Words>666</Words>
  <Application>Microsoft Office PowerPoint</Application>
  <PresentationFormat>宽屏</PresentationFormat>
  <Paragraphs>170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数据分析与处理技术 ——数据可视化 </vt:lpstr>
      <vt:lpstr>基本图形plot</vt:lpstr>
      <vt:lpstr>图形元素</vt:lpstr>
      <vt:lpstr>图形元素是如何组合起来的</vt:lpstr>
      <vt:lpstr>PowerPoint 演示文稿</vt:lpstr>
      <vt:lpstr>plot中的图形参数</vt:lpstr>
      <vt:lpstr>数据可视化原理： 数据与图形的映射关系  MAPPING</vt:lpstr>
      <vt:lpstr>图形的标度  SCALE</vt:lpstr>
      <vt:lpstr>图形生成</vt:lpstr>
      <vt:lpstr>案例2:IRIS</vt:lpstr>
      <vt:lpstr>映射</vt:lpstr>
      <vt:lpstr>图形的种类</vt:lpstr>
      <vt:lpstr>图库</vt:lpstr>
      <vt:lpstr>PowerPoint 演示文稿</vt:lpstr>
      <vt:lpstr>可视化高级方法-图形语法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dell</cp:lastModifiedBy>
  <cp:revision>46</cp:revision>
  <dcterms:created xsi:type="dcterms:W3CDTF">2017-08-22T17:18:12Z</dcterms:created>
  <dcterms:modified xsi:type="dcterms:W3CDTF">2017-11-02T10:14:56Z</dcterms:modified>
</cp:coreProperties>
</file>