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9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2017.10.8</a:t>
            </a:r>
            <a:endParaRPr lang="zh-CN" altLang="en-US" dirty="0"/>
          </a:p>
        </p:txBody>
      </p:sp>
      <p:sp>
        <p:nvSpPr>
          <p:cNvPr id="4" name="副标题 4"/>
          <p:cNvSpPr txBox="1"/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1-</a:t>
            </a:r>
            <a:r>
              <a:rPr lang="zh-CN" altLang="en-US" dirty="0" smtClean="0"/>
              <a:t>方法合理性证明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为什么在计算平均发展速度时，几何平均值比算术平均值更为合理</a:t>
            </a:r>
            <a:r>
              <a:rPr lang="zh-CN" altLang="en-US" dirty="0" smtClean="0"/>
              <a:t>？以下表中本金与利率数据为</a:t>
            </a:r>
            <a:r>
              <a:rPr lang="zh-CN" altLang="en-US" dirty="0" smtClean="0"/>
              <a:t>例：设本金为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和利率</a:t>
            </a:r>
            <a:r>
              <a:rPr lang="en-US" altLang="zh-CN" dirty="0" smtClean="0"/>
              <a:t>X</a:t>
            </a:r>
            <a:r>
              <a:rPr lang="zh-CN" altLang="en-US" dirty="0" smtClean="0"/>
              <a:t>如表所</a:t>
            </a:r>
            <a:r>
              <a:rPr lang="zh-CN" altLang="en-US" dirty="0" smtClean="0"/>
              <a:t>示。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对于非负数属性值，判断几何平均值与算术平均值大小关系？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40059"/>
              </p:ext>
            </p:extLst>
          </p:nvPr>
        </p:nvGraphicFramePr>
        <p:xfrm>
          <a:off x="6776588" y="3863542"/>
          <a:ext cx="494520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本金</a:t>
                      </a:r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利率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y</a:t>
                      </a:r>
                      <a:r>
                        <a:rPr lang="en-US" altLang="zh-CN" baseline="-25000" dirty="0" smtClean="0"/>
                        <a:t>0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y</a:t>
                      </a:r>
                      <a:r>
                        <a:rPr lang="en-US" altLang="zh-CN" baseline="-25000" dirty="0" smtClean="0"/>
                        <a:t>3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3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0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2-</a:t>
            </a:r>
            <a:r>
              <a:rPr lang="zh-CN" altLang="en-US" dirty="0" smtClean="0"/>
              <a:t>操作抽样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中内置数据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data(“iris”)</a:t>
            </a:r>
          </a:p>
          <a:p>
            <a:r>
              <a:rPr lang="zh-CN" altLang="en-US" dirty="0" smtClean="0"/>
              <a:t>针对第一个变量的特征进行分析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算出均值、极差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计算四分位数、中位数、计算四分位距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画出箱图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该数据集进行不放回随机抽样，将数据按数量分成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两个样本集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2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利用大学生</a:t>
            </a:r>
            <a:r>
              <a:rPr lang="zh-CN" altLang="en-US" dirty="0"/>
              <a:t>调查</a:t>
            </a:r>
            <a:r>
              <a:rPr lang="zh-CN" altLang="en-US" dirty="0" smtClean="0"/>
              <a:t>数据分析性格</a:t>
            </a:r>
            <a:r>
              <a:rPr lang="zh-CN" altLang="en-US" dirty="0"/>
              <a:t>对大学生的影响有多大</a:t>
            </a:r>
            <a:r>
              <a:rPr lang="zh-CN" altLang="en-US" dirty="0" smtClean="0"/>
              <a:t>，涉及变量：</a:t>
            </a:r>
            <a:r>
              <a:rPr lang="en-US" altLang="zh-CN" dirty="0" smtClean="0"/>
              <a:t>a23</a:t>
            </a:r>
            <a:r>
              <a:rPr lang="zh-CN" altLang="en-US" dirty="0" smtClean="0"/>
              <a:t>幸福感，</a:t>
            </a:r>
            <a:r>
              <a:rPr lang="en-US" altLang="zh-CN" dirty="0" smtClean="0"/>
              <a:t>B1</a:t>
            </a:r>
            <a:r>
              <a:rPr lang="zh-CN" altLang="en-US" dirty="0"/>
              <a:t>内外向性格自我</a:t>
            </a:r>
            <a:r>
              <a:rPr lang="zh-CN" altLang="en-US" dirty="0" smtClean="0"/>
              <a:t>评价。试按照均值分成</a:t>
            </a:r>
            <a:r>
              <a:rPr lang="zh-CN" altLang="en-US" dirty="0"/>
              <a:t>高低两类，做交叉表</a:t>
            </a:r>
            <a:r>
              <a:rPr lang="zh-CN" altLang="en-US" dirty="0" smtClean="0"/>
              <a:t>分析，回答问题：</a:t>
            </a:r>
            <a:endParaRPr lang="en-US" altLang="zh-CN" dirty="0" smtClean="0"/>
          </a:p>
          <a:p>
            <a:pPr lvl="1"/>
            <a:r>
              <a:rPr lang="zh-CN" altLang="en-US" dirty="0"/>
              <a:t>男女生性格外向程度是否有差别</a:t>
            </a:r>
            <a:endParaRPr lang="en-US" altLang="zh-CN" dirty="0"/>
          </a:p>
          <a:p>
            <a:pPr lvl="1"/>
            <a:r>
              <a:rPr lang="zh-CN" altLang="en-US" dirty="0" smtClean="0"/>
              <a:t>性格</a:t>
            </a:r>
            <a:r>
              <a:rPr lang="zh-CN" altLang="en-US" dirty="0" smtClean="0"/>
              <a:t>与幸福感之间是否有明显关联性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3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212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Office 主题​​</vt:lpstr>
      <vt:lpstr>作业3</vt:lpstr>
      <vt:lpstr>作业1-方法合理性证明</vt:lpstr>
      <vt:lpstr>作业2-操作抽样方法</vt:lpstr>
      <vt:lpstr>作业3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41</cp:revision>
  <dcterms:created xsi:type="dcterms:W3CDTF">2017-09-05T12:55:00Z</dcterms:created>
  <dcterms:modified xsi:type="dcterms:W3CDTF">2017-10-12T15:26:41Z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