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87" r:id="rId3"/>
    <p:sldId id="291" r:id="rId4"/>
    <p:sldId id="268" r:id="rId5"/>
    <p:sldId id="280" r:id="rId6"/>
    <p:sldId id="283" r:id="rId7"/>
    <p:sldId id="272" r:id="rId8"/>
    <p:sldId id="285" r:id="rId9"/>
    <p:sldId id="269" r:id="rId10"/>
    <p:sldId id="284" r:id="rId11"/>
    <p:sldId id="288" r:id="rId12"/>
    <p:sldId id="282" r:id="rId13"/>
    <p:sldId id="278" r:id="rId14"/>
    <p:sldId id="277" r:id="rId15"/>
    <p:sldId id="290" r:id="rId16"/>
    <p:sldId id="279" r:id="rId17"/>
    <p:sldId id="292" r:id="rId18"/>
    <p:sldId id="271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0078E-DA31-41D5-9133-483E61ADAC0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5869B5-5CF3-4050-BC1A-5D4211A3D0F7}">
      <dgm:prSet phldrT="[文本]"/>
      <dgm:spPr/>
      <dgm:t>
        <a:bodyPr/>
        <a:lstStyle/>
        <a:p>
          <a:r>
            <a:rPr lang="zh-CN" altLang="en-US" smtClean="0"/>
            <a:t>原位循环</a:t>
          </a:r>
          <a:endParaRPr lang="zh-CN" altLang="en-US"/>
        </a:p>
      </dgm:t>
    </dgm:pt>
    <dgm:pt modelId="{01EB9920-90A7-4507-A5AF-DB114A0DA202}">
      <dgm:prSet phldrT="[文本]"/>
      <dgm:spPr/>
      <dgm:t>
        <a:bodyPr/>
        <a:lstStyle/>
        <a:p>
          <a:r>
            <a:rPr lang="zh-CN" altLang="en-US" smtClean="0"/>
            <a:t>循环式</a:t>
          </a:r>
          <a:endParaRPr lang="zh-CN" altLang="en-US"/>
        </a:p>
      </dgm:t>
    </dgm:pt>
    <dgm:pt modelId="{C59DFB5F-4F81-48E5-A86F-325146CF2772}" type="sibTrans" cxnId="{0EB547DF-8623-40B9-A7C6-C683A2FBC033}">
      <dgm:prSet/>
      <dgm:spPr/>
      <dgm:t>
        <a:bodyPr/>
        <a:lstStyle/>
        <a:p>
          <a:endParaRPr lang="zh-CN" altLang="en-US"/>
        </a:p>
      </dgm:t>
    </dgm:pt>
    <dgm:pt modelId="{EFC8841C-2CCA-4419-9156-FC48957EFF41}" type="parTrans" cxnId="{0EB547DF-8623-40B9-A7C6-C683A2FBC033}">
      <dgm:prSet/>
      <dgm:spPr/>
      <dgm:t>
        <a:bodyPr/>
        <a:lstStyle/>
        <a:p>
          <a:endParaRPr lang="zh-CN" altLang="en-US"/>
        </a:p>
      </dgm:t>
    </dgm:pt>
    <dgm:pt modelId="{93F78236-71D7-4E26-B895-544C81BB4196}">
      <dgm:prSet phldrT="[文本]"/>
      <dgm:spPr/>
      <dgm:t>
        <a:bodyPr/>
        <a:lstStyle/>
        <a:p>
          <a:r>
            <a:rPr lang="zh-CN" altLang="en-US" smtClean="0"/>
            <a:t>闭包</a:t>
          </a:r>
          <a:endParaRPr lang="zh-CN" altLang="en-US"/>
        </a:p>
      </dgm:t>
    </dgm:pt>
    <dgm:pt modelId="{629D8A22-1716-4B01-8A2C-DC90A75212B5}">
      <dgm:prSet phldrT="[文本]"/>
      <dgm:spPr/>
      <dgm:t>
        <a:bodyPr/>
        <a:lstStyle/>
        <a:p>
          <a:r>
            <a:rPr lang="zh-CN" altLang="en-US" smtClean="0"/>
            <a:t>泛函</a:t>
          </a:r>
          <a:endParaRPr lang="zh-CN" altLang="en-US"/>
        </a:p>
      </dgm:t>
    </dgm:pt>
    <dgm:pt modelId="{0FD8132E-D8EB-450F-AC63-442B97BD5E54}">
      <dgm:prSet phldrT="[文本]"/>
      <dgm:spPr/>
      <dgm:t>
        <a:bodyPr/>
        <a:lstStyle/>
        <a:p>
          <a:r>
            <a:rPr lang="zh-CN" altLang="en-US" smtClean="0"/>
            <a:t>函数式</a:t>
          </a:r>
          <a:endParaRPr lang="zh-CN" altLang="en-US"/>
        </a:p>
      </dgm:t>
    </dgm:pt>
    <dgm:pt modelId="{6A8B65A8-3ABD-4440-92A8-55328FC30697}" type="sibTrans" cxnId="{69344F88-0478-41CD-852E-5499798A050F}">
      <dgm:prSet/>
      <dgm:spPr/>
      <dgm:t>
        <a:bodyPr/>
        <a:lstStyle/>
        <a:p>
          <a:endParaRPr lang="zh-CN" altLang="en-US"/>
        </a:p>
      </dgm:t>
    </dgm:pt>
    <dgm:pt modelId="{003E7B6F-1D33-4083-A891-2EE4E11A8B14}" type="parTrans" cxnId="{69344F88-0478-41CD-852E-5499798A050F}">
      <dgm:prSet/>
      <dgm:spPr/>
      <dgm:t>
        <a:bodyPr/>
        <a:lstStyle/>
        <a:p>
          <a:endParaRPr lang="zh-CN" altLang="en-US"/>
        </a:p>
      </dgm:t>
    </dgm:pt>
    <dgm:pt modelId="{0B65436C-B0FD-46ED-912B-7DBD25A57151}" type="sibTrans" cxnId="{0A1D99E8-7101-4185-AA27-B84DD1F84C96}">
      <dgm:prSet/>
      <dgm:spPr/>
      <dgm:t>
        <a:bodyPr/>
        <a:lstStyle/>
        <a:p>
          <a:endParaRPr lang="zh-CN" altLang="en-US"/>
        </a:p>
      </dgm:t>
    </dgm:pt>
    <dgm:pt modelId="{04E97F3C-C174-4BAB-95DE-2209481C2170}" type="parTrans" cxnId="{0A1D99E8-7101-4185-AA27-B84DD1F84C96}">
      <dgm:prSet/>
      <dgm:spPr/>
      <dgm:t>
        <a:bodyPr/>
        <a:lstStyle/>
        <a:p>
          <a:endParaRPr lang="zh-CN" altLang="en-US"/>
        </a:p>
      </dgm:t>
    </dgm:pt>
    <dgm:pt modelId="{A15F288E-6888-42F2-B5E4-19D8D0FE56A6}">
      <dgm:prSet phldrT="[文本]"/>
      <dgm:spPr/>
      <dgm:t>
        <a:bodyPr/>
        <a:lstStyle/>
        <a:p>
          <a:r>
            <a:rPr lang="zh-CN" altLang="en-US" smtClean="0"/>
            <a:t>混合数据编程方式</a:t>
          </a:r>
          <a:endParaRPr lang="zh-CN" altLang="en-US"/>
        </a:p>
      </dgm:t>
    </dgm:pt>
    <dgm:pt modelId="{806F24CC-D304-4150-8572-2EE6A01541C3}" type="sibTrans" cxnId="{EB4FEE92-428F-4CDC-9D3A-DB81A552D25A}">
      <dgm:prSet/>
      <dgm:spPr/>
      <dgm:t>
        <a:bodyPr/>
        <a:lstStyle/>
        <a:p>
          <a:endParaRPr lang="zh-CN" altLang="en-US"/>
        </a:p>
      </dgm:t>
    </dgm:pt>
    <dgm:pt modelId="{407538A0-ED6D-4CC0-8DB8-B3A22D3D3565}" type="parTrans" cxnId="{EB4FEE92-428F-4CDC-9D3A-DB81A552D25A}">
      <dgm:prSet/>
      <dgm:spPr/>
      <dgm:t>
        <a:bodyPr/>
        <a:lstStyle/>
        <a:p>
          <a:endParaRPr lang="zh-CN" altLang="en-US"/>
        </a:p>
      </dgm:t>
    </dgm:pt>
    <dgm:pt modelId="{2BFFD26A-5705-4FC5-ACA7-0CE086ADE5F9}" type="sibTrans" cxnId="{6E93C6A2-03A1-4E49-ADE8-46BCEB772B34}">
      <dgm:prSet/>
      <dgm:spPr/>
      <dgm:t>
        <a:bodyPr/>
        <a:lstStyle/>
        <a:p>
          <a:endParaRPr lang="zh-CN" altLang="en-US"/>
        </a:p>
      </dgm:t>
    </dgm:pt>
    <dgm:pt modelId="{4EF6C17B-A440-4A47-935A-910CDE714E1F}" type="parTrans" cxnId="{6E93C6A2-03A1-4E49-ADE8-46BCEB772B34}">
      <dgm:prSet/>
      <dgm:spPr/>
      <dgm:t>
        <a:bodyPr/>
        <a:lstStyle/>
        <a:p>
          <a:endParaRPr lang="zh-CN" altLang="en-US"/>
        </a:p>
      </dgm:t>
    </dgm:pt>
    <dgm:pt modelId="{34F0C0CB-AD41-43FA-8AD8-3A4E602877FF}" type="sibTrans" cxnId="{7152C5D8-29B5-4691-BAE7-3E9EBC199AFB}">
      <dgm:prSet/>
      <dgm:spPr/>
      <dgm:t>
        <a:bodyPr/>
        <a:lstStyle/>
        <a:p>
          <a:endParaRPr lang="zh-CN" altLang="en-US"/>
        </a:p>
      </dgm:t>
    </dgm:pt>
    <dgm:pt modelId="{188A32B9-5D45-4CF9-A8E4-065E2421E9EE}" type="parTrans" cxnId="{7152C5D8-29B5-4691-BAE7-3E9EBC199AFB}">
      <dgm:prSet/>
      <dgm:spPr/>
      <dgm:t>
        <a:bodyPr/>
        <a:lstStyle/>
        <a:p>
          <a:endParaRPr lang="zh-CN" altLang="en-US"/>
        </a:p>
      </dgm:t>
    </dgm:pt>
    <dgm:pt modelId="{035F7868-C226-45BA-B385-048464FF2E63}">
      <dgm:prSet/>
      <dgm:spPr/>
      <dgm:t>
        <a:bodyPr/>
        <a:lstStyle/>
        <a:p>
          <a:r>
            <a:rPr lang="zh-CN" altLang="en-US" smtClean="0"/>
            <a:t>递归循环</a:t>
          </a:r>
          <a:endParaRPr lang="zh-CN" altLang="en-US"/>
        </a:p>
      </dgm:t>
    </dgm:pt>
    <dgm:pt modelId="{1FFFAC6D-8F98-48BB-9212-C6E080B29E01}" type="parTrans" cxnId="{2582DCF7-7A06-4923-9E40-A4D2DA15DBF4}">
      <dgm:prSet/>
      <dgm:spPr/>
      <dgm:t>
        <a:bodyPr/>
        <a:lstStyle/>
        <a:p>
          <a:endParaRPr lang="zh-CN" altLang="en-US"/>
        </a:p>
      </dgm:t>
    </dgm:pt>
    <dgm:pt modelId="{B1F94CB7-4C22-492B-A800-68C03E4E6719}" type="sibTrans" cxnId="{2582DCF7-7A06-4923-9E40-A4D2DA15DBF4}">
      <dgm:prSet/>
      <dgm:spPr/>
      <dgm:t>
        <a:bodyPr/>
        <a:lstStyle/>
        <a:p>
          <a:endParaRPr lang="zh-CN" altLang="en-US"/>
        </a:p>
      </dgm:t>
    </dgm:pt>
    <dgm:pt modelId="{CE13E962-7DC5-464D-A311-D358C04CFB5E}">
      <dgm:prSet/>
      <dgm:spPr/>
      <dgm:t>
        <a:bodyPr/>
        <a:lstStyle/>
        <a:p>
          <a:r>
            <a:rPr lang="en-US" altLang="zh-CN" smtClean="0"/>
            <a:t>while</a:t>
          </a:r>
          <a:r>
            <a:rPr lang="zh-CN" altLang="en-US" smtClean="0"/>
            <a:t>循环</a:t>
          </a:r>
          <a:endParaRPr lang="zh-CN" altLang="en-US"/>
        </a:p>
      </dgm:t>
    </dgm:pt>
    <dgm:pt modelId="{6E56C5E9-C128-4BAC-860B-AD2C7DB4DD78}" type="parTrans" cxnId="{347D7915-EF17-46E4-84C7-FF7FDE8C87CB}">
      <dgm:prSet/>
      <dgm:spPr/>
      <dgm:t>
        <a:bodyPr/>
        <a:lstStyle/>
        <a:p>
          <a:endParaRPr lang="zh-CN" altLang="en-US"/>
        </a:p>
      </dgm:t>
    </dgm:pt>
    <dgm:pt modelId="{43A4F859-9AB2-4D54-80D7-634A2C3F39AE}" type="sibTrans" cxnId="{347D7915-EF17-46E4-84C7-FF7FDE8C87CB}">
      <dgm:prSet/>
      <dgm:spPr/>
      <dgm:t>
        <a:bodyPr/>
        <a:lstStyle/>
        <a:p>
          <a:endParaRPr lang="zh-CN" altLang="en-US"/>
        </a:p>
      </dgm:t>
    </dgm:pt>
    <dgm:pt modelId="{9CE175B2-47CB-4ABA-BC90-11C51E3B0C6D}">
      <dgm:prSet/>
      <dgm:spPr/>
      <dgm:t>
        <a:bodyPr/>
        <a:lstStyle/>
        <a:p>
          <a:r>
            <a:rPr lang="zh-CN" altLang="en-US" smtClean="0"/>
            <a:t>函数</a:t>
          </a:r>
          <a:endParaRPr lang="zh-CN" altLang="en-US"/>
        </a:p>
      </dgm:t>
    </dgm:pt>
    <dgm:pt modelId="{41D5A709-363C-48A7-B45E-F00D2C52F73B}" type="parTrans" cxnId="{68E6FE61-AD0B-4D67-8856-0A65903A1DA9}">
      <dgm:prSet/>
      <dgm:spPr/>
      <dgm:t>
        <a:bodyPr/>
        <a:lstStyle/>
        <a:p>
          <a:endParaRPr lang="zh-CN" altLang="en-US"/>
        </a:p>
      </dgm:t>
    </dgm:pt>
    <dgm:pt modelId="{D4B026CA-98E7-407A-8D99-CB772DE64845}" type="sibTrans" cxnId="{68E6FE61-AD0B-4D67-8856-0A65903A1DA9}">
      <dgm:prSet/>
      <dgm:spPr/>
      <dgm:t>
        <a:bodyPr/>
        <a:lstStyle/>
        <a:p>
          <a:endParaRPr lang="zh-CN" altLang="en-US"/>
        </a:p>
      </dgm:t>
    </dgm:pt>
    <dgm:pt modelId="{9B2249C3-894C-468E-A8CB-E60BE1F338A7}" type="pres">
      <dgm:prSet presAssocID="{CC50078E-DA31-41D5-9133-483E61ADAC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114194F-455A-4A6E-8DA1-63E6DA5FB169}" type="pres">
      <dgm:prSet presAssocID="{A15F288E-6888-42F2-B5E4-19D8D0FE56A6}" presName="hierRoot1" presStyleCnt="0"/>
      <dgm:spPr/>
    </dgm:pt>
    <dgm:pt modelId="{622F01D4-B301-4C00-90B9-E1954BB93C67}" type="pres">
      <dgm:prSet presAssocID="{A15F288E-6888-42F2-B5E4-19D8D0FE56A6}" presName="composite" presStyleCnt="0"/>
      <dgm:spPr/>
    </dgm:pt>
    <dgm:pt modelId="{08DB0C2C-C015-4531-B8A9-9B9221CC4364}" type="pres">
      <dgm:prSet presAssocID="{A15F288E-6888-42F2-B5E4-19D8D0FE56A6}" presName="background" presStyleLbl="node0" presStyleIdx="0" presStyleCnt="1"/>
      <dgm:spPr/>
    </dgm:pt>
    <dgm:pt modelId="{6C92B18F-3A0A-4E28-87D8-8953FBD26315}" type="pres">
      <dgm:prSet presAssocID="{A15F288E-6888-42F2-B5E4-19D8D0FE56A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130F84-5BED-4B54-B2D2-9CE5187A9C46}" type="pres">
      <dgm:prSet presAssocID="{A15F288E-6888-42F2-B5E4-19D8D0FE56A6}" presName="hierChild2" presStyleCnt="0"/>
      <dgm:spPr/>
    </dgm:pt>
    <dgm:pt modelId="{291C89B7-21A2-47BF-8B04-2AE7130D0A9D}" type="pres">
      <dgm:prSet presAssocID="{188A32B9-5D45-4CF9-A8E4-065E2421E9EE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47CF6594-2084-4200-BFC0-D2203164726D}" type="pres">
      <dgm:prSet presAssocID="{0FD8132E-D8EB-450F-AC63-442B97BD5E54}" presName="hierRoot2" presStyleCnt="0"/>
      <dgm:spPr/>
    </dgm:pt>
    <dgm:pt modelId="{6F54966B-8B19-4E20-91B4-8BF4DE177FBF}" type="pres">
      <dgm:prSet presAssocID="{0FD8132E-D8EB-450F-AC63-442B97BD5E54}" presName="composite2" presStyleCnt="0"/>
      <dgm:spPr/>
    </dgm:pt>
    <dgm:pt modelId="{9139C9BB-DC75-479F-A1D1-2DB982CC54D4}" type="pres">
      <dgm:prSet presAssocID="{0FD8132E-D8EB-450F-AC63-442B97BD5E54}" presName="background2" presStyleLbl="node2" presStyleIdx="0" presStyleCnt="2"/>
      <dgm:spPr/>
    </dgm:pt>
    <dgm:pt modelId="{73F4EC01-798A-4637-B5FE-4FE3D9CB6F39}" type="pres">
      <dgm:prSet presAssocID="{0FD8132E-D8EB-450F-AC63-442B97BD5E5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DB4F0C-3AC4-4A29-8D94-AE4D2DCCDD2B}" type="pres">
      <dgm:prSet presAssocID="{0FD8132E-D8EB-450F-AC63-442B97BD5E54}" presName="hierChild3" presStyleCnt="0"/>
      <dgm:spPr/>
    </dgm:pt>
    <dgm:pt modelId="{283CF5E8-C5E6-4043-856B-97642C65005D}" type="pres">
      <dgm:prSet presAssocID="{41D5A709-363C-48A7-B45E-F00D2C52F73B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B596F983-14E2-4838-86C4-33CC305646AC}" type="pres">
      <dgm:prSet presAssocID="{9CE175B2-47CB-4ABA-BC90-11C51E3B0C6D}" presName="hierRoot3" presStyleCnt="0"/>
      <dgm:spPr/>
    </dgm:pt>
    <dgm:pt modelId="{980E425C-927B-432F-9EF7-A82D91D66C83}" type="pres">
      <dgm:prSet presAssocID="{9CE175B2-47CB-4ABA-BC90-11C51E3B0C6D}" presName="composite3" presStyleCnt="0"/>
      <dgm:spPr/>
    </dgm:pt>
    <dgm:pt modelId="{94F8737E-198A-4A81-952A-0633FC82A54E}" type="pres">
      <dgm:prSet presAssocID="{9CE175B2-47CB-4ABA-BC90-11C51E3B0C6D}" presName="background3" presStyleLbl="node3" presStyleIdx="0" presStyleCnt="6"/>
      <dgm:spPr/>
    </dgm:pt>
    <dgm:pt modelId="{B125767B-C0C7-4A13-B118-CE15AF389477}" type="pres">
      <dgm:prSet presAssocID="{9CE175B2-47CB-4ABA-BC90-11C51E3B0C6D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EDA9E6-DC4C-420B-BD06-CF823BDDA75A}" type="pres">
      <dgm:prSet presAssocID="{9CE175B2-47CB-4ABA-BC90-11C51E3B0C6D}" presName="hierChild4" presStyleCnt="0"/>
      <dgm:spPr/>
    </dgm:pt>
    <dgm:pt modelId="{041619A4-6C97-412B-8F0F-409B4C84A44D}" type="pres">
      <dgm:prSet presAssocID="{04E97F3C-C174-4BAB-95DE-2209481C2170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CA2A30AF-4C4B-4723-A7CF-F7DA0ECD690F}" type="pres">
      <dgm:prSet presAssocID="{629D8A22-1716-4B01-8A2C-DC90A75212B5}" presName="hierRoot3" presStyleCnt="0"/>
      <dgm:spPr/>
    </dgm:pt>
    <dgm:pt modelId="{82AFD9ED-BDBE-481B-832C-13CB1AB031A6}" type="pres">
      <dgm:prSet presAssocID="{629D8A22-1716-4B01-8A2C-DC90A75212B5}" presName="composite3" presStyleCnt="0"/>
      <dgm:spPr/>
    </dgm:pt>
    <dgm:pt modelId="{09A485EE-8553-40FE-BC9C-4C8BD55BBEC2}" type="pres">
      <dgm:prSet presAssocID="{629D8A22-1716-4B01-8A2C-DC90A75212B5}" presName="background3" presStyleLbl="node3" presStyleIdx="1" presStyleCnt="6"/>
      <dgm:spPr/>
    </dgm:pt>
    <dgm:pt modelId="{775DC000-187B-48F1-AC35-0EF7FB7B3250}" type="pres">
      <dgm:prSet presAssocID="{629D8A22-1716-4B01-8A2C-DC90A75212B5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B1C5F6-711C-4235-A2E0-B77D4098DEF1}" type="pres">
      <dgm:prSet presAssocID="{629D8A22-1716-4B01-8A2C-DC90A75212B5}" presName="hierChild4" presStyleCnt="0"/>
      <dgm:spPr/>
    </dgm:pt>
    <dgm:pt modelId="{9CC53FFE-F887-4A69-8455-8DBB54FAB789}" type="pres">
      <dgm:prSet presAssocID="{003E7B6F-1D33-4083-A891-2EE4E11A8B14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72B336CF-B095-4720-B94D-CA503934A5E3}" type="pres">
      <dgm:prSet presAssocID="{93F78236-71D7-4E26-B895-544C81BB4196}" presName="hierRoot3" presStyleCnt="0"/>
      <dgm:spPr/>
    </dgm:pt>
    <dgm:pt modelId="{C04549E8-26FC-4822-B3DE-E0DD483672E8}" type="pres">
      <dgm:prSet presAssocID="{93F78236-71D7-4E26-B895-544C81BB4196}" presName="composite3" presStyleCnt="0"/>
      <dgm:spPr/>
    </dgm:pt>
    <dgm:pt modelId="{9D062AAB-EA0F-4C3C-8AC2-7273371083C4}" type="pres">
      <dgm:prSet presAssocID="{93F78236-71D7-4E26-B895-544C81BB4196}" presName="background3" presStyleLbl="node3" presStyleIdx="2" presStyleCnt="6"/>
      <dgm:spPr/>
    </dgm:pt>
    <dgm:pt modelId="{7163A25F-F592-4621-BA9E-A111D1E2F38E}" type="pres">
      <dgm:prSet presAssocID="{93F78236-71D7-4E26-B895-544C81BB4196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CE33FB-252F-4930-A659-04EDF4ABB819}" type="pres">
      <dgm:prSet presAssocID="{93F78236-71D7-4E26-B895-544C81BB4196}" presName="hierChild4" presStyleCnt="0"/>
      <dgm:spPr/>
    </dgm:pt>
    <dgm:pt modelId="{6920BC64-DB40-4743-BDB5-9FDC7AA659AE}" type="pres">
      <dgm:prSet presAssocID="{4EF6C17B-A440-4A47-935A-910CDE714E1F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981BA7F1-B1BF-41E8-98FC-598BFDB17B6C}" type="pres">
      <dgm:prSet presAssocID="{01EB9920-90A7-4507-A5AF-DB114A0DA202}" presName="hierRoot2" presStyleCnt="0"/>
      <dgm:spPr/>
    </dgm:pt>
    <dgm:pt modelId="{C6794814-8E84-4B3B-8C5D-2E25292E6538}" type="pres">
      <dgm:prSet presAssocID="{01EB9920-90A7-4507-A5AF-DB114A0DA202}" presName="composite2" presStyleCnt="0"/>
      <dgm:spPr/>
    </dgm:pt>
    <dgm:pt modelId="{92C6EB0C-2DE8-4034-85A5-A97A12E783D2}" type="pres">
      <dgm:prSet presAssocID="{01EB9920-90A7-4507-A5AF-DB114A0DA202}" presName="background2" presStyleLbl="node2" presStyleIdx="1" presStyleCnt="2"/>
      <dgm:spPr/>
    </dgm:pt>
    <dgm:pt modelId="{68765DAB-AE48-4124-82B0-6D096E18AFC5}" type="pres">
      <dgm:prSet presAssocID="{01EB9920-90A7-4507-A5AF-DB114A0DA20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627505-E708-4360-A5C6-0677F6580217}" type="pres">
      <dgm:prSet presAssocID="{01EB9920-90A7-4507-A5AF-DB114A0DA202}" presName="hierChild3" presStyleCnt="0"/>
      <dgm:spPr/>
    </dgm:pt>
    <dgm:pt modelId="{D1782340-871D-461F-AB1B-B7216D67B379}" type="pres">
      <dgm:prSet presAssocID="{EFC8841C-2CCA-4419-9156-FC48957EFF41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339174C4-CC86-4598-9F92-F0510866886F}" type="pres">
      <dgm:prSet presAssocID="{D55869B5-5CF3-4050-BC1A-5D4211A3D0F7}" presName="hierRoot3" presStyleCnt="0"/>
      <dgm:spPr/>
    </dgm:pt>
    <dgm:pt modelId="{0902F496-8599-4490-934D-75FE5A7FFFB1}" type="pres">
      <dgm:prSet presAssocID="{D55869B5-5CF3-4050-BC1A-5D4211A3D0F7}" presName="composite3" presStyleCnt="0"/>
      <dgm:spPr/>
    </dgm:pt>
    <dgm:pt modelId="{4241E27D-7CE9-4E03-8F56-780A3AF1CA3F}" type="pres">
      <dgm:prSet presAssocID="{D55869B5-5CF3-4050-BC1A-5D4211A3D0F7}" presName="background3" presStyleLbl="node3" presStyleIdx="3" presStyleCnt="6"/>
      <dgm:spPr/>
    </dgm:pt>
    <dgm:pt modelId="{35A7BFC3-DC86-4489-B7CE-DD8FF2A87FFF}" type="pres">
      <dgm:prSet presAssocID="{D55869B5-5CF3-4050-BC1A-5D4211A3D0F7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D60FA7-46CD-4116-93CE-7A256963F2E7}" type="pres">
      <dgm:prSet presAssocID="{D55869B5-5CF3-4050-BC1A-5D4211A3D0F7}" presName="hierChild4" presStyleCnt="0"/>
      <dgm:spPr/>
    </dgm:pt>
    <dgm:pt modelId="{1B594CC3-BF2A-414B-B7A1-367779AEDFF3}" type="pres">
      <dgm:prSet presAssocID="{1FFFAC6D-8F98-48BB-9212-C6E080B29E01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C868889B-13D4-4616-A746-C35C72EFB37E}" type="pres">
      <dgm:prSet presAssocID="{035F7868-C226-45BA-B385-048464FF2E63}" presName="hierRoot3" presStyleCnt="0"/>
      <dgm:spPr/>
    </dgm:pt>
    <dgm:pt modelId="{23C48A8E-2441-4D25-B00D-45118B9A404D}" type="pres">
      <dgm:prSet presAssocID="{035F7868-C226-45BA-B385-048464FF2E63}" presName="composite3" presStyleCnt="0"/>
      <dgm:spPr/>
    </dgm:pt>
    <dgm:pt modelId="{1B1BB756-B675-4A31-B5AB-4EF60E8F525D}" type="pres">
      <dgm:prSet presAssocID="{035F7868-C226-45BA-B385-048464FF2E63}" presName="background3" presStyleLbl="node3" presStyleIdx="4" presStyleCnt="6"/>
      <dgm:spPr/>
    </dgm:pt>
    <dgm:pt modelId="{05C1302E-B131-477A-8E57-6DDD280E50F1}" type="pres">
      <dgm:prSet presAssocID="{035F7868-C226-45BA-B385-048464FF2E63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9F2E62-68DC-4E95-A3D5-90AFC46DBA35}" type="pres">
      <dgm:prSet presAssocID="{035F7868-C226-45BA-B385-048464FF2E63}" presName="hierChild4" presStyleCnt="0"/>
      <dgm:spPr/>
    </dgm:pt>
    <dgm:pt modelId="{49A8E1D4-A5F5-4139-B2BA-E1C844333F9B}" type="pres">
      <dgm:prSet presAssocID="{6E56C5E9-C128-4BAC-860B-AD2C7DB4DD78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C4E4C12F-4CAF-4725-991A-E8AA2961719E}" type="pres">
      <dgm:prSet presAssocID="{CE13E962-7DC5-464D-A311-D358C04CFB5E}" presName="hierRoot3" presStyleCnt="0"/>
      <dgm:spPr/>
    </dgm:pt>
    <dgm:pt modelId="{EDF7BCA6-3DF3-479C-8697-154CF46CDEAF}" type="pres">
      <dgm:prSet presAssocID="{CE13E962-7DC5-464D-A311-D358C04CFB5E}" presName="composite3" presStyleCnt="0"/>
      <dgm:spPr/>
    </dgm:pt>
    <dgm:pt modelId="{DF205A9F-59FB-40BD-978A-B82ADAB07520}" type="pres">
      <dgm:prSet presAssocID="{CE13E962-7DC5-464D-A311-D358C04CFB5E}" presName="background3" presStyleLbl="node3" presStyleIdx="5" presStyleCnt="6"/>
      <dgm:spPr/>
    </dgm:pt>
    <dgm:pt modelId="{DB97084E-8FE5-4D49-A68C-905B408CCF48}" type="pres">
      <dgm:prSet presAssocID="{CE13E962-7DC5-464D-A311-D358C04CFB5E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0355C4-84DE-4826-A73F-FAAB326F7046}" type="pres">
      <dgm:prSet presAssocID="{CE13E962-7DC5-464D-A311-D358C04CFB5E}" presName="hierChild4" presStyleCnt="0"/>
      <dgm:spPr/>
    </dgm:pt>
  </dgm:ptLst>
  <dgm:cxnLst>
    <dgm:cxn modelId="{F8BC96BF-B6B1-4E01-9BD2-DA079557A515}" type="presOf" srcId="{EFC8841C-2CCA-4419-9156-FC48957EFF41}" destId="{D1782340-871D-461F-AB1B-B7216D67B379}" srcOrd="0" destOrd="0" presId="urn:microsoft.com/office/officeart/2005/8/layout/hierarchy1"/>
    <dgm:cxn modelId="{2582DCF7-7A06-4923-9E40-A4D2DA15DBF4}" srcId="{01EB9920-90A7-4507-A5AF-DB114A0DA202}" destId="{035F7868-C226-45BA-B385-048464FF2E63}" srcOrd="1" destOrd="0" parTransId="{1FFFAC6D-8F98-48BB-9212-C6E080B29E01}" sibTransId="{B1F94CB7-4C22-492B-A800-68C03E4E6719}"/>
    <dgm:cxn modelId="{5658D669-433C-4686-A591-38A653F60B25}" type="presOf" srcId="{D55869B5-5CF3-4050-BC1A-5D4211A3D0F7}" destId="{35A7BFC3-DC86-4489-B7CE-DD8FF2A87FFF}" srcOrd="0" destOrd="0" presId="urn:microsoft.com/office/officeart/2005/8/layout/hierarchy1"/>
    <dgm:cxn modelId="{820A5A9F-4A86-4B4F-A86D-FB9FD8824273}" type="presOf" srcId="{A15F288E-6888-42F2-B5E4-19D8D0FE56A6}" destId="{6C92B18F-3A0A-4E28-87D8-8953FBD26315}" srcOrd="0" destOrd="0" presId="urn:microsoft.com/office/officeart/2005/8/layout/hierarchy1"/>
    <dgm:cxn modelId="{68E6FE61-AD0B-4D67-8856-0A65903A1DA9}" srcId="{0FD8132E-D8EB-450F-AC63-442B97BD5E54}" destId="{9CE175B2-47CB-4ABA-BC90-11C51E3B0C6D}" srcOrd="0" destOrd="0" parTransId="{41D5A709-363C-48A7-B45E-F00D2C52F73B}" sibTransId="{D4B026CA-98E7-407A-8D99-CB772DE64845}"/>
    <dgm:cxn modelId="{91638C32-54FD-4D71-9350-0321CE97927B}" type="presOf" srcId="{04E97F3C-C174-4BAB-95DE-2209481C2170}" destId="{041619A4-6C97-412B-8F0F-409B4C84A44D}" srcOrd="0" destOrd="0" presId="urn:microsoft.com/office/officeart/2005/8/layout/hierarchy1"/>
    <dgm:cxn modelId="{0F38AEA0-9D1A-4F88-AE8B-FC4EEA1AEF84}" type="presOf" srcId="{035F7868-C226-45BA-B385-048464FF2E63}" destId="{05C1302E-B131-477A-8E57-6DDD280E50F1}" srcOrd="0" destOrd="0" presId="urn:microsoft.com/office/officeart/2005/8/layout/hierarchy1"/>
    <dgm:cxn modelId="{08A17E1F-A1C3-4193-968B-5B989F6FFDC4}" type="presOf" srcId="{0FD8132E-D8EB-450F-AC63-442B97BD5E54}" destId="{73F4EC01-798A-4637-B5FE-4FE3D9CB6F39}" srcOrd="0" destOrd="0" presId="urn:microsoft.com/office/officeart/2005/8/layout/hierarchy1"/>
    <dgm:cxn modelId="{EDA7DC90-9213-4F83-A551-7F881C06A626}" type="presOf" srcId="{01EB9920-90A7-4507-A5AF-DB114A0DA202}" destId="{68765DAB-AE48-4124-82B0-6D096E18AFC5}" srcOrd="0" destOrd="0" presId="urn:microsoft.com/office/officeart/2005/8/layout/hierarchy1"/>
    <dgm:cxn modelId="{74137E65-F0B7-4539-BA46-DE7A6F492626}" type="presOf" srcId="{CC50078E-DA31-41D5-9133-483E61ADAC0F}" destId="{9B2249C3-894C-468E-A8CB-E60BE1F338A7}" srcOrd="0" destOrd="0" presId="urn:microsoft.com/office/officeart/2005/8/layout/hierarchy1"/>
    <dgm:cxn modelId="{316B7665-4835-417D-9F8F-0F1DA5C2370A}" type="presOf" srcId="{188A32B9-5D45-4CF9-A8E4-065E2421E9EE}" destId="{291C89B7-21A2-47BF-8B04-2AE7130D0A9D}" srcOrd="0" destOrd="0" presId="urn:microsoft.com/office/officeart/2005/8/layout/hierarchy1"/>
    <dgm:cxn modelId="{0AAC747F-483A-4FA3-9582-52DCFE06FF73}" type="presOf" srcId="{629D8A22-1716-4B01-8A2C-DC90A75212B5}" destId="{775DC000-187B-48F1-AC35-0EF7FB7B3250}" srcOrd="0" destOrd="0" presId="urn:microsoft.com/office/officeart/2005/8/layout/hierarchy1"/>
    <dgm:cxn modelId="{0A1D99E8-7101-4185-AA27-B84DD1F84C96}" srcId="{0FD8132E-D8EB-450F-AC63-442B97BD5E54}" destId="{629D8A22-1716-4B01-8A2C-DC90A75212B5}" srcOrd="1" destOrd="0" parTransId="{04E97F3C-C174-4BAB-95DE-2209481C2170}" sibTransId="{0B65436C-B0FD-46ED-912B-7DBD25A57151}"/>
    <dgm:cxn modelId="{0D98D975-72F5-4624-878C-817652A4744E}" type="presOf" srcId="{003E7B6F-1D33-4083-A891-2EE4E11A8B14}" destId="{9CC53FFE-F887-4A69-8455-8DBB54FAB789}" srcOrd="0" destOrd="0" presId="urn:microsoft.com/office/officeart/2005/8/layout/hierarchy1"/>
    <dgm:cxn modelId="{BD73615B-0F77-49D0-946E-DD7AF4F147E4}" type="presOf" srcId="{6E56C5E9-C128-4BAC-860B-AD2C7DB4DD78}" destId="{49A8E1D4-A5F5-4139-B2BA-E1C844333F9B}" srcOrd="0" destOrd="0" presId="urn:microsoft.com/office/officeart/2005/8/layout/hierarchy1"/>
    <dgm:cxn modelId="{6A3220E7-B8D7-4D0B-9ED6-44561340890A}" type="presOf" srcId="{1FFFAC6D-8F98-48BB-9212-C6E080B29E01}" destId="{1B594CC3-BF2A-414B-B7A1-367779AEDFF3}" srcOrd="0" destOrd="0" presId="urn:microsoft.com/office/officeart/2005/8/layout/hierarchy1"/>
    <dgm:cxn modelId="{F4340572-F41E-498E-B3ED-DF1FDE848E4D}" type="presOf" srcId="{9CE175B2-47CB-4ABA-BC90-11C51E3B0C6D}" destId="{B125767B-C0C7-4A13-B118-CE15AF389477}" srcOrd="0" destOrd="0" presId="urn:microsoft.com/office/officeart/2005/8/layout/hierarchy1"/>
    <dgm:cxn modelId="{7152C5D8-29B5-4691-BAE7-3E9EBC199AFB}" srcId="{A15F288E-6888-42F2-B5E4-19D8D0FE56A6}" destId="{0FD8132E-D8EB-450F-AC63-442B97BD5E54}" srcOrd="0" destOrd="0" parTransId="{188A32B9-5D45-4CF9-A8E4-065E2421E9EE}" sibTransId="{34F0C0CB-AD41-43FA-8AD8-3A4E602877FF}"/>
    <dgm:cxn modelId="{0EB547DF-8623-40B9-A7C6-C683A2FBC033}" srcId="{01EB9920-90A7-4507-A5AF-DB114A0DA202}" destId="{D55869B5-5CF3-4050-BC1A-5D4211A3D0F7}" srcOrd="0" destOrd="0" parTransId="{EFC8841C-2CCA-4419-9156-FC48957EFF41}" sibTransId="{C59DFB5F-4F81-48E5-A86F-325146CF2772}"/>
    <dgm:cxn modelId="{B6A11F98-DE04-4EB4-A72B-1DA63237D2E9}" type="presOf" srcId="{4EF6C17B-A440-4A47-935A-910CDE714E1F}" destId="{6920BC64-DB40-4743-BDB5-9FDC7AA659AE}" srcOrd="0" destOrd="0" presId="urn:microsoft.com/office/officeart/2005/8/layout/hierarchy1"/>
    <dgm:cxn modelId="{69344F88-0478-41CD-852E-5499798A050F}" srcId="{0FD8132E-D8EB-450F-AC63-442B97BD5E54}" destId="{93F78236-71D7-4E26-B895-544C81BB4196}" srcOrd="2" destOrd="0" parTransId="{003E7B6F-1D33-4083-A891-2EE4E11A8B14}" sibTransId="{6A8B65A8-3ABD-4440-92A8-55328FC30697}"/>
    <dgm:cxn modelId="{EB4FEE92-428F-4CDC-9D3A-DB81A552D25A}" srcId="{CC50078E-DA31-41D5-9133-483E61ADAC0F}" destId="{A15F288E-6888-42F2-B5E4-19D8D0FE56A6}" srcOrd="0" destOrd="0" parTransId="{407538A0-ED6D-4CC0-8DB8-B3A22D3D3565}" sibTransId="{806F24CC-D304-4150-8572-2EE6A01541C3}"/>
    <dgm:cxn modelId="{347D7915-EF17-46E4-84C7-FF7FDE8C87CB}" srcId="{01EB9920-90A7-4507-A5AF-DB114A0DA202}" destId="{CE13E962-7DC5-464D-A311-D358C04CFB5E}" srcOrd="2" destOrd="0" parTransId="{6E56C5E9-C128-4BAC-860B-AD2C7DB4DD78}" sibTransId="{43A4F859-9AB2-4D54-80D7-634A2C3F39AE}"/>
    <dgm:cxn modelId="{7FB85483-1FF2-49F2-B36D-AE3EB4488F38}" type="presOf" srcId="{41D5A709-363C-48A7-B45E-F00D2C52F73B}" destId="{283CF5E8-C5E6-4043-856B-97642C65005D}" srcOrd="0" destOrd="0" presId="urn:microsoft.com/office/officeart/2005/8/layout/hierarchy1"/>
    <dgm:cxn modelId="{6E93C6A2-03A1-4E49-ADE8-46BCEB772B34}" srcId="{A15F288E-6888-42F2-B5E4-19D8D0FE56A6}" destId="{01EB9920-90A7-4507-A5AF-DB114A0DA202}" srcOrd="1" destOrd="0" parTransId="{4EF6C17B-A440-4A47-935A-910CDE714E1F}" sibTransId="{2BFFD26A-5705-4FC5-ACA7-0CE086ADE5F9}"/>
    <dgm:cxn modelId="{CE140CC0-F544-44F4-B6D3-8BB68D240BAF}" type="presOf" srcId="{CE13E962-7DC5-464D-A311-D358C04CFB5E}" destId="{DB97084E-8FE5-4D49-A68C-905B408CCF48}" srcOrd="0" destOrd="0" presId="urn:microsoft.com/office/officeart/2005/8/layout/hierarchy1"/>
    <dgm:cxn modelId="{0F79AC35-BBD3-4CA5-BFAF-EBC1755619B3}" type="presOf" srcId="{93F78236-71D7-4E26-B895-544C81BB4196}" destId="{7163A25F-F592-4621-BA9E-A111D1E2F38E}" srcOrd="0" destOrd="0" presId="urn:microsoft.com/office/officeart/2005/8/layout/hierarchy1"/>
    <dgm:cxn modelId="{F5C6CD94-A5BE-4D78-93E2-E1C7C6D07130}" type="presParOf" srcId="{9B2249C3-894C-468E-A8CB-E60BE1F338A7}" destId="{C114194F-455A-4A6E-8DA1-63E6DA5FB169}" srcOrd="0" destOrd="0" presId="urn:microsoft.com/office/officeart/2005/8/layout/hierarchy1"/>
    <dgm:cxn modelId="{BB913533-408E-4574-BC09-B5FDA43BB72F}" type="presParOf" srcId="{C114194F-455A-4A6E-8DA1-63E6DA5FB169}" destId="{622F01D4-B301-4C00-90B9-E1954BB93C67}" srcOrd="0" destOrd="0" presId="urn:microsoft.com/office/officeart/2005/8/layout/hierarchy1"/>
    <dgm:cxn modelId="{7FBB0BA3-44C1-4C1E-B25B-0669913F3B3A}" type="presParOf" srcId="{622F01D4-B301-4C00-90B9-E1954BB93C67}" destId="{08DB0C2C-C015-4531-B8A9-9B9221CC4364}" srcOrd="0" destOrd="0" presId="urn:microsoft.com/office/officeart/2005/8/layout/hierarchy1"/>
    <dgm:cxn modelId="{AF3A7920-3C96-4840-983C-5FB219B195B3}" type="presParOf" srcId="{622F01D4-B301-4C00-90B9-E1954BB93C67}" destId="{6C92B18F-3A0A-4E28-87D8-8953FBD26315}" srcOrd="1" destOrd="0" presId="urn:microsoft.com/office/officeart/2005/8/layout/hierarchy1"/>
    <dgm:cxn modelId="{0A8B0C30-ECA6-421D-948D-42BD92117033}" type="presParOf" srcId="{C114194F-455A-4A6E-8DA1-63E6DA5FB169}" destId="{5B130F84-5BED-4B54-B2D2-9CE5187A9C46}" srcOrd="1" destOrd="0" presId="urn:microsoft.com/office/officeart/2005/8/layout/hierarchy1"/>
    <dgm:cxn modelId="{FB636DFD-89FF-4DC9-8D0B-10A9CA0B6A1D}" type="presParOf" srcId="{5B130F84-5BED-4B54-B2D2-9CE5187A9C46}" destId="{291C89B7-21A2-47BF-8B04-2AE7130D0A9D}" srcOrd="0" destOrd="0" presId="urn:microsoft.com/office/officeart/2005/8/layout/hierarchy1"/>
    <dgm:cxn modelId="{BF2C1D37-B746-4326-8872-26B0F78F091F}" type="presParOf" srcId="{5B130F84-5BED-4B54-B2D2-9CE5187A9C46}" destId="{47CF6594-2084-4200-BFC0-D2203164726D}" srcOrd="1" destOrd="0" presId="urn:microsoft.com/office/officeart/2005/8/layout/hierarchy1"/>
    <dgm:cxn modelId="{6410F4A2-549A-444E-81A6-A0D9B1C3465D}" type="presParOf" srcId="{47CF6594-2084-4200-BFC0-D2203164726D}" destId="{6F54966B-8B19-4E20-91B4-8BF4DE177FBF}" srcOrd="0" destOrd="0" presId="urn:microsoft.com/office/officeart/2005/8/layout/hierarchy1"/>
    <dgm:cxn modelId="{F5239543-557B-427E-ADDF-1B6B485C2C1B}" type="presParOf" srcId="{6F54966B-8B19-4E20-91B4-8BF4DE177FBF}" destId="{9139C9BB-DC75-479F-A1D1-2DB982CC54D4}" srcOrd="0" destOrd="0" presId="urn:microsoft.com/office/officeart/2005/8/layout/hierarchy1"/>
    <dgm:cxn modelId="{31720173-0EBB-463E-B94C-57E574694ACD}" type="presParOf" srcId="{6F54966B-8B19-4E20-91B4-8BF4DE177FBF}" destId="{73F4EC01-798A-4637-B5FE-4FE3D9CB6F39}" srcOrd="1" destOrd="0" presId="urn:microsoft.com/office/officeart/2005/8/layout/hierarchy1"/>
    <dgm:cxn modelId="{8177B6C0-6152-4F57-BD64-649711C80F5A}" type="presParOf" srcId="{47CF6594-2084-4200-BFC0-D2203164726D}" destId="{83DB4F0C-3AC4-4A29-8D94-AE4D2DCCDD2B}" srcOrd="1" destOrd="0" presId="urn:microsoft.com/office/officeart/2005/8/layout/hierarchy1"/>
    <dgm:cxn modelId="{A2022F15-705A-4851-8F30-A49C5A6355D0}" type="presParOf" srcId="{83DB4F0C-3AC4-4A29-8D94-AE4D2DCCDD2B}" destId="{283CF5E8-C5E6-4043-856B-97642C65005D}" srcOrd="0" destOrd="0" presId="urn:microsoft.com/office/officeart/2005/8/layout/hierarchy1"/>
    <dgm:cxn modelId="{68E846C7-F380-4FA3-A58C-561307A05CAB}" type="presParOf" srcId="{83DB4F0C-3AC4-4A29-8D94-AE4D2DCCDD2B}" destId="{B596F983-14E2-4838-86C4-33CC305646AC}" srcOrd="1" destOrd="0" presId="urn:microsoft.com/office/officeart/2005/8/layout/hierarchy1"/>
    <dgm:cxn modelId="{286B4158-626E-4823-A693-F5CF5F285A7A}" type="presParOf" srcId="{B596F983-14E2-4838-86C4-33CC305646AC}" destId="{980E425C-927B-432F-9EF7-A82D91D66C83}" srcOrd="0" destOrd="0" presId="urn:microsoft.com/office/officeart/2005/8/layout/hierarchy1"/>
    <dgm:cxn modelId="{1DBA6547-1CC0-49B8-BA31-1D7AB002EEAC}" type="presParOf" srcId="{980E425C-927B-432F-9EF7-A82D91D66C83}" destId="{94F8737E-198A-4A81-952A-0633FC82A54E}" srcOrd="0" destOrd="0" presId="urn:microsoft.com/office/officeart/2005/8/layout/hierarchy1"/>
    <dgm:cxn modelId="{5E3E8654-E6EC-4675-B117-10812093B57F}" type="presParOf" srcId="{980E425C-927B-432F-9EF7-A82D91D66C83}" destId="{B125767B-C0C7-4A13-B118-CE15AF389477}" srcOrd="1" destOrd="0" presId="urn:microsoft.com/office/officeart/2005/8/layout/hierarchy1"/>
    <dgm:cxn modelId="{3C9CFD00-7917-4952-A959-EC64A03CFFD3}" type="presParOf" srcId="{B596F983-14E2-4838-86C4-33CC305646AC}" destId="{F5EDA9E6-DC4C-420B-BD06-CF823BDDA75A}" srcOrd="1" destOrd="0" presId="urn:microsoft.com/office/officeart/2005/8/layout/hierarchy1"/>
    <dgm:cxn modelId="{094F4E07-17DC-48EA-BA80-5F8AC58AD3DF}" type="presParOf" srcId="{83DB4F0C-3AC4-4A29-8D94-AE4D2DCCDD2B}" destId="{041619A4-6C97-412B-8F0F-409B4C84A44D}" srcOrd="2" destOrd="0" presId="urn:microsoft.com/office/officeart/2005/8/layout/hierarchy1"/>
    <dgm:cxn modelId="{7FD7A55C-9D0A-4590-9F4F-445131EEE5A6}" type="presParOf" srcId="{83DB4F0C-3AC4-4A29-8D94-AE4D2DCCDD2B}" destId="{CA2A30AF-4C4B-4723-A7CF-F7DA0ECD690F}" srcOrd="3" destOrd="0" presId="urn:microsoft.com/office/officeart/2005/8/layout/hierarchy1"/>
    <dgm:cxn modelId="{5412B413-861C-4BB5-829C-F7E9AC2ABDCE}" type="presParOf" srcId="{CA2A30AF-4C4B-4723-A7CF-F7DA0ECD690F}" destId="{82AFD9ED-BDBE-481B-832C-13CB1AB031A6}" srcOrd="0" destOrd="0" presId="urn:microsoft.com/office/officeart/2005/8/layout/hierarchy1"/>
    <dgm:cxn modelId="{49A4E3F0-6250-4159-A7DE-B8836FC7D397}" type="presParOf" srcId="{82AFD9ED-BDBE-481B-832C-13CB1AB031A6}" destId="{09A485EE-8553-40FE-BC9C-4C8BD55BBEC2}" srcOrd="0" destOrd="0" presId="urn:microsoft.com/office/officeart/2005/8/layout/hierarchy1"/>
    <dgm:cxn modelId="{89CBA2DC-8D7E-4264-884F-B6C571A3298A}" type="presParOf" srcId="{82AFD9ED-BDBE-481B-832C-13CB1AB031A6}" destId="{775DC000-187B-48F1-AC35-0EF7FB7B3250}" srcOrd="1" destOrd="0" presId="urn:microsoft.com/office/officeart/2005/8/layout/hierarchy1"/>
    <dgm:cxn modelId="{9CE14D56-3375-4E65-87D4-C6FCE74D0BD1}" type="presParOf" srcId="{CA2A30AF-4C4B-4723-A7CF-F7DA0ECD690F}" destId="{87B1C5F6-711C-4235-A2E0-B77D4098DEF1}" srcOrd="1" destOrd="0" presId="urn:microsoft.com/office/officeart/2005/8/layout/hierarchy1"/>
    <dgm:cxn modelId="{BEE9A17E-8D3C-464D-B04F-C66E8AC54252}" type="presParOf" srcId="{83DB4F0C-3AC4-4A29-8D94-AE4D2DCCDD2B}" destId="{9CC53FFE-F887-4A69-8455-8DBB54FAB789}" srcOrd="4" destOrd="0" presId="urn:microsoft.com/office/officeart/2005/8/layout/hierarchy1"/>
    <dgm:cxn modelId="{EBB47EEB-68E5-4F34-9F21-5797CC30043B}" type="presParOf" srcId="{83DB4F0C-3AC4-4A29-8D94-AE4D2DCCDD2B}" destId="{72B336CF-B095-4720-B94D-CA503934A5E3}" srcOrd="5" destOrd="0" presId="urn:microsoft.com/office/officeart/2005/8/layout/hierarchy1"/>
    <dgm:cxn modelId="{82292BF9-CFF2-493A-87CB-146383F2054F}" type="presParOf" srcId="{72B336CF-B095-4720-B94D-CA503934A5E3}" destId="{C04549E8-26FC-4822-B3DE-E0DD483672E8}" srcOrd="0" destOrd="0" presId="urn:microsoft.com/office/officeart/2005/8/layout/hierarchy1"/>
    <dgm:cxn modelId="{C4144D9E-3844-4C66-9D6C-3DD62898E60F}" type="presParOf" srcId="{C04549E8-26FC-4822-B3DE-E0DD483672E8}" destId="{9D062AAB-EA0F-4C3C-8AC2-7273371083C4}" srcOrd="0" destOrd="0" presId="urn:microsoft.com/office/officeart/2005/8/layout/hierarchy1"/>
    <dgm:cxn modelId="{F7ECF726-A68E-4579-A686-F7B943EEB818}" type="presParOf" srcId="{C04549E8-26FC-4822-B3DE-E0DD483672E8}" destId="{7163A25F-F592-4621-BA9E-A111D1E2F38E}" srcOrd="1" destOrd="0" presId="urn:microsoft.com/office/officeart/2005/8/layout/hierarchy1"/>
    <dgm:cxn modelId="{7CC6C971-1AB1-4CA8-85EC-0805379653D9}" type="presParOf" srcId="{72B336CF-B095-4720-B94D-CA503934A5E3}" destId="{7ACE33FB-252F-4930-A659-04EDF4ABB819}" srcOrd="1" destOrd="0" presId="urn:microsoft.com/office/officeart/2005/8/layout/hierarchy1"/>
    <dgm:cxn modelId="{6E989E6E-33CA-445E-9D1D-F849EF944173}" type="presParOf" srcId="{5B130F84-5BED-4B54-B2D2-9CE5187A9C46}" destId="{6920BC64-DB40-4743-BDB5-9FDC7AA659AE}" srcOrd="2" destOrd="0" presId="urn:microsoft.com/office/officeart/2005/8/layout/hierarchy1"/>
    <dgm:cxn modelId="{FF4C4E4E-744A-4243-8156-65AC6443B573}" type="presParOf" srcId="{5B130F84-5BED-4B54-B2D2-9CE5187A9C46}" destId="{981BA7F1-B1BF-41E8-98FC-598BFDB17B6C}" srcOrd="3" destOrd="0" presId="urn:microsoft.com/office/officeart/2005/8/layout/hierarchy1"/>
    <dgm:cxn modelId="{D9556512-28C3-489D-952E-0ADE52B09464}" type="presParOf" srcId="{981BA7F1-B1BF-41E8-98FC-598BFDB17B6C}" destId="{C6794814-8E84-4B3B-8C5D-2E25292E6538}" srcOrd="0" destOrd="0" presId="urn:microsoft.com/office/officeart/2005/8/layout/hierarchy1"/>
    <dgm:cxn modelId="{D6E7B74E-65BC-4A74-961F-D84F47337DEE}" type="presParOf" srcId="{C6794814-8E84-4B3B-8C5D-2E25292E6538}" destId="{92C6EB0C-2DE8-4034-85A5-A97A12E783D2}" srcOrd="0" destOrd="0" presId="urn:microsoft.com/office/officeart/2005/8/layout/hierarchy1"/>
    <dgm:cxn modelId="{47560EBC-F637-408B-A037-A70982BB8A7A}" type="presParOf" srcId="{C6794814-8E84-4B3B-8C5D-2E25292E6538}" destId="{68765DAB-AE48-4124-82B0-6D096E18AFC5}" srcOrd="1" destOrd="0" presId="urn:microsoft.com/office/officeart/2005/8/layout/hierarchy1"/>
    <dgm:cxn modelId="{53EFF66B-082C-4B4A-B211-1F37958759B8}" type="presParOf" srcId="{981BA7F1-B1BF-41E8-98FC-598BFDB17B6C}" destId="{90627505-E708-4360-A5C6-0677F6580217}" srcOrd="1" destOrd="0" presId="urn:microsoft.com/office/officeart/2005/8/layout/hierarchy1"/>
    <dgm:cxn modelId="{2359B0AE-1C0E-4AD8-B18F-AA0AEA9566C8}" type="presParOf" srcId="{90627505-E708-4360-A5C6-0677F6580217}" destId="{D1782340-871D-461F-AB1B-B7216D67B379}" srcOrd="0" destOrd="0" presId="urn:microsoft.com/office/officeart/2005/8/layout/hierarchy1"/>
    <dgm:cxn modelId="{C7686ABA-3FBD-4432-A83A-D854510371A7}" type="presParOf" srcId="{90627505-E708-4360-A5C6-0677F6580217}" destId="{339174C4-CC86-4598-9F92-F0510866886F}" srcOrd="1" destOrd="0" presId="urn:microsoft.com/office/officeart/2005/8/layout/hierarchy1"/>
    <dgm:cxn modelId="{BCA793C0-058D-4627-B5E3-FB49B1F3F990}" type="presParOf" srcId="{339174C4-CC86-4598-9F92-F0510866886F}" destId="{0902F496-8599-4490-934D-75FE5A7FFFB1}" srcOrd="0" destOrd="0" presId="urn:microsoft.com/office/officeart/2005/8/layout/hierarchy1"/>
    <dgm:cxn modelId="{A550E2D6-949A-4817-A9B7-17FB77966B19}" type="presParOf" srcId="{0902F496-8599-4490-934D-75FE5A7FFFB1}" destId="{4241E27D-7CE9-4E03-8F56-780A3AF1CA3F}" srcOrd="0" destOrd="0" presId="urn:microsoft.com/office/officeart/2005/8/layout/hierarchy1"/>
    <dgm:cxn modelId="{593DD777-0CA4-430B-A068-393D405590FC}" type="presParOf" srcId="{0902F496-8599-4490-934D-75FE5A7FFFB1}" destId="{35A7BFC3-DC86-4489-B7CE-DD8FF2A87FFF}" srcOrd="1" destOrd="0" presId="urn:microsoft.com/office/officeart/2005/8/layout/hierarchy1"/>
    <dgm:cxn modelId="{8C591026-20A1-4F52-9BD4-A5E362D72B08}" type="presParOf" srcId="{339174C4-CC86-4598-9F92-F0510866886F}" destId="{DBD60FA7-46CD-4116-93CE-7A256963F2E7}" srcOrd="1" destOrd="0" presId="urn:microsoft.com/office/officeart/2005/8/layout/hierarchy1"/>
    <dgm:cxn modelId="{5DF5A572-4C3D-47C7-A44B-B228CC6D7E98}" type="presParOf" srcId="{90627505-E708-4360-A5C6-0677F6580217}" destId="{1B594CC3-BF2A-414B-B7A1-367779AEDFF3}" srcOrd="2" destOrd="0" presId="urn:microsoft.com/office/officeart/2005/8/layout/hierarchy1"/>
    <dgm:cxn modelId="{5DDEC564-D26F-4FBB-924C-8DB1E6E25913}" type="presParOf" srcId="{90627505-E708-4360-A5C6-0677F6580217}" destId="{C868889B-13D4-4616-A746-C35C72EFB37E}" srcOrd="3" destOrd="0" presId="urn:microsoft.com/office/officeart/2005/8/layout/hierarchy1"/>
    <dgm:cxn modelId="{00945665-599B-49CD-911B-20608D16491B}" type="presParOf" srcId="{C868889B-13D4-4616-A746-C35C72EFB37E}" destId="{23C48A8E-2441-4D25-B00D-45118B9A404D}" srcOrd="0" destOrd="0" presId="urn:microsoft.com/office/officeart/2005/8/layout/hierarchy1"/>
    <dgm:cxn modelId="{67038E91-BD53-400B-9787-1E2A73CA882B}" type="presParOf" srcId="{23C48A8E-2441-4D25-B00D-45118B9A404D}" destId="{1B1BB756-B675-4A31-B5AB-4EF60E8F525D}" srcOrd="0" destOrd="0" presId="urn:microsoft.com/office/officeart/2005/8/layout/hierarchy1"/>
    <dgm:cxn modelId="{66B9D0F3-F4A2-4B5A-AA84-D021918776E9}" type="presParOf" srcId="{23C48A8E-2441-4D25-B00D-45118B9A404D}" destId="{05C1302E-B131-477A-8E57-6DDD280E50F1}" srcOrd="1" destOrd="0" presId="urn:microsoft.com/office/officeart/2005/8/layout/hierarchy1"/>
    <dgm:cxn modelId="{76160A77-3E55-44F1-91F4-02B5164AC112}" type="presParOf" srcId="{C868889B-13D4-4616-A746-C35C72EFB37E}" destId="{4E9F2E62-68DC-4E95-A3D5-90AFC46DBA35}" srcOrd="1" destOrd="0" presId="urn:microsoft.com/office/officeart/2005/8/layout/hierarchy1"/>
    <dgm:cxn modelId="{494C0FA6-A844-4C5D-9AC1-7CDEE3FEAA08}" type="presParOf" srcId="{90627505-E708-4360-A5C6-0677F6580217}" destId="{49A8E1D4-A5F5-4139-B2BA-E1C844333F9B}" srcOrd="4" destOrd="0" presId="urn:microsoft.com/office/officeart/2005/8/layout/hierarchy1"/>
    <dgm:cxn modelId="{555E3DAD-40AB-43B7-83E6-B8858E19DB95}" type="presParOf" srcId="{90627505-E708-4360-A5C6-0677F6580217}" destId="{C4E4C12F-4CAF-4725-991A-E8AA2961719E}" srcOrd="5" destOrd="0" presId="urn:microsoft.com/office/officeart/2005/8/layout/hierarchy1"/>
    <dgm:cxn modelId="{2B8696DE-EAF3-4607-89C1-A5751E3B00BE}" type="presParOf" srcId="{C4E4C12F-4CAF-4725-991A-E8AA2961719E}" destId="{EDF7BCA6-3DF3-479C-8697-154CF46CDEAF}" srcOrd="0" destOrd="0" presId="urn:microsoft.com/office/officeart/2005/8/layout/hierarchy1"/>
    <dgm:cxn modelId="{3B4B6060-8252-4678-A7A2-E01E25F568BF}" type="presParOf" srcId="{EDF7BCA6-3DF3-479C-8697-154CF46CDEAF}" destId="{DF205A9F-59FB-40BD-978A-B82ADAB07520}" srcOrd="0" destOrd="0" presId="urn:microsoft.com/office/officeart/2005/8/layout/hierarchy1"/>
    <dgm:cxn modelId="{C600D1FF-8194-4777-BA16-AFDD9A8B2049}" type="presParOf" srcId="{EDF7BCA6-3DF3-479C-8697-154CF46CDEAF}" destId="{DB97084E-8FE5-4D49-A68C-905B408CCF48}" srcOrd="1" destOrd="0" presId="urn:microsoft.com/office/officeart/2005/8/layout/hierarchy1"/>
    <dgm:cxn modelId="{49019F1F-CAA2-4812-976C-284DB3F8954A}" type="presParOf" srcId="{C4E4C12F-4CAF-4725-991A-E8AA2961719E}" destId="{EC0355C4-84DE-4826-A73F-FAAB326F70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8E1D4-A5F5-4139-B2BA-E1C844333F9B}">
      <dsp:nvSpPr>
        <dsp:cNvPr id="0" name=""/>
        <dsp:cNvSpPr/>
      </dsp:nvSpPr>
      <dsp:spPr>
        <a:xfrm>
          <a:off x="7504509" y="2379951"/>
          <a:ext cx="1701775" cy="40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958"/>
              </a:lnTo>
              <a:lnTo>
                <a:pt x="1701775" y="275958"/>
              </a:lnTo>
              <a:lnTo>
                <a:pt x="1701775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94CC3-BF2A-414B-B7A1-367779AEDFF3}">
      <dsp:nvSpPr>
        <dsp:cNvPr id="0" name=""/>
        <dsp:cNvSpPr/>
      </dsp:nvSpPr>
      <dsp:spPr>
        <a:xfrm>
          <a:off x="7458789" y="2379951"/>
          <a:ext cx="91440" cy="40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82340-871D-461F-AB1B-B7216D67B379}">
      <dsp:nvSpPr>
        <dsp:cNvPr id="0" name=""/>
        <dsp:cNvSpPr/>
      </dsp:nvSpPr>
      <dsp:spPr>
        <a:xfrm>
          <a:off x="5802734" y="2379951"/>
          <a:ext cx="1701775" cy="404945"/>
        </a:xfrm>
        <a:custGeom>
          <a:avLst/>
          <a:gdLst/>
          <a:ahLst/>
          <a:cxnLst/>
          <a:rect l="0" t="0" r="0" b="0"/>
          <a:pathLst>
            <a:path>
              <a:moveTo>
                <a:pt x="1701775" y="0"/>
              </a:moveTo>
              <a:lnTo>
                <a:pt x="1701775" y="275958"/>
              </a:lnTo>
              <a:lnTo>
                <a:pt x="0" y="275958"/>
              </a:lnTo>
              <a:lnTo>
                <a:pt x="0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0BC64-DB40-4743-BDB5-9FDC7AA659AE}">
      <dsp:nvSpPr>
        <dsp:cNvPr id="0" name=""/>
        <dsp:cNvSpPr/>
      </dsp:nvSpPr>
      <dsp:spPr>
        <a:xfrm>
          <a:off x="4951846" y="1090856"/>
          <a:ext cx="2552662" cy="40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958"/>
              </a:lnTo>
              <a:lnTo>
                <a:pt x="2552662" y="275958"/>
              </a:lnTo>
              <a:lnTo>
                <a:pt x="2552662" y="4049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53FFE-F887-4A69-8455-8DBB54FAB789}">
      <dsp:nvSpPr>
        <dsp:cNvPr id="0" name=""/>
        <dsp:cNvSpPr/>
      </dsp:nvSpPr>
      <dsp:spPr>
        <a:xfrm>
          <a:off x="2399183" y="2379951"/>
          <a:ext cx="1701775" cy="40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958"/>
              </a:lnTo>
              <a:lnTo>
                <a:pt x="1701775" y="275958"/>
              </a:lnTo>
              <a:lnTo>
                <a:pt x="1701775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619A4-6C97-412B-8F0F-409B4C84A44D}">
      <dsp:nvSpPr>
        <dsp:cNvPr id="0" name=""/>
        <dsp:cNvSpPr/>
      </dsp:nvSpPr>
      <dsp:spPr>
        <a:xfrm>
          <a:off x="2353463" y="2379951"/>
          <a:ext cx="91440" cy="40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CF5E8-C5E6-4043-856B-97642C65005D}">
      <dsp:nvSpPr>
        <dsp:cNvPr id="0" name=""/>
        <dsp:cNvSpPr/>
      </dsp:nvSpPr>
      <dsp:spPr>
        <a:xfrm>
          <a:off x="697408" y="2379951"/>
          <a:ext cx="1701775" cy="404945"/>
        </a:xfrm>
        <a:custGeom>
          <a:avLst/>
          <a:gdLst/>
          <a:ahLst/>
          <a:cxnLst/>
          <a:rect l="0" t="0" r="0" b="0"/>
          <a:pathLst>
            <a:path>
              <a:moveTo>
                <a:pt x="1701775" y="0"/>
              </a:moveTo>
              <a:lnTo>
                <a:pt x="1701775" y="275958"/>
              </a:lnTo>
              <a:lnTo>
                <a:pt x="0" y="275958"/>
              </a:lnTo>
              <a:lnTo>
                <a:pt x="0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C89B7-21A2-47BF-8B04-2AE7130D0A9D}">
      <dsp:nvSpPr>
        <dsp:cNvPr id="0" name=""/>
        <dsp:cNvSpPr/>
      </dsp:nvSpPr>
      <dsp:spPr>
        <a:xfrm>
          <a:off x="2399183" y="1090856"/>
          <a:ext cx="2552662" cy="404945"/>
        </a:xfrm>
        <a:custGeom>
          <a:avLst/>
          <a:gdLst/>
          <a:ahLst/>
          <a:cxnLst/>
          <a:rect l="0" t="0" r="0" b="0"/>
          <a:pathLst>
            <a:path>
              <a:moveTo>
                <a:pt x="2552662" y="0"/>
              </a:moveTo>
              <a:lnTo>
                <a:pt x="2552662" y="275958"/>
              </a:lnTo>
              <a:lnTo>
                <a:pt x="0" y="275958"/>
              </a:lnTo>
              <a:lnTo>
                <a:pt x="0" y="4049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B0C2C-C015-4531-B8A9-9B9221CC4364}">
      <dsp:nvSpPr>
        <dsp:cNvPr id="0" name=""/>
        <dsp:cNvSpPr/>
      </dsp:nvSpPr>
      <dsp:spPr>
        <a:xfrm>
          <a:off x="4255665" y="206707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2B18F-3A0A-4E28-87D8-8953FBD26315}">
      <dsp:nvSpPr>
        <dsp:cNvPr id="0" name=""/>
        <dsp:cNvSpPr/>
      </dsp:nvSpPr>
      <dsp:spPr>
        <a:xfrm>
          <a:off x="4410372" y="35367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混合数据编程方式</a:t>
          </a:r>
          <a:endParaRPr lang="zh-CN" altLang="en-US" sz="2200" kern="1200"/>
        </a:p>
      </dsp:txBody>
      <dsp:txXfrm>
        <a:off x="4436268" y="379574"/>
        <a:ext cx="1340569" cy="832357"/>
      </dsp:txXfrm>
    </dsp:sp>
    <dsp:sp modelId="{9139C9BB-DC75-479F-A1D1-2DB982CC54D4}">
      <dsp:nvSpPr>
        <dsp:cNvPr id="0" name=""/>
        <dsp:cNvSpPr/>
      </dsp:nvSpPr>
      <dsp:spPr>
        <a:xfrm>
          <a:off x="1703003" y="1495801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4EC01-798A-4637-B5FE-4FE3D9CB6F39}">
      <dsp:nvSpPr>
        <dsp:cNvPr id="0" name=""/>
        <dsp:cNvSpPr/>
      </dsp:nvSpPr>
      <dsp:spPr>
        <a:xfrm>
          <a:off x="1857709" y="1642773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函数式</a:t>
          </a:r>
          <a:endParaRPr lang="zh-CN" altLang="en-US" sz="2200" kern="1200"/>
        </a:p>
      </dsp:txBody>
      <dsp:txXfrm>
        <a:off x="1883605" y="1668669"/>
        <a:ext cx="1340569" cy="832357"/>
      </dsp:txXfrm>
    </dsp:sp>
    <dsp:sp modelId="{94F8737E-198A-4A81-952A-0633FC82A54E}">
      <dsp:nvSpPr>
        <dsp:cNvPr id="0" name=""/>
        <dsp:cNvSpPr/>
      </dsp:nvSpPr>
      <dsp:spPr>
        <a:xfrm>
          <a:off x="1227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5767B-C0C7-4A13-B118-CE15AF389477}">
      <dsp:nvSpPr>
        <dsp:cNvPr id="0" name=""/>
        <dsp:cNvSpPr/>
      </dsp:nvSpPr>
      <dsp:spPr>
        <a:xfrm>
          <a:off x="155934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函数</a:t>
          </a:r>
          <a:endParaRPr lang="zh-CN" altLang="en-US" sz="2200" kern="1200"/>
        </a:p>
      </dsp:txBody>
      <dsp:txXfrm>
        <a:off x="181830" y="2957764"/>
        <a:ext cx="1340569" cy="832357"/>
      </dsp:txXfrm>
    </dsp:sp>
    <dsp:sp modelId="{09A485EE-8553-40FE-BC9C-4C8BD55BBEC2}">
      <dsp:nvSpPr>
        <dsp:cNvPr id="0" name=""/>
        <dsp:cNvSpPr/>
      </dsp:nvSpPr>
      <dsp:spPr>
        <a:xfrm>
          <a:off x="1703003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DC000-187B-48F1-AC35-0EF7FB7B3250}">
      <dsp:nvSpPr>
        <dsp:cNvPr id="0" name=""/>
        <dsp:cNvSpPr/>
      </dsp:nvSpPr>
      <dsp:spPr>
        <a:xfrm>
          <a:off x="1857709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泛函</a:t>
          </a:r>
          <a:endParaRPr lang="zh-CN" altLang="en-US" sz="2200" kern="1200"/>
        </a:p>
      </dsp:txBody>
      <dsp:txXfrm>
        <a:off x="1883605" y="2957764"/>
        <a:ext cx="1340569" cy="832357"/>
      </dsp:txXfrm>
    </dsp:sp>
    <dsp:sp modelId="{9D062AAB-EA0F-4C3C-8AC2-7273371083C4}">
      <dsp:nvSpPr>
        <dsp:cNvPr id="0" name=""/>
        <dsp:cNvSpPr/>
      </dsp:nvSpPr>
      <dsp:spPr>
        <a:xfrm>
          <a:off x="3404778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3A25F-F592-4621-BA9E-A111D1E2F38E}">
      <dsp:nvSpPr>
        <dsp:cNvPr id="0" name=""/>
        <dsp:cNvSpPr/>
      </dsp:nvSpPr>
      <dsp:spPr>
        <a:xfrm>
          <a:off x="3559485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闭包</a:t>
          </a:r>
          <a:endParaRPr lang="zh-CN" altLang="en-US" sz="2200" kern="1200"/>
        </a:p>
      </dsp:txBody>
      <dsp:txXfrm>
        <a:off x="3585381" y="2957764"/>
        <a:ext cx="1340569" cy="832357"/>
      </dsp:txXfrm>
    </dsp:sp>
    <dsp:sp modelId="{92C6EB0C-2DE8-4034-85A5-A97A12E783D2}">
      <dsp:nvSpPr>
        <dsp:cNvPr id="0" name=""/>
        <dsp:cNvSpPr/>
      </dsp:nvSpPr>
      <dsp:spPr>
        <a:xfrm>
          <a:off x="6808328" y="1495801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65DAB-AE48-4124-82B0-6D096E18AFC5}">
      <dsp:nvSpPr>
        <dsp:cNvPr id="0" name=""/>
        <dsp:cNvSpPr/>
      </dsp:nvSpPr>
      <dsp:spPr>
        <a:xfrm>
          <a:off x="6963035" y="1642773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循环式</a:t>
          </a:r>
          <a:endParaRPr lang="zh-CN" altLang="en-US" sz="2200" kern="1200"/>
        </a:p>
      </dsp:txBody>
      <dsp:txXfrm>
        <a:off x="6988931" y="1668669"/>
        <a:ext cx="1340569" cy="832357"/>
      </dsp:txXfrm>
    </dsp:sp>
    <dsp:sp modelId="{4241E27D-7CE9-4E03-8F56-780A3AF1CA3F}">
      <dsp:nvSpPr>
        <dsp:cNvPr id="0" name=""/>
        <dsp:cNvSpPr/>
      </dsp:nvSpPr>
      <dsp:spPr>
        <a:xfrm>
          <a:off x="5106553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7BFC3-DC86-4489-B7CE-DD8FF2A87FFF}">
      <dsp:nvSpPr>
        <dsp:cNvPr id="0" name=""/>
        <dsp:cNvSpPr/>
      </dsp:nvSpPr>
      <dsp:spPr>
        <a:xfrm>
          <a:off x="5261260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原位循环</a:t>
          </a:r>
          <a:endParaRPr lang="zh-CN" altLang="en-US" sz="2200" kern="1200"/>
        </a:p>
      </dsp:txBody>
      <dsp:txXfrm>
        <a:off x="5287156" y="2957764"/>
        <a:ext cx="1340569" cy="832357"/>
      </dsp:txXfrm>
    </dsp:sp>
    <dsp:sp modelId="{1B1BB756-B675-4A31-B5AB-4EF60E8F525D}">
      <dsp:nvSpPr>
        <dsp:cNvPr id="0" name=""/>
        <dsp:cNvSpPr/>
      </dsp:nvSpPr>
      <dsp:spPr>
        <a:xfrm>
          <a:off x="6808328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1302E-B131-477A-8E57-6DDD280E50F1}">
      <dsp:nvSpPr>
        <dsp:cNvPr id="0" name=""/>
        <dsp:cNvSpPr/>
      </dsp:nvSpPr>
      <dsp:spPr>
        <a:xfrm>
          <a:off x="6963035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递归循环</a:t>
          </a:r>
          <a:endParaRPr lang="zh-CN" altLang="en-US" sz="2200" kern="1200"/>
        </a:p>
      </dsp:txBody>
      <dsp:txXfrm>
        <a:off x="6988931" y="2957764"/>
        <a:ext cx="1340569" cy="832357"/>
      </dsp:txXfrm>
    </dsp:sp>
    <dsp:sp modelId="{DF205A9F-59FB-40BD-978A-B82ADAB07520}">
      <dsp:nvSpPr>
        <dsp:cNvPr id="0" name=""/>
        <dsp:cNvSpPr/>
      </dsp:nvSpPr>
      <dsp:spPr>
        <a:xfrm>
          <a:off x="8510103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7084E-8FE5-4D49-A68C-905B408CCF48}">
      <dsp:nvSpPr>
        <dsp:cNvPr id="0" name=""/>
        <dsp:cNvSpPr/>
      </dsp:nvSpPr>
      <dsp:spPr>
        <a:xfrm>
          <a:off x="8664810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smtClean="0"/>
            <a:t>while</a:t>
          </a:r>
          <a:r>
            <a:rPr lang="zh-CN" altLang="en-US" sz="2200" kern="1200" smtClean="0"/>
            <a:t>循环</a:t>
          </a:r>
          <a:endParaRPr lang="zh-CN" altLang="en-US" sz="2200" kern="1200"/>
        </a:p>
      </dsp:txBody>
      <dsp:txXfrm>
        <a:off x="8690706" y="2957764"/>
        <a:ext cx="1340569" cy="832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5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6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1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4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0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149EF3-B5D6-4312-9940-7ECDC3700A5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4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149EF3-B5D6-4312-9940-7ECDC3700A5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函数式编程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87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闭包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771871" cy="4023360"/>
          </a:xfrm>
        </p:spPr>
        <p:txBody>
          <a:bodyPr/>
          <a:lstStyle/>
          <a:p>
            <a:r>
              <a:rPr lang="zh-CN" altLang="en-US" dirty="0" smtClean="0"/>
              <a:t>函数不但可以返回一个数值结果，也可以用来生产一个新的函数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42303" y="460087"/>
            <a:ext cx="4360870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 &lt;- function(x){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x[x==-99] &lt;- NA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lang="en-US" altLang="zh-CN" sz="16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 &lt;- function(x){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x[x==-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99</a:t>
            </a:r>
            <a:r>
              <a:rPr lang="en-US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8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] </a:t>
            </a: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NA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lang="en-US" altLang="zh-CN" sz="16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 &lt;- function(x){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x[x==-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99</a:t>
            </a:r>
            <a:r>
              <a:rPr lang="en-US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00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] </a:t>
            </a: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NA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70156"/>
            <a:ext cx="5162225" cy="153294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7280" y="4704357"/>
            <a:ext cx="354424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fix_missing1&lt;-missinf_fixer(99)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fix_missing1(99) </a:t>
            </a: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</a:t>
            </a:r>
            <a:r>
              <a:rPr lang="zh-CN" altLang="zh-CN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NA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01729" y="40184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函数工厂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1"/>
          </p:cNvCxnSpPr>
          <p:nvPr/>
        </p:nvCxnSpPr>
        <p:spPr>
          <a:xfrm flipH="1" flipV="1">
            <a:off x="2716040" y="2924269"/>
            <a:ext cx="3985689" cy="127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548874" y="5405949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继续深入问题：函数能不能像变量一样批量存，按索引取？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1472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list</a:t>
            </a:r>
            <a:r>
              <a:rPr lang="zh-CN" altLang="en-US" sz="3200" smtClean="0"/>
              <a:t>变量</a:t>
            </a:r>
            <a:r>
              <a:rPr lang="en-US" altLang="zh-CN" sz="3200" smtClean="0"/>
              <a:t>-</a:t>
            </a:r>
            <a:r>
              <a:rPr lang="zh-CN" altLang="en-US" sz="3200" smtClean="0"/>
              <a:t>像存数据一样存函数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前边我们存储数据时认识了</a:t>
            </a:r>
            <a:r>
              <a:rPr lang="en-US" altLang="zh-CN" smtClean="0"/>
              <a:t>c() </a:t>
            </a:r>
            <a:r>
              <a:rPr lang="zh-CN" altLang="en-US" smtClean="0"/>
              <a:t>向量，作为储存数据的基础格式又被称为原子向量；</a:t>
            </a:r>
            <a:r>
              <a:rPr lang="en-US" altLang="zh-CN" smtClean="0"/>
              <a:t>matrix() </a:t>
            </a:r>
            <a:r>
              <a:rPr lang="zh-CN" altLang="en-US" smtClean="0"/>
              <a:t>矩阵；</a:t>
            </a:r>
            <a:r>
              <a:rPr lang="en-US" altLang="zh-CN" err="1" smtClean="0"/>
              <a:t>data.frame</a:t>
            </a:r>
            <a:r>
              <a:rPr lang="en-US" altLang="zh-CN" smtClean="0"/>
              <a:t>() </a:t>
            </a:r>
            <a:r>
              <a:rPr lang="zh-CN" altLang="en-US" smtClean="0"/>
              <a:t>数据集或直译为数据框，数据框是非常常见的数据存储格式，因为该格式具有严格的结构定义，非常方便对数据的进一步处理。</a:t>
            </a:r>
            <a:endParaRPr lang="en-US" altLang="zh-CN" smtClean="0"/>
          </a:p>
          <a:p>
            <a:r>
              <a:rPr lang="zh-CN" altLang="en-US" smtClean="0"/>
              <a:t>熟悉一个新的变量格式：</a:t>
            </a:r>
            <a:r>
              <a:rPr lang="en-US" altLang="zh-CN" smtClean="0"/>
              <a:t>list()</a:t>
            </a:r>
          </a:p>
          <a:p>
            <a:r>
              <a:rPr lang="zh-CN" altLang="en-US" smtClean="0"/>
              <a:t>事实上，</a:t>
            </a:r>
            <a:r>
              <a:rPr lang="en-US" altLang="zh-CN" smtClean="0"/>
              <a:t>data.frame</a:t>
            </a:r>
            <a:r>
              <a:rPr lang="zh-CN" altLang="en-US" smtClean="0"/>
              <a:t>变量就是</a:t>
            </a:r>
            <a:r>
              <a:rPr lang="en-US" altLang="zh-CN" smtClean="0"/>
              <a:t>list</a:t>
            </a:r>
            <a:r>
              <a:rPr lang="zh-CN" altLang="en-US" smtClean="0"/>
              <a:t>生成的，因此</a:t>
            </a:r>
            <a:r>
              <a:rPr lang="en-US" altLang="zh-CN" smtClean="0"/>
              <a:t>data.frame</a:t>
            </a:r>
            <a:r>
              <a:rPr lang="zh-CN" altLang="en-US" smtClean="0"/>
              <a:t>变量也是</a:t>
            </a:r>
            <a:r>
              <a:rPr lang="en-US" altLang="zh-CN" smtClean="0"/>
              <a:t>list</a:t>
            </a:r>
            <a:r>
              <a:rPr lang="zh-CN" altLang="en-US" smtClean="0"/>
              <a:t>类型</a:t>
            </a:r>
            <a:endParaRPr lang="en-US" altLang="zh-CN" smtClean="0"/>
          </a:p>
          <a:p>
            <a:r>
              <a:rPr lang="en-US" altLang="zh-CN" smtClean="0"/>
              <a:t>list() </a:t>
            </a:r>
            <a:r>
              <a:rPr lang="zh-CN" altLang="en-US" smtClean="0"/>
              <a:t>与</a:t>
            </a:r>
            <a:r>
              <a:rPr lang="en-US" altLang="zh-CN" smtClean="0"/>
              <a:t>c()</a:t>
            </a:r>
            <a:r>
              <a:rPr lang="zh-CN" altLang="en-US" smtClean="0"/>
              <a:t>用法一样，只是它没有结构约束，可以将各种数据以及函数存放其中，调用时用两层索引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91929" y="4285226"/>
            <a:ext cx="2362826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f&lt;- function(x) x+2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f(3)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cc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</a:t>
            </a: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北京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an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 2 3 NA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a&lt;- list(cc, an, f)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4583509"/>
            <a:ext cx="139461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a[[3]]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function(x) x+2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2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函数包含三个部分，即</a:t>
            </a:r>
            <a:endParaRPr lang="en-US" altLang="zh-CN" dirty="0" smtClean="0"/>
          </a:p>
          <a:p>
            <a:r>
              <a:rPr lang="en-US" altLang="zh-CN" dirty="0" smtClean="0"/>
              <a:t>body()                       </a:t>
            </a:r>
            <a:r>
              <a:rPr lang="zh-CN" altLang="en-US" dirty="0" smtClean="0"/>
              <a:t>函数的内部代码</a:t>
            </a:r>
            <a:endParaRPr lang="en-US" altLang="zh-CN" dirty="0" smtClean="0"/>
          </a:p>
          <a:p>
            <a:r>
              <a:rPr lang="en-US" altLang="zh-CN" dirty="0" smtClean="0"/>
              <a:t>formals()                   </a:t>
            </a:r>
            <a:r>
              <a:rPr lang="zh-CN" altLang="en-US" dirty="0" smtClean="0"/>
              <a:t>控制如何调用函数的参数列表</a:t>
            </a:r>
            <a:endParaRPr lang="en-US" altLang="zh-CN" dirty="0" smtClean="0"/>
          </a:p>
          <a:p>
            <a:r>
              <a:rPr lang="en-US" altLang="zh-CN" dirty="0" smtClean="0"/>
              <a:t>environment()          </a:t>
            </a:r>
            <a:r>
              <a:rPr lang="zh-CN" altLang="en-US" dirty="0" smtClean="0"/>
              <a:t>函数变量位置的“地图”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除一类称为原函数的函数例外。例如：</a:t>
            </a:r>
            <a:r>
              <a:rPr lang="en-US" altLang="zh-CN" dirty="0" smtClean="0"/>
              <a:t>sum() mean()  </a:t>
            </a:r>
            <a:r>
              <a:rPr lang="zh-CN" altLang="en-US" dirty="0" smtClean="0"/>
              <a:t>，即处于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底层的基础函数，这类函数用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代码编写。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841972" y="3132498"/>
            <a:ext cx="5857592" cy="5794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8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3519987" cy="4023360"/>
          </a:xfrm>
        </p:spPr>
        <p:txBody>
          <a:bodyPr/>
          <a:lstStyle/>
          <a:p>
            <a:r>
              <a:rPr lang="zh-CN" altLang="en-US" smtClean="0"/>
              <a:t>环境：运行时的一个列表，记录当前计算时的变量。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4144227"/>
            <a:ext cx="7648575" cy="25458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849" y="205121"/>
            <a:ext cx="3257550" cy="3857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310" y="76534"/>
            <a:ext cx="2914650" cy="4114800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>
            <a:off x="8524399" y="2133934"/>
            <a:ext cx="8139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9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函数环境继承于全局环境</a:t>
            </a:r>
            <a:r>
              <a:rPr lang="zh-CN" altLang="en-US" dirty="0" smtClean="0"/>
              <a:t>，获得全局环境的引用。</a:t>
            </a:r>
            <a:endParaRPr lang="en-US" altLang="zh-CN" dirty="0" smtClean="0"/>
          </a:p>
          <a:p>
            <a:r>
              <a:rPr lang="zh-CN" altLang="en-US" dirty="0" smtClean="0"/>
              <a:t>词法</a:t>
            </a:r>
            <a:r>
              <a:rPr lang="zh-CN" altLang="en-US" dirty="0" smtClean="0"/>
              <a:t>作用域是一组规则，指引</a:t>
            </a:r>
            <a:r>
              <a:rPr lang="en-US" altLang="zh-CN" dirty="0" smtClean="0"/>
              <a:t>R</a:t>
            </a:r>
            <a:r>
              <a:rPr lang="zh-CN" altLang="en-US" dirty="0" smtClean="0"/>
              <a:t>如何找到一个函数或者变量。</a:t>
            </a:r>
            <a:endParaRPr lang="en-US" altLang="zh-CN" dirty="0" smtClean="0"/>
          </a:p>
          <a:p>
            <a:r>
              <a:rPr lang="zh-CN" altLang="en-US" dirty="0" smtClean="0"/>
              <a:t>例如：班级学生成绩数据，核算出总分，委派某人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词法作用域，即名字查找规则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向上查找</a:t>
            </a:r>
            <a:r>
              <a:rPr lang="zh-CN" altLang="en-US" dirty="0" smtClean="0"/>
              <a:t>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先在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内部查找，再去上一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层环境查找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名字屏蔽</a:t>
            </a:r>
            <a:r>
              <a:rPr lang="zh-CN" altLang="en-US" dirty="0" smtClean="0"/>
              <a:t>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全局环境中的变量与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环境中的不冲突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重新开始：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每次调用都重新建立环境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动态查找</a:t>
            </a:r>
            <a:r>
              <a:rPr lang="zh-CN" altLang="en-US" dirty="0" smtClean="0"/>
              <a:t>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运行时查找而不是创建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时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查找</a:t>
            </a:r>
            <a:r>
              <a:rPr lang="zh-CN" altLang="en-US" dirty="0" smtClean="0"/>
              <a:t>（即词法</a:t>
            </a:r>
            <a:r>
              <a:rPr lang="zh-CN" altLang="en-US" dirty="0"/>
              <a:t>作用域决定在哪里查找，却不决定何时</a:t>
            </a:r>
            <a:r>
              <a:rPr lang="zh-CN" altLang="en-US" dirty="0" smtClean="0"/>
              <a:t>查找）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8092867" y="0"/>
            <a:ext cx="3891264" cy="1999716"/>
            <a:chOff x="8092867" y="0"/>
            <a:chExt cx="3891264" cy="199971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t="1826" b="2676"/>
            <a:stretch/>
          </p:blipFill>
          <p:spPr>
            <a:xfrm>
              <a:off x="8223295" y="333286"/>
              <a:ext cx="3760836" cy="1469877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8092867" y="0"/>
              <a:ext cx="3828516" cy="199971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092867" y="2136448"/>
            <a:ext cx="3828516" cy="2683379"/>
            <a:chOff x="8092867" y="2136448"/>
            <a:chExt cx="3828516" cy="268337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3295" y="2273931"/>
              <a:ext cx="2738697" cy="1519905"/>
            </a:xfrm>
            <a:prstGeom prst="rect">
              <a:avLst/>
            </a:prstGeom>
          </p:spPr>
        </p:pic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8350003" y="3975811"/>
              <a:ext cx="617157" cy="492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z=8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FF"/>
                  </a:solidFill>
                  <a:latin typeface="Lucida Console" panose="020B0609040504020204" pitchFamily="49" charset="0"/>
                </a:rPr>
                <a:t>&gt; g()</a:t>
              </a:r>
              <a:endParaRPr lang="zh-CN" altLang="zh-CN" sz="1600">
                <a:solidFill>
                  <a:srgbClr val="0000FF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092867" y="2136448"/>
              <a:ext cx="3828516" cy="268337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18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函数式编程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44190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70368" y="3105338"/>
            <a:ext cx="5649363" cy="3467478"/>
            <a:chOff x="570368" y="3105338"/>
            <a:chExt cx="5649363" cy="3467478"/>
          </a:xfrm>
        </p:grpSpPr>
        <p:sp>
          <p:nvSpPr>
            <p:cNvPr id="5" name="圆角矩形 4"/>
            <p:cNvSpPr/>
            <p:nvPr/>
          </p:nvSpPr>
          <p:spPr>
            <a:xfrm>
              <a:off x="570368" y="3105338"/>
              <a:ext cx="5649363" cy="2824681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下箭头 5"/>
            <p:cNvSpPr/>
            <p:nvPr/>
          </p:nvSpPr>
          <p:spPr>
            <a:xfrm>
              <a:off x="1865014" y="6083929"/>
              <a:ext cx="3213980" cy="488887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06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并行计算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循环计算模式：逐个排队计算</a:t>
            </a:r>
            <a:endParaRPr lang="en-US" altLang="zh-CN" smtClean="0"/>
          </a:p>
          <a:p>
            <a:r>
              <a:rPr lang="zh-CN" altLang="en-US" smtClean="0"/>
              <a:t>泛函计算模式：将数据集分割成块，每块上调用指定函数进行运算</a:t>
            </a:r>
            <a:endParaRPr lang="en-US" altLang="zh-CN" smtClean="0"/>
          </a:p>
          <a:p>
            <a:r>
              <a:rPr lang="zh-CN" altLang="en-US" smtClean="0"/>
              <a:t>计算方式导致的结果：顺序计算与并行计算</a:t>
            </a:r>
            <a:endParaRPr lang="en-US" altLang="zh-CN" smtClean="0"/>
          </a:p>
          <a:p>
            <a:r>
              <a:rPr lang="zh-CN" altLang="en-US" smtClean="0"/>
              <a:t>并行计算的硬件基础：</a:t>
            </a:r>
            <a:r>
              <a:rPr lang="en-US" altLang="zh-CN" smtClean="0"/>
              <a:t>CPU</a:t>
            </a:r>
            <a:r>
              <a:rPr lang="zh-CN" altLang="en-US" smtClean="0"/>
              <a:t>的并列多计算核心</a:t>
            </a:r>
            <a:endParaRPr lang="en-US" altLang="zh-CN" smtClean="0"/>
          </a:p>
          <a:p>
            <a:r>
              <a:rPr lang="zh-CN" altLang="en-US" smtClean="0"/>
              <a:t>并行计算的要求：分割所得的各块数据没有从属关系</a:t>
            </a:r>
            <a:endParaRPr lang="en-US" altLang="zh-CN" smtClean="0"/>
          </a:p>
          <a:p>
            <a:r>
              <a:rPr lang="zh-CN" altLang="en-US" smtClean="0"/>
              <a:t>并行计算算法目标：提高数据处理效率，实现大数据处理能力</a:t>
            </a:r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007656" y="729719"/>
            <a:ext cx="278922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library(parallel)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detectCores()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4</a:t>
            </a:r>
            <a:endParaRPr kumimoji="0" lang="zh-CN" altLang="zh-CN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4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143157" y="0"/>
            <a:ext cx="4937760" cy="1827353"/>
          </a:xfrm>
          <a:solidFill>
            <a:schemeClr val="bg1"/>
          </a:solidFill>
        </p:spPr>
        <p:txBody>
          <a:bodyPr/>
          <a:lstStyle/>
          <a:p>
            <a:r>
              <a:rPr lang="zh-CN" altLang="en-US" smtClean="0"/>
              <a:t>常规执行顺序</a:t>
            </a:r>
            <a:endParaRPr lang="zh-CN" altLang="en-US"/>
          </a:p>
        </p:txBody>
      </p:sp>
      <p:graphicFrame>
        <p:nvGraphicFramePr>
          <p:cNvPr id="35" name="内容占位符 3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4066747"/>
              </p:ext>
            </p:extLst>
          </p:nvPr>
        </p:nvGraphicFramePr>
        <p:xfrm>
          <a:off x="6901698" y="5464686"/>
          <a:ext cx="3564108" cy="41101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9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013">
                <a:tc>
                  <a:txBody>
                    <a:bodyPr/>
                    <a:lstStyle/>
                    <a:p>
                      <a:r>
                        <a:rPr lang="en-US" altLang="zh-CN" sz="1400" b="0" smtClean="0">
                          <a:latin typeface="+mj-lt"/>
                        </a:rPr>
                        <a:t>CPU1</a:t>
                      </a:r>
                      <a:endParaRPr lang="zh-CN" altLang="en-US" sz="1400" b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>
                          <a:latin typeface="+mj-lt"/>
                        </a:rPr>
                        <a:t>CPU2</a:t>
                      </a:r>
                      <a:endParaRPr lang="zh-CN" altLang="en-US" sz="1400" b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>
                          <a:latin typeface="+mj-lt"/>
                        </a:rPr>
                        <a:t>CPU3</a:t>
                      </a:r>
                      <a:endParaRPr lang="zh-CN" altLang="en-US" sz="1400" b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>
                          <a:latin typeface="+mj-lt"/>
                        </a:rPr>
                        <a:t>CPU4</a:t>
                      </a:r>
                      <a:endParaRPr lang="zh-CN" altLang="en-US" sz="1400" b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>
                          <a:latin typeface="+mj-lt"/>
                        </a:rPr>
                        <a:t>CPU5</a:t>
                      </a:r>
                      <a:endParaRPr lang="zh-CN" altLang="en-US" sz="1400" b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>
                          <a:latin typeface="+mj-lt"/>
                        </a:rPr>
                        <a:t>CPU6</a:t>
                      </a:r>
                      <a:endParaRPr lang="zh-CN" altLang="en-US" sz="1400" b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6091171" y="548405"/>
            <a:ext cx="4937760" cy="736282"/>
          </a:xfrm>
          <a:solidFill>
            <a:schemeClr val="bg1"/>
          </a:solidFill>
        </p:spPr>
        <p:txBody>
          <a:bodyPr/>
          <a:lstStyle/>
          <a:p>
            <a:r>
              <a:rPr lang="zh-CN" altLang="en-US" smtClean="0"/>
              <a:t>并行计算顺序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091171" y="1284687"/>
            <a:ext cx="4937760" cy="3378200"/>
          </a:xfrm>
          <a:solidFill>
            <a:schemeClr val="bg1"/>
          </a:solidFill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9631"/>
          <a:stretch/>
        </p:blipFill>
        <p:spPr>
          <a:xfrm>
            <a:off x="1143157" y="2086487"/>
            <a:ext cx="4248525" cy="257639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0" name="直接箭头连接符 9"/>
          <p:cNvCxnSpPr/>
          <p:nvPr/>
        </p:nvCxnSpPr>
        <p:spPr>
          <a:xfrm>
            <a:off x="1884786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404654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856157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589671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229182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89231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/>
          <a:srcRect t="9631"/>
          <a:stretch/>
        </p:blipFill>
        <p:spPr>
          <a:xfrm>
            <a:off x="6532419" y="2086487"/>
            <a:ext cx="4248525" cy="257639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3" name="直接箭头连接符 22"/>
          <p:cNvCxnSpPr/>
          <p:nvPr/>
        </p:nvCxnSpPr>
        <p:spPr>
          <a:xfrm>
            <a:off x="7274048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793916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245419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978933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9618444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078493" y="1284687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238312" y="4662886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758180" y="4662886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8209683" y="4662886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943197" y="4662886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582708" y="4662886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042757" y="4662886"/>
            <a:ext cx="0" cy="712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308422" y="5251010"/>
            <a:ext cx="1095469" cy="615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cpu</a:t>
            </a:r>
            <a:r>
              <a:rPr lang="zh-CN" altLang="en-US" sz="1600" smtClean="0"/>
              <a:t>计算部</a:t>
            </a:r>
            <a:endParaRPr lang="zh-CN" altLang="en-US" sz="1600"/>
          </a:p>
        </p:txBody>
      </p:sp>
      <p:cxnSp>
        <p:nvCxnSpPr>
          <p:cNvPr id="38" name="肘形连接符 37"/>
          <p:cNvCxnSpPr>
            <a:stCxn id="9" idx="2"/>
            <a:endCxn id="36" idx="1"/>
          </p:cNvCxnSpPr>
          <p:nvPr/>
        </p:nvCxnSpPr>
        <p:spPr>
          <a:xfrm rot="5400000">
            <a:off x="2339950" y="4631358"/>
            <a:ext cx="895942" cy="958998"/>
          </a:xfrm>
          <a:prstGeom prst="bentConnector4">
            <a:avLst>
              <a:gd name="adj1" fmla="val 30801"/>
              <a:gd name="adj2" fmla="val 2418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3"/>
          </p:cNvCxnSpPr>
          <p:nvPr/>
        </p:nvCxnSpPr>
        <p:spPr>
          <a:xfrm flipV="1">
            <a:off x="3403891" y="5558827"/>
            <a:ext cx="7432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左大括号 42"/>
          <p:cNvSpPr/>
          <p:nvPr/>
        </p:nvSpPr>
        <p:spPr>
          <a:xfrm rot="16200000">
            <a:off x="8520424" y="4435499"/>
            <a:ext cx="441809" cy="348517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6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r>
              <a:rPr lang="zh-CN" altLang="en-US" dirty="0"/>
              <a:t>风格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随着处理的问题越来越复杂，代码也从初学开始变得越来越麻烦，单就一个如何给变量起名字、如何给保存数据的文件起名字就已经非常令人烦恼。</a:t>
            </a:r>
            <a:endParaRPr lang="en-US" altLang="zh-CN" dirty="0" smtClean="0"/>
          </a:p>
          <a:p>
            <a:r>
              <a:rPr lang="zh-CN" altLang="en-US" dirty="0" smtClean="0"/>
              <a:t>事实上，编程领域一直以来对代码编写风格就有讨论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一方面为了代码较多时帮助自己轻松理清楚思路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另一方面合作者也能较快理解你的意思，方便开展合作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95191" y="5869094"/>
            <a:ext cx="2600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https://github.com/yihui</a:t>
            </a:r>
            <a:r>
              <a:rPr lang="zh-CN" altLang="en-US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9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代码风格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文件名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文件名应该有一定意义，数据文件以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Rda</a:t>
            </a:r>
            <a:r>
              <a:rPr lang="zh-CN" altLang="en-US" dirty="0" smtClean="0"/>
              <a:t>结尾，程序文件以</a:t>
            </a:r>
            <a:r>
              <a:rPr lang="en-US" altLang="zh-CN" dirty="0" smtClean="0"/>
              <a:t>.R</a:t>
            </a:r>
            <a:r>
              <a:rPr lang="zh-CN" altLang="en-US" dirty="0" smtClean="0"/>
              <a:t>结尾</a:t>
            </a:r>
            <a:endParaRPr lang="en-US" altLang="zh-CN" dirty="0" smtClean="0"/>
          </a:p>
          <a:p>
            <a:r>
              <a:rPr lang="en-US" altLang="zh-CN" dirty="0" smtClean="0"/>
              <a:t>#example</a:t>
            </a:r>
          </a:p>
          <a:p>
            <a:r>
              <a:rPr lang="en-US" altLang="zh-CN" dirty="0" smtClean="0"/>
              <a:t>fit-</a:t>
            </a:r>
            <a:r>
              <a:rPr lang="en-US" altLang="zh-CN" dirty="0" err="1" smtClean="0"/>
              <a:t>models.R</a:t>
            </a:r>
            <a:endParaRPr lang="en-US" altLang="zh-CN" dirty="0" smtClean="0"/>
          </a:p>
          <a:p>
            <a:r>
              <a:rPr lang="en-US" altLang="zh-CN" dirty="0" smtClean="0"/>
              <a:t>utility-</a:t>
            </a:r>
            <a:r>
              <a:rPr lang="en-US" altLang="zh-CN" dirty="0" err="1" smtClean="0"/>
              <a:t>function.R</a:t>
            </a:r>
            <a:endParaRPr lang="en-US" altLang="zh-CN" dirty="0" smtClean="0"/>
          </a:p>
          <a:p>
            <a:r>
              <a:rPr lang="en-US" altLang="zh-CN" dirty="0" err="1" smtClean="0"/>
              <a:t>cholesterol.Rda</a:t>
            </a:r>
            <a:endParaRPr lang="en-US" altLang="zh-CN" dirty="0" smtClean="0"/>
          </a:p>
          <a:p>
            <a:r>
              <a:rPr lang="en-US" altLang="zh-CN" dirty="0" smtClean="0"/>
              <a:t>0-download.R</a:t>
            </a:r>
          </a:p>
          <a:p>
            <a:r>
              <a:rPr lang="en-US" altLang="zh-CN" dirty="0" smtClean="0"/>
              <a:t>1-parse.R</a:t>
            </a:r>
          </a:p>
          <a:p>
            <a:r>
              <a:rPr lang="en-US" altLang="zh-CN" dirty="0" smtClean="0"/>
              <a:t>2-explore.R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变量名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r>
              <a:rPr lang="zh-CN" altLang="en-US" dirty="0" smtClean="0"/>
              <a:t>名用小写，以名词为主，下划线隔开单词</a:t>
            </a:r>
            <a:endParaRPr lang="en-US" altLang="zh-CN" dirty="0" smtClean="0"/>
          </a:p>
          <a:p>
            <a:r>
              <a:rPr lang="en-US" altLang="zh-CN" dirty="0" err="1" smtClean="0"/>
              <a:t>day_one</a:t>
            </a:r>
            <a:endParaRPr lang="en-US" altLang="zh-CN" dirty="0" smtClean="0"/>
          </a:p>
          <a:p>
            <a:r>
              <a:rPr lang="en-US" altLang="zh-CN" dirty="0" smtClean="0"/>
              <a:t>day_1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5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8892" y="2335248"/>
            <a:ext cx="3868156" cy="3586920"/>
          </a:xfrm>
        </p:spPr>
        <p:txBody>
          <a:bodyPr/>
          <a:lstStyle/>
          <a:p>
            <a:r>
              <a:rPr lang="zh-CN" altLang="en-US" smtClean="0"/>
              <a:t>在各种编程工具中，循环都是出场率极高的代码，常见的循环方式：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for</a:t>
            </a:r>
            <a:r>
              <a:rPr lang="zh-CN" altLang="en-US" smtClean="0"/>
              <a:t>循环（出场率最高）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z="1800" smtClean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1800" smtClean="0">
                <a:latin typeface="楷体" panose="02010609060101010101" pitchFamily="49" charset="-122"/>
                <a:ea typeface="楷体" panose="02010609060101010101" pitchFamily="49" charset="-122"/>
              </a:rPr>
              <a:t>中赋予</a:t>
            </a:r>
            <a:r>
              <a:rPr lang="en-US" altLang="zh-CN" sz="1800" smtClean="0">
                <a:latin typeface="楷体" panose="02010609060101010101" pitchFamily="49" charset="-122"/>
                <a:ea typeface="楷体" panose="02010609060101010101" pitchFamily="49" charset="-122"/>
              </a:rPr>
              <a:t>for</a:t>
            </a:r>
            <a:r>
              <a:rPr lang="zh-CN" altLang="en-US" sz="1800" smtClean="0">
                <a:latin typeface="楷体" panose="02010609060101010101" pitchFamily="49" charset="-122"/>
                <a:ea typeface="楷体" panose="02010609060101010101" pitchFamily="49" charset="-122"/>
              </a:rPr>
              <a:t>循环三种略微有点差异的方式</a:t>
            </a:r>
            <a:endParaRPr lang="en-US" altLang="zh-CN" sz="18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mtClean="0"/>
              <a:t>while</a:t>
            </a:r>
            <a:r>
              <a:rPr lang="zh-CN" altLang="en-US" smtClean="0"/>
              <a:t>循环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56" y="178229"/>
            <a:ext cx="10428244" cy="8510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462" y="1757571"/>
            <a:ext cx="2360787" cy="18938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91757" y="2497618"/>
            <a:ext cx="268503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for(i in a){ print(i)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791757" y="3040963"/>
            <a:ext cx="343683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for(i in names(a)){ print(i)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791757" y="3623564"/>
            <a:ext cx="386644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for(i in seq_along(a)){ print(i)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787709" y="4259878"/>
            <a:ext cx="171841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i=1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while(i&lt;=10){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print(i)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i=i+1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代码风格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函数名（前缀函数）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为了方便理解，函数名一般用动词，且避免和现有函数重名</a:t>
            </a:r>
            <a:endParaRPr lang="en-US" altLang="zh-CN" dirty="0" smtClean="0"/>
          </a:p>
          <a:p>
            <a:r>
              <a:rPr lang="en-US" altLang="zh-CN" dirty="0" smtClean="0"/>
              <a:t>leverage&lt;- function(x) { }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函数名（中缀函数）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在所有的中缀运算符两边使用空格</a:t>
            </a:r>
            <a:endParaRPr lang="en-US" altLang="zh-CN" dirty="0" smtClean="0"/>
          </a:p>
          <a:p>
            <a:r>
              <a:rPr lang="zh-CN" altLang="en-US" dirty="0" smtClean="0"/>
              <a:t>赋值时，使用</a:t>
            </a:r>
            <a:r>
              <a:rPr lang="en-US" altLang="zh-CN" dirty="0" smtClean="0"/>
              <a:t>&lt;- </a:t>
            </a:r>
            <a:r>
              <a:rPr lang="zh-CN" altLang="en-US" dirty="0" smtClean="0"/>
              <a:t>而不是 </a:t>
            </a:r>
            <a:r>
              <a:rPr lang="en-US" altLang="zh-CN" dirty="0" smtClean="0"/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2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代码风格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在关键代码后使用 </a:t>
            </a:r>
            <a:r>
              <a:rPr lang="en-US" altLang="zh-CN" dirty="0" smtClean="0"/>
              <a:t># </a:t>
            </a:r>
            <a:r>
              <a:rPr lang="zh-CN" altLang="en-US" dirty="0" smtClean="0"/>
              <a:t>做注释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解释为什么</a:t>
            </a:r>
            <a:endParaRPr lang="en-US" altLang="zh-CN" dirty="0" smtClean="0"/>
          </a:p>
          <a:p>
            <a:r>
              <a:rPr lang="zh-CN" altLang="en-US" dirty="0" smtClean="0"/>
              <a:t>在每一段代码前使用</a:t>
            </a:r>
            <a:r>
              <a:rPr lang="en-US" altLang="zh-CN" dirty="0" smtClean="0"/>
              <a:t># </a:t>
            </a:r>
            <a:r>
              <a:rPr lang="zh-CN" altLang="en-US" dirty="0" smtClean="0"/>
              <a:t>隔开，形成段落</a:t>
            </a:r>
            <a:endParaRPr lang="en-US" altLang="zh-CN" dirty="0" smtClean="0"/>
          </a:p>
          <a:p>
            <a:r>
              <a:rPr lang="en-US" altLang="zh-CN" dirty="0" smtClean="0"/>
              <a:t># Load data --------------------</a:t>
            </a:r>
          </a:p>
          <a:p>
            <a:endParaRPr lang="en-US" altLang="zh-CN" dirty="0"/>
          </a:p>
          <a:p>
            <a:r>
              <a:rPr lang="en-US" altLang="zh-CN" dirty="0" smtClean="0"/>
              <a:t># Plot data ----------------------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9255" y="1364551"/>
            <a:ext cx="2672686" cy="240991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if(</a:t>
            </a:r>
            <a:r>
              <a:rPr lang="zh-CN" altLang="en-US" smtClean="0"/>
              <a:t>条件</a:t>
            </a:r>
            <a:r>
              <a:rPr lang="en-US" altLang="zh-CN" smtClean="0"/>
              <a:t>) {</a:t>
            </a:r>
          </a:p>
          <a:p>
            <a:pPr marL="0" indent="0">
              <a:buNone/>
            </a:pPr>
            <a:r>
              <a:rPr lang="en-US" altLang="zh-CN" smtClean="0"/>
              <a:t>    statement1</a:t>
            </a:r>
          </a:p>
          <a:p>
            <a:pPr marL="0" indent="0">
              <a:buNone/>
            </a:pPr>
            <a:r>
              <a:rPr lang="en-US" altLang="zh-CN" smtClean="0"/>
              <a:t>}else{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statement2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56" y="178229"/>
            <a:ext cx="10428244" cy="8510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520" y="1880589"/>
            <a:ext cx="2360787" cy="18938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78610" y="2401368"/>
            <a:ext cx="5184111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00FF"/>
                </a:solidFill>
                <a:latin typeface="Lucida Console" panose="020B0609040504020204" pitchFamily="49" charset="0"/>
              </a:rPr>
              <a:t>&gt; t=100</a:t>
            </a:r>
            <a:endParaRPr lang="zh-CN" altLang="zh-CN" sz="36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if(t&gt;=50){print("yes")}else{print("no")}</a:t>
            </a:r>
            <a:endParaRPr kumimoji="0" lang="zh-CN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78610" y="3517283"/>
            <a:ext cx="3451266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for(i in a){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if(i&gt;=1000){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print("yes")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}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else{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print("no")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}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37559" y="3832279"/>
            <a:ext cx="3581811" cy="2013043"/>
            <a:chOff x="337559" y="3832279"/>
            <a:chExt cx="3581811" cy="2013043"/>
          </a:xfrm>
        </p:grpSpPr>
        <p:sp>
          <p:nvSpPr>
            <p:cNvPr id="9" name="流程图: 决策 8"/>
            <p:cNvSpPr/>
            <p:nvPr/>
          </p:nvSpPr>
          <p:spPr>
            <a:xfrm>
              <a:off x="1928275" y="4330154"/>
              <a:ext cx="1888621" cy="6836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条件</a:t>
              </a:r>
              <a:endParaRPr lang="zh-CN" altLang="en-US"/>
            </a:p>
          </p:txBody>
        </p:sp>
        <p:cxnSp>
          <p:nvCxnSpPr>
            <p:cNvPr id="11" name="直接箭头连接符 10"/>
            <p:cNvCxnSpPr>
              <a:endCxn id="9" idx="0"/>
            </p:cNvCxnSpPr>
            <p:nvPr/>
          </p:nvCxnSpPr>
          <p:spPr>
            <a:xfrm>
              <a:off x="2872585" y="3832279"/>
              <a:ext cx="1" cy="497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2"/>
            </p:cNvCxnSpPr>
            <p:nvPr/>
          </p:nvCxnSpPr>
          <p:spPr>
            <a:xfrm flipH="1">
              <a:off x="2872585" y="5013817"/>
              <a:ext cx="1" cy="763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9" idx="1"/>
            </p:cNvCxnSpPr>
            <p:nvPr/>
          </p:nvCxnSpPr>
          <p:spPr>
            <a:xfrm rot="10800000" flipV="1">
              <a:off x="1281869" y="4671985"/>
              <a:ext cx="646406" cy="11733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273039" y="52586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满足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7559" y="5073987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不满足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348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编程工具中的函数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4" r="17788"/>
          <a:stretch/>
        </p:blipFill>
        <p:spPr>
          <a:xfrm>
            <a:off x="6332434" y="2338836"/>
            <a:ext cx="2683380" cy="3037579"/>
          </a:xfrm>
        </p:spPr>
      </p:pic>
      <p:sp>
        <p:nvSpPr>
          <p:cNvPr id="5" name="文本框 4"/>
          <p:cNvSpPr txBox="1"/>
          <p:nvPr/>
        </p:nvSpPr>
        <p:spPr>
          <a:xfrm>
            <a:off x="1096963" y="1969504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计算机编程中的方式：命令式编程 函数式编程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29"/>
          <a:stretch/>
        </p:blipFill>
        <p:spPr>
          <a:xfrm>
            <a:off x="1915934" y="2354124"/>
            <a:ext cx="2732977" cy="303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函数式编程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是一种函数式编程（</a:t>
            </a:r>
            <a:r>
              <a:rPr lang="en-US" altLang="zh-CN" dirty="0" smtClean="0"/>
              <a:t>FP</a:t>
            </a:r>
            <a:r>
              <a:rPr lang="zh-CN" altLang="en-US" dirty="0" smtClean="0"/>
              <a:t>）语言，意味着它具有大量创建和操作函数的工具。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zh-CN" altLang="en-US" dirty="0" smtClean="0"/>
              <a:t>适用于向量的操作都适用于函数：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将函数赋值给变量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将函数像变量一样存储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将函数作为参数传递给其他函数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在函数内创建函数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将函数作为函数的返回结果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2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548847" cy="4023360"/>
          </a:xfrm>
        </p:spPr>
        <p:txBody>
          <a:bodyPr/>
          <a:lstStyle/>
          <a:p>
            <a:r>
              <a:rPr lang="zh-CN" altLang="en-US" dirty="0" smtClean="0"/>
              <a:t>数据编程代码原则：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不要自我重复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每一条知识都应当有一条明确的正式表示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591" y="400534"/>
            <a:ext cx="4687492" cy="314555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69601" y="4108997"/>
            <a:ext cx="2470228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df$a[df$a==-99] &lt;- NA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df$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b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[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df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b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==-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99] &lt;- 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NA</a:t>
            </a:r>
            <a:endParaRPr lang="en-US" altLang="zh-CN" sz="14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df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[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df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==-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99] &lt;- NA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Arial" panose="020B0604020202020204" pitchFamily="34" charset="0"/>
              </a:rPr>
              <a:t>……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4761" y="3050298"/>
            <a:ext cx="3222036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fix_missing &lt;- function(x){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x[x==-99] &lt;- NA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fix_missing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CN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df$a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zh-CN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5620" y="2865863"/>
            <a:ext cx="3980985" cy="10259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函数格式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函数一般形式：前缀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函数</a:t>
            </a:r>
            <a:r>
              <a:rPr lang="zh-CN" altLang="en-US" dirty="0" smtClean="0"/>
              <a:t>名</a:t>
            </a:r>
            <a:r>
              <a:rPr lang="en-US" altLang="zh-CN" dirty="0" smtClean="0"/>
              <a:t>&lt;-function(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，参数</a:t>
            </a:r>
            <a:r>
              <a:rPr lang="en-US" altLang="zh-CN" dirty="0" smtClean="0"/>
              <a:t>2……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statements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return(object)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426" y="4951142"/>
            <a:ext cx="297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通常在使用中我们也简称该结构为函数，加上前缀时为了取分前边涉及过的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中缀函数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205" y="4037025"/>
            <a:ext cx="3975024" cy="9141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99152" y="18457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设置默认参数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2074"/>
          <a:stretch/>
        </p:blipFill>
        <p:spPr>
          <a:xfrm>
            <a:off x="7212205" y="2634067"/>
            <a:ext cx="3154329" cy="7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继续问题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760720" cy="4023360"/>
          </a:xfrm>
        </p:spPr>
        <p:txBody>
          <a:bodyPr/>
          <a:lstStyle/>
          <a:p>
            <a:r>
              <a:rPr lang="zh-CN" altLang="en-US" dirty="0" smtClean="0"/>
              <a:t>虽然有了</a:t>
            </a:r>
            <a:r>
              <a:rPr lang="en-US" altLang="zh-CN" dirty="0" err="1" smtClean="0"/>
              <a:t>fix_missing</a:t>
            </a:r>
            <a:r>
              <a:rPr lang="zh-CN" altLang="en-US" dirty="0" smtClean="0"/>
              <a:t>函数取代了每次重复敲代码，但问题并没有解决。</a:t>
            </a:r>
            <a:endParaRPr lang="en-US" altLang="zh-CN" dirty="0" smtClean="0"/>
          </a:p>
          <a:p>
            <a:r>
              <a:rPr lang="zh-CN" altLang="en-US" dirty="0" smtClean="0"/>
              <a:t>如何将</a:t>
            </a:r>
            <a:r>
              <a:rPr lang="en-US" altLang="zh-CN" dirty="0" err="1" smtClean="0"/>
              <a:t>fix_missing</a:t>
            </a:r>
            <a:r>
              <a:rPr lang="zh-CN" altLang="en-US" dirty="0" smtClean="0"/>
              <a:t>作用到每一列变量上？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591" y="400534"/>
            <a:ext cx="4687492" cy="31455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94810" y="4057711"/>
            <a:ext cx="43608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 &lt;- function(x){ </a:t>
            </a:r>
            <a:endParaRPr lang="en-US" altLang="zh-CN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FF"/>
                </a:solidFill>
                <a:latin typeface="Lucida Console" panose="020B0609040504020204" pitchFamily="49" charset="0"/>
              </a:rPr>
              <a:t>+ x[x==-99] &lt;- NA </a:t>
            </a:r>
            <a:endParaRPr lang="en-US" altLang="zh-CN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FF"/>
                </a:solidFill>
                <a:latin typeface="Lucida Console" panose="020B0609040504020204" pitchFamily="49" charset="0"/>
              </a:rPr>
              <a:t>+ }</a:t>
            </a:r>
            <a:endParaRPr lang="en-US" altLang="zh-CN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7280" y="3546088"/>
            <a:ext cx="343683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df[] &lt;- lapply(df,fix_missing)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5223" y="5277220"/>
            <a:ext cx="10987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解决重复计算的思路：循环，或</a:t>
            </a:r>
            <a:r>
              <a:rPr lang="zh-CN" altLang="en-US" sz="2400" b="1" smtClean="0"/>
              <a:t>泛函</a:t>
            </a:r>
            <a:r>
              <a:rPr lang="zh-CN" altLang="en-US" sz="2400" smtClean="0"/>
              <a:t>（</a:t>
            </a:r>
            <a:r>
              <a:rPr lang="zh-CN" altLang="en-US" sz="2400" b="1" smtClean="0"/>
              <a:t>以函数作为输入的函数，即函数之函数</a:t>
            </a:r>
            <a:r>
              <a:rPr lang="zh-CN" altLang="en-US" sz="2400" smtClean="0"/>
              <a:t>）</a:t>
            </a:r>
            <a:endParaRPr lang="zh-CN" altLang="en-US" sz="24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870677" y="7427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467459" y="-5379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936053" y="7427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9755024" y="7427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0497085" y="7427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957133" y="7427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78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泛函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693813" cy="4023360"/>
          </a:xfrm>
        </p:spPr>
        <p:txBody>
          <a:bodyPr/>
          <a:lstStyle/>
          <a:p>
            <a:r>
              <a:rPr lang="zh-CN" altLang="en-US" dirty="0" smtClean="0"/>
              <a:t>函数之函数</a:t>
            </a:r>
            <a:endParaRPr lang="en-US" altLang="zh-CN" dirty="0" smtClean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个泛函：</a:t>
            </a:r>
            <a:r>
              <a:rPr lang="en-US" altLang="zh-CN" dirty="0" err="1" smtClean="0"/>
              <a:t>lapply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工作</a:t>
            </a:r>
            <a:r>
              <a:rPr lang="zh-CN" altLang="en-US" dirty="0" smtClean="0"/>
              <a:t>原理：</a:t>
            </a:r>
            <a:endParaRPr lang="en-US" altLang="zh-CN" dirty="0" smtClean="0"/>
          </a:p>
          <a:p>
            <a:pPr lvl="1"/>
            <a:r>
              <a:rPr lang="zh-CN" altLang="en-US" smtClean="0"/>
              <a:t>以一个函数作为输入，</a:t>
            </a:r>
            <a:r>
              <a:rPr lang="zh-CN" altLang="en-US" dirty="0" smtClean="0"/>
              <a:t>将这个函数</a:t>
            </a:r>
            <a:r>
              <a:rPr lang="zh-CN" altLang="en-US" smtClean="0"/>
              <a:t>作用到数据的</a:t>
            </a:r>
            <a:r>
              <a:rPr lang="zh-CN" altLang="en-US" dirty="0" smtClean="0"/>
              <a:t>每</a:t>
            </a:r>
            <a:r>
              <a:rPr lang="zh-CN" altLang="en-US" smtClean="0"/>
              <a:t>一个变量中，最后再返回计算结果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586439" y="2207941"/>
            <a:ext cx="2746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lapply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函数族中的一个，其他功能类似的函数还有</a:t>
            </a:r>
            <a:endParaRPr lang="en-US" altLang="zh-CN" dirty="0" smtClean="0"/>
          </a:p>
          <a:p>
            <a:r>
              <a:rPr lang="en-US" altLang="zh-CN" dirty="0" err="1" smtClean="0"/>
              <a:t>sapply,vapply</a:t>
            </a:r>
            <a:endParaRPr lang="en-US" altLang="zh-CN" dirty="0" smtClean="0"/>
          </a:p>
          <a:p>
            <a:r>
              <a:rPr lang="zh-CN" altLang="en-US" dirty="0" smtClean="0"/>
              <a:t>差异在于返回值类型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3988" y="4137433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继续问题；</a:t>
            </a:r>
            <a:r>
              <a:rPr lang="zh-CN" altLang="en-US" sz="2000" b="1" smtClean="0"/>
              <a:t>如果作用于每一列变量的函数并不相同</a:t>
            </a:r>
            <a:r>
              <a:rPr lang="zh-CN" altLang="en-US" sz="2000" smtClean="0"/>
              <a:t>，怎么办？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013988" y="5003263"/>
            <a:ext cx="7103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函数不仅能生产一个数据计算结果，也能生产一个新的函数</a:t>
            </a:r>
            <a:endParaRPr lang="zh-CN" altLang="en-US" sz="2000"/>
          </a:p>
        </p:txBody>
      </p:sp>
      <p:cxnSp>
        <p:nvCxnSpPr>
          <p:cNvPr id="8" name="曲线连接符 7"/>
          <p:cNvCxnSpPr/>
          <p:nvPr/>
        </p:nvCxnSpPr>
        <p:spPr>
          <a:xfrm rot="10800000" flipV="1">
            <a:off x="1013988" y="3621385"/>
            <a:ext cx="3313568" cy="1581931"/>
          </a:xfrm>
          <a:prstGeom prst="curvedConnector3">
            <a:avLst>
              <a:gd name="adj1" fmla="val 11857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62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1508</TotalTime>
  <Words>1412</Words>
  <Application>Microsoft Office PowerPoint</Application>
  <PresentationFormat>宽屏</PresentationFormat>
  <Paragraphs>203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华文楷体</vt:lpstr>
      <vt:lpstr>楷体</vt:lpstr>
      <vt:lpstr>宋体</vt:lpstr>
      <vt:lpstr>Arial</vt:lpstr>
      <vt:lpstr>Calibri</vt:lpstr>
      <vt:lpstr>Calibri Light</vt:lpstr>
      <vt:lpstr>Lucida Console</vt:lpstr>
      <vt:lpstr>Wingdings</vt:lpstr>
      <vt:lpstr>DataAnalytics</vt:lpstr>
      <vt:lpstr>数据分析与处理技术 ——函数式编程 </vt:lpstr>
      <vt:lpstr>循环</vt:lpstr>
      <vt:lpstr>分支</vt:lpstr>
      <vt:lpstr>编程工具中的函数</vt:lpstr>
      <vt:lpstr>函数式编程</vt:lpstr>
      <vt:lpstr>为什么使用函数</vt:lpstr>
      <vt:lpstr>函数格式</vt:lpstr>
      <vt:lpstr>继续问题</vt:lpstr>
      <vt:lpstr>泛函</vt:lpstr>
      <vt:lpstr>闭包</vt:lpstr>
      <vt:lpstr>list变量-像存数据一样存函数</vt:lpstr>
      <vt:lpstr>函数的构成</vt:lpstr>
      <vt:lpstr>环境</vt:lpstr>
      <vt:lpstr>词法作用域</vt:lpstr>
      <vt:lpstr>函数式编程</vt:lpstr>
      <vt:lpstr>并行计算</vt:lpstr>
      <vt:lpstr>PowerPoint 演示文稿</vt:lpstr>
      <vt:lpstr>代码风格</vt:lpstr>
      <vt:lpstr>代码风格</vt:lpstr>
      <vt:lpstr>代码风格</vt:lpstr>
      <vt:lpstr>代码风格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 </dc:title>
  <dc:creator>Ning Xu</dc:creator>
  <cp:lastModifiedBy>dell</cp:lastModifiedBy>
  <cp:revision>112</cp:revision>
  <dcterms:created xsi:type="dcterms:W3CDTF">2017-08-22T14:12:05Z</dcterms:created>
  <dcterms:modified xsi:type="dcterms:W3CDTF">2017-11-21T15:29:43Z</dcterms:modified>
</cp:coreProperties>
</file>