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9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8650936"/>
        <c:axId val="438651920"/>
      </c:barChart>
      <c:stockChart>
        <c:ser>
          <c:idx val="1"/>
          <c:order val="1"/>
          <c:tx>
            <c:strRef>
              <c:f>Sheet1!$C$1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47-46B4-AD93-192D80B04C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47-46B4-AD93-192D80B04C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47-46B4-AD93-192D80B04C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1/5/20YY</c:v>
                </c:pt>
                <c:pt idx="1">
                  <c:v>1/6/20YY</c:v>
                </c:pt>
                <c:pt idx="2">
                  <c:v>1/7/20YY</c:v>
                </c:pt>
                <c:pt idx="3">
                  <c:v>1/8/20YY</c:v>
                </c:pt>
                <c:pt idx="4">
                  <c:v>1/9/20YY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438662088"/>
        <c:axId val="438663400"/>
      </c:stockChart>
      <c:catAx>
        <c:axId val="438650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51920"/>
        <c:crosses val="autoZero"/>
        <c:auto val="1"/>
        <c:lblAlgn val="ctr"/>
        <c:lblOffset val="100"/>
        <c:noMultiLvlLbl val="0"/>
      </c:catAx>
      <c:valAx>
        <c:axId val="43865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50936"/>
        <c:crosses val="autoZero"/>
        <c:crossBetween val="between"/>
      </c:valAx>
      <c:valAx>
        <c:axId val="43866340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62088"/>
        <c:crosses val="max"/>
        <c:crossBetween val="between"/>
      </c:valAx>
      <c:catAx>
        <c:axId val="438662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86634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noProof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6">
  <a:schemeClr val="accent4"/>
  <a:schemeClr val="accent4"/>
  <a:schemeClr val="accent4"/>
  <a:schemeClr val="accent4"/>
  <a:schemeClr val="accent4"/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633A646-2062-4841-AF18-847B074C6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Momentum: </a:t>
          </a:r>
          <a:r>
            <a:rPr lang="en-US" i="1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price inertia</a:t>
          </a:r>
        </a:p>
      </dgm:t>
    </dgm:pt>
    <dgm:pt modelId="{DB4A5689-BD48-4D3D-8017-D1E3C49B0DDB}" type="par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Intraday Momentum Index: </a:t>
          </a:r>
          <a:r>
            <a:rPr lang="en-US" i="1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overbought/oversold signal</a:t>
          </a:r>
        </a:p>
      </dgm:t>
    </dgm:pt>
    <dgm:pt modelId="{CF221EFF-354A-47A9-A498-1F0BBF01ECB8}" type="par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Volatility:  </a:t>
          </a:r>
          <a:r>
            <a:rPr lang="en-US" i="1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standard deviation of prices</a:t>
          </a:r>
        </a:p>
      </dgm:t>
    </dgm:pt>
    <dgm:pt modelId="{AA3929B3-1058-4240-AD5D-9518D4976567}" type="par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236BF7F3-B511-4D96-BC62-E14E3AE79D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4 Past High </a:t>
          </a:r>
          <a:r>
            <a:rPr lang="en-US" i="1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(we chose to give up memory to stay narrow)</a:t>
          </a:r>
        </a:p>
      </dgm:t>
    </dgm:pt>
    <dgm:pt modelId="{801F7956-58B6-4826-9770-F9619C06B9F5}" type="parTrans" cxnId="{D8762794-D884-446F-A221-B401D17701F8}">
      <dgm:prSet/>
      <dgm:spPr/>
      <dgm:t>
        <a:bodyPr/>
        <a:lstStyle/>
        <a:p>
          <a:endParaRPr lang="fr-FR"/>
        </a:p>
      </dgm:t>
    </dgm:pt>
    <dgm:pt modelId="{3EEB01C3-4A44-4B31-9078-0689F3D53C8B}" type="sibTrans" cxnId="{D8762794-D884-446F-A221-B401D17701F8}">
      <dgm:prSet/>
      <dgm:spPr/>
      <dgm:t>
        <a:bodyPr/>
        <a:lstStyle/>
        <a:p>
          <a:endParaRPr lang="fr-FR"/>
        </a:p>
      </dgm:t>
    </dgm:pt>
    <dgm:pt modelId="{EA5810EB-FAF5-4BD6-906F-92F17BB548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4 Past Low </a:t>
          </a:r>
          <a:r>
            <a:rPr lang="en-US" i="1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(we chose to give up memory to stay narrow)</a:t>
          </a:r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914A3845-5D9A-4D95-9BB2-23EF6A6DF644}" type="parTrans" cxnId="{F5362E96-4F13-4E6B-AA3C-80E1BC0AF978}">
      <dgm:prSet/>
      <dgm:spPr/>
      <dgm:t>
        <a:bodyPr/>
        <a:lstStyle/>
        <a:p>
          <a:endParaRPr lang="fr-FR"/>
        </a:p>
      </dgm:t>
    </dgm:pt>
    <dgm:pt modelId="{3044FE16-C6B1-48DD-A370-593073FF72F9}" type="sibTrans" cxnId="{F5362E96-4F13-4E6B-AA3C-80E1BC0AF978}">
      <dgm:prSet/>
      <dgm:spPr/>
      <dgm:t>
        <a:bodyPr/>
        <a:lstStyle/>
        <a:p>
          <a:endParaRPr lang="fr-FR"/>
        </a:p>
      </dgm:t>
    </dgm:pt>
    <dgm:pt modelId="{88D7530B-B0BD-4451-90F9-0CF71A9CEC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4 Past Open </a:t>
          </a:r>
          <a:r>
            <a:rPr lang="en-US" i="1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(we chose to give up memory to stay narrow)</a:t>
          </a:r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647DC26C-568F-4005-83E7-44ED50B57F6C}" type="parTrans" cxnId="{0FA28F6A-0FD6-4895-9716-1F3CFD5F44C7}">
      <dgm:prSet/>
      <dgm:spPr/>
      <dgm:t>
        <a:bodyPr/>
        <a:lstStyle/>
        <a:p>
          <a:endParaRPr lang="fr-FR"/>
        </a:p>
      </dgm:t>
    </dgm:pt>
    <dgm:pt modelId="{5051F8C7-3FF8-4A8D-9857-A75ADB31EACF}" type="sibTrans" cxnId="{0FA28F6A-0FD6-4895-9716-1F3CFD5F44C7}">
      <dgm:prSet/>
      <dgm:spPr/>
      <dgm:t>
        <a:bodyPr/>
        <a:lstStyle/>
        <a:p>
          <a:endParaRPr lang="fr-FR"/>
        </a:p>
      </dgm:t>
    </dgm:pt>
    <dgm:pt modelId="{73E55847-D3D5-40AF-BB95-9996BFD234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4 Past Close </a:t>
          </a:r>
          <a:r>
            <a:rPr lang="en-US" i="1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(we chose to give up memory to stay narrow)</a:t>
          </a:r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E190DC-4211-4975-BA92-B98C842BFAAF}" type="parTrans" cxnId="{B6C561E8-2301-480E-9332-A9DE793E6D91}">
      <dgm:prSet/>
      <dgm:spPr/>
      <dgm:t>
        <a:bodyPr/>
        <a:lstStyle/>
        <a:p>
          <a:endParaRPr lang="fr-FR"/>
        </a:p>
      </dgm:t>
    </dgm:pt>
    <dgm:pt modelId="{7C6AB57B-053D-4EA6-8C6F-88782DBA46C9}" type="sibTrans" cxnId="{B6C561E8-2301-480E-9332-A9DE793E6D91}">
      <dgm:prSet/>
      <dgm:spPr/>
      <dgm:t>
        <a:bodyPr/>
        <a:lstStyle/>
        <a:p>
          <a:endParaRPr lang="fr-FR"/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829E76CA-B939-4937-BD73-01A4369F6EC8}" type="pres">
      <dgm:prSet presAssocID="{236BF7F3-B511-4D96-BC62-E14E3AE79D88}" presName="compNode" presStyleCnt="0"/>
      <dgm:spPr/>
    </dgm:pt>
    <dgm:pt modelId="{29A0F66C-74B1-4141-84E4-16E6A8E2242F}" type="pres">
      <dgm:prSet presAssocID="{236BF7F3-B511-4D96-BC62-E14E3AE79D88}" presName="bgRect" presStyleLbl="bgShp" presStyleIdx="0" presStyleCnt="7"/>
      <dgm:spPr>
        <a:solidFill>
          <a:srgbClr val="000000">
            <a:alpha val="69804"/>
          </a:srgbClr>
        </a:solidFill>
      </dgm:spPr>
    </dgm:pt>
    <dgm:pt modelId="{FBDA911A-F79E-416A-BFEC-CCABEA87AE43}" type="pres">
      <dgm:prSet presAssocID="{236BF7F3-B511-4D96-BC62-E14E3AE79D8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ntains with solid fill"/>
        </a:ext>
      </dgm:extLst>
    </dgm:pt>
    <dgm:pt modelId="{74A5AFD3-642D-443F-B09F-154EA9341B5D}" type="pres">
      <dgm:prSet presAssocID="{236BF7F3-B511-4D96-BC62-E14E3AE79D88}" presName="spaceRect" presStyleCnt="0"/>
      <dgm:spPr/>
    </dgm:pt>
    <dgm:pt modelId="{B3F65CCE-8C63-452E-BE8A-36CA33BD4811}" type="pres">
      <dgm:prSet presAssocID="{236BF7F3-B511-4D96-BC62-E14E3AE79D88}" presName="parTx" presStyleLbl="revTx" presStyleIdx="0" presStyleCnt="7">
        <dgm:presLayoutVars>
          <dgm:chMax val="0"/>
          <dgm:chPref val="0"/>
        </dgm:presLayoutVars>
      </dgm:prSet>
      <dgm:spPr/>
    </dgm:pt>
    <dgm:pt modelId="{CAEE5748-2776-49A2-8A60-880B8A103B37}" type="pres">
      <dgm:prSet presAssocID="{3EEB01C3-4A44-4B31-9078-0689F3D53C8B}" presName="sibTrans" presStyleCnt="0"/>
      <dgm:spPr/>
    </dgm:pt>
    <dgm:pt modelId="{5EB1F5BA-86E0-4948-9B81-B7E45AA7D3E6}" type="pres">
      <dgm:prSet presAssocID="{EA5810EB-FAF5-4BD6-906F-92F17BB5488F}" presName="compNode" presStyleCnt="0"/>
      <dgm:spPr/>
    </dgm:pt>
    <dgm:pt modelId="{3CD545E2-AB18-4195-8A12-E6173AC9A44E}" type="pres">
      <dgm:prSet presAssocID="{EA5810EB-FAF5-4BD6-906F-92F17BB5488F}" presName="bgRect" presStyleLbl="bgShp" presStyleIdx="1" presStyleCnt="7"/>
      <dgm:spPr>
        <a:solidFill>
          <a:srgbClr val="000000">
            <a:alpha val="69804"/>
          </a:srgbClr>
        </a:solidFill>
      </dgm:spPr>
    </dgm:pt>
    <dgm:pt modelId="{83D29508-57E3-42D0-88F5-5E08FEBF4148}" type="pres">
      <dgm:prSet presAssocID="{EA5810EB-FAF5-4BD6-906F-92F17BB5488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w temperature with solid fill"/>
        </a:ext>
      </dgm:extLst>
    </dgm:pt>
    <dgm:pt modelId="{583861E9-07CE-4D02-8D2B-E0429447090A}" type="pres">
      <dgm:prSet presAssocID="{EA5810EB-FAF5-4BD6-906F-92F17BB5488F}" presName="spaceRect" presStyleCnt="0"/>
      <dgm:spPr/>
    </dgm:pt>
    <dgm:pt modelId="{70C9CC17-D1DB-4AC9-A581-603C9B460355}" type="pres">
      <dgm:prSet presAssocID="{EA5810EB-FAF5-4BD6-906F-92F17BB5488F}" presName="parTx" presStyleLbl="revTx" presStyleIdx="1" presStyleCnt="7">
        <dgm:presLayoutVars>
          <dgm:chMax val="0"/>
          <dgm:chPref val="0"/>
        </dgm:presLayoutVars>
      </dgm:prSet>
      <dgm:spPr/>
    </dgm:pt>
    <dgm:pt modelId="{88C59A21-8AE6-4D9F-B81E-FC1987D94525}" type="pres">
      <dgm:prSet presAssocID="{3044FE16-C6B1-48DD-A370-593073FF72F9}" presName="sibTrans" presStyleCnt="0"/>
      <dgm:spPr/>
    </dgm:pt>
    <dgm:pt modelId="{AEEC7135-E4E5-472D-9B25-85261CAFA040}" type="pres">
      <dgm:prSet presAssocID="{88D7530B-B0BD-4451-90F9-0CF71A9CEC94}" presName="compNode" presStyleCnt="0"/>
      <dgm:spPr/>
    </dgm:pt>
    <dgm:pt modelId="{F115948B-26DB-4968-9FDC-8C34B9B3FE4F}" type="pres">
      <dgm:prSet presAssocID="{88D7530B-B0BD-4451-90F9-0CF71A9CEC94}" presName="bgRect" presStyleLbl="bgShp" presStyleIdx="2" presStyleCnt="7"/>
      <dgm:spPr>
        <a:solidFill>
          <a:srgbClr val="000000">
            <a:alpha val="69804"/>
          </a:srgbClr>
        </a:solidFill>
      </dgm:spPr>
    </dgm:pt>
    <dgm:pt modelId="{6A6094D4-3227-408A-B029-20E38725FDFB}" type="pres">
      <dgm:prSet presAssocID="{88D7530B-B0BD-4451-90F9-0CF71A9CEC9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rise with solid fill"/>
        </a:ext>
      </dgm:extLst>
    </dgm:pt>
    <dgm:pt modelId="{BBA97332-87AD-42AC-AEC3-E3C4FDBC708C}" type="pres">
      <dgm:prSet presAssocID="{88D7530B-B0BD-4451-90F9-0CF71A9CEC94}" presName="spaceRect" presStyleCnt="0"/>
      <dgm:spPr/>
    </dgm:pt>
    <dgm:pt modelId="{50CCF1E8-3119-4BCC-9081-EAB40ED1E363}" type="pres">
      <dgm:prSet presAssocID="{88D7530B-B0BD-4451-90F9-0CF71A9CEC94}" presName="parTx" presStyleLbl="revTx" presStyleIdx="2" presStyleCnt="7">
        <dgm:presLayoutVars>
          <dgm:chMax val="0"/>
          <dgm:chPref val="0"/>
        </dgm:presLayoutVars>
      </dgm:prSet>
      <dgm:spPr/>
    </dgm:pt>
    <dgm:pt modelId="{A5EE34CA-C77B-4674-A162-4E948E34F594}" type="pres">
      <dgm:prSet presAssocID="{5051F8C7-3FF8-4A8D-9857-A75ADB31EACF}" presName="sibTrans" presStyleCnt="0"/>
      <dgm:spPr/>
    </dgm:pt>
    <dgm:pt modelId="{A05A5E44-0892-4B2F-8C1A-A4BEF893F2E3}" type="pres">
      <dgm:prSet presAssocID="{73E55847-D3D5-40AF-BB95-9996BFD23416}" presName="compNode" presStyleCnt="0"/>
      <dgm:spPr/>
    </dgm:pt>
    <dgm:pt modelId="{B4E6108B-5F81-499D-91DF-4910BDB59C83}" type="pres">
      <dgm:prSet presAssocID="{73E55847-D3D5-40AF-BB95-9996BFD23416}" presName="bgRect" presStyleLbl="bgShp" presStyleIdx="3" presStyleCnt="7"/>
      <dgm:spPr>
        <a:solidFill>
          <a:srgbClr val="000000">
            <a:alpha val="69804"/>
          </a:srgbClr>
        </a:solidFill>
      </dgm:spPr>
    </dgm:pt>
    <dgm:pt modelId="{71BF98F4-9677-43D4-A6AB-4156114CED25}" type="pres">
      <dgm:prSet presAssocID="{73E55847-D3D5-40AF-BB95-9996BFD2341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vening Moon with solid fill"/>
        </a:ext>
      </dgm:extLst>
    </dgm:pt>
    <dgm:pt modelId="{2E775577-0EDA-4333-887F-39FB1C9F8FB3}" type="pres">
      <dgm:prSet presAssocID="{73E55847-D3D5-40AF-BB95-9996BFD23416}" presName="spaceRect" presStyleCnt="0"/>
      <dgm:spPr/>
    </dgm:pt>
    <dgm:pt modelId="{F2D3DAE9-6199-48C3-8331-CDAF40BE1C70}" type="pres">
      <dgm:prSet presAssocID="{73E55847-D3D5-40AF-BB95-9996BFD23416}" presName="parTx" presStyleLbl="revTx" presStyleIdx="3" presStyleCnt="7">
        <dgm:presLayoutVars>
          <dgm:chMax val="0"/>
          <dgm:chPref val="0"/>
        </dgm:presLayoutVars>
      </dgm:prSet>
      <dgm:spPr/>
    </dgm:pt>
    <dgm:pt modelId="{41800923-5D0C-4835-8AFE-B3A99A4E7B59}" type="pres">
      <dgm:prSet presAssocID="{7C6AB57B-053D-4EA6-8C6F-88782DBA46C9}" presName="sibTrans" presStyleCnt="0"/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4" presStyleCnt="7"/>
      <dgm:spPr>
        <a:prstGeom prst="rect">
          <a:avLst/>
        </a:prstGeom>
        <a:solidFill>
          <a:srgbClr val="000000">
            <a:alpha val="69804"/>
          </a:srgbClr>
        </a:solidFill>
      </dgm:spPr>
    </dgm:pt>
    <dgm:pt modelId="{BE6B2CCF-B717-4C6F-9115-44EF0ECE6018}" type="pres">
      <dgm:prSet presAssocID="{B633A646-2062-4841-AF18-847B074C6716}" presName="iconRect" presStyleLbl="node1" presStyleIdx="4" presStyleCnt="7" custScaleX="75132" custScaleY="75132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: Slight curve with solid fill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4" presStyleCnt="7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5" presStyleCnt="7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69804"/>
          </a:srgbClr>
        </a:solidFill>
      </dgm:spPr>
    </dgm:pt>
    <dgm:pt modelId="{99FDF55F-B3E9-423D-AD21-A6446C5D7455}" type="pres">
      <dgm:prSet presAssocID="{14BC708E-A0A1-4102-88E4-E75128B4E51E}" presName="iconRect" presStyleLbl="node1" presStyleIdx="5" presStyleCnt="7" custScaleX="75132" custScaleY="75132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5" presStyleCnt="7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6" presStyleCnt="7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69804"/>
          </a:srgbClr>
        </a:solidFill>
      </dgm:spPr>
    </dgm:pt>
    <dgm:pt modelId="{1A8B8B62-3037-4506-89D7-28710774070B}" type="pres">
      <dgm:prSet presAssocID="{C6D21269-399B-4BA2-8621-C7B9DA1E1B8F}" presName="iconRect" presStyleLbl="node1" presStyleIdx="6" presStyleCnt="7" custScaleX="68302" custScaleY="68302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rmal Distribution with solid fill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17165818-2C7C-443C-88AD-666059C6C01D}" type="presOf" srcId="{EA5810EB-FAF5-4BD6-906F-92F17BB5488F}" destId="{70C9CC17-D1DB-4AC9-A581-603C9B460355}" srcOrd="0" destOrd="0" presId="urn:microsoft.com/office/officeart/2018/2/layout/IconVerticalSolidList"/>
    <dgm:cxn modelId="{944ABB28-0B7D-40F0-8726-3385D62BD567}" type="presOf" srcId="{B633A646-2062-4841-AF18-847B074C6716}" destId="{C95AF6F0-F4DA-48FE-85EB-61ADFB42AA13}" srcOrd="0" destOrd="0" presId="urn:microsoft.com/office/officeart/2018/2/layout/IconVerticalSolidList"/>
    <dgm:cxn modelId="{56ADA02B-9055-4F39-B74D-2D556F11DDB6}" srcId="{E1B432F4-5FDB-4518-9272-2F3934AC6AA2}" destId="{B633A646-2062-4841-AF18-847B074C6716}" srcOrd="4" destOrd="0" parTransId="{DB4A5689-BD48-4D3D-8017-D1E3C49B0DDB}" sibTransId="{1397C75F-5FD8-4120-9A24-A246D042942B}"/>
    <dgm:cxn modelId="{282E4C31-D2E4-4F2E-B7E4-7F072B61355B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6" destOrd="0" parTransId="{AA3929B3-1058-4240-AD5D-9518D4976567}" sibTransId="{C79B0F2C-DDB4-44EB-89F7-717146B88B10}"/>
    <dgm:cxn modelId="{480B885E-0542-4438-A79E-1072FCD53D7C}" type="presOf" srcId="{88D7530B-B0BD-4451-90F9-0CF71A9CEC94}" destId="{50CCF1E8-3119-4BCC-9081-EAB40ED1E363}" srcOrd="0" destOrd="0" presId="urn:microsoft.com/office/officeart/2018/2/layout/IconVerticalSolidList"/>
    <dgm:cxn modelId="{0FA28F6A-0FD6-4895-9716-1F3CFD5F44C7}" srcId="{E1B432F4-5FDB-4518-9272-2F3934AC6AA2}" destId="{88D7530B-B0BD-4451-90F9-0CF71A9CEC94}" srcOrd="2" destOrd="0" parTransId="{647DC26C-568F-4005-83E7-44ED50B57F6C}" sibTransId="{5051F8C7-3FF8-4A8D-9857-A75ADB31EACF}"/>
    <dgm:cxn modelId="{D8762794-D884-446F-A221-B401D17701F8}" srcId="{E1B432F4-5FDB-4518-9272-2F3934AC6AA2}" destId="{236BF7F3-B511-4D96-BC62-E14E3AE79D88}" srcOrd="0" destOrd="0" parTransId="{801F7956-58B6-4826-9770-F9619C06B9F5}" sibTransId="{3EEB01C3-4A44-4B31-9078-0689F3D53C8B}"/>
    <dgm:cxn modelId="{F5362E96-4F13-4E6B-AA3C-80E1BC0AF978}" srcId="{E1B432F4-5FDB-4518-9272-2F3934AC6AA2}" destId="{EA5810EB-FAF5-4BD6-906F-92F17BB5488F}" srcOrd="1" destOrd="0" parTransId="{914A3845-5D9A-4D95-9BB2-23EF6A6DF644}" sibTransId="{3044FE16-C6B1-48DD-A370-593073FF72F9}"/>
    <dgm:cxn modelId="{DBA96EA2-684C-4DE5-994C-2B9A7AC37664}" type="presOf" srcId="{236BF7F3-B511-4D96-BC62-E14E3AE79D88}" destId="{B3F65CCE-8C63-452E-BE8A-36CA33BD4811}" srcOrd="0" destOrd="0" presId="urn:microsoft.com/office/officeart/2018/2/layout/IconVerticalSolidList"/>
    <dgm:cxn modelId="{0145CCB7-C8B2-40A7-884A-D962D4F04305}" type="presOf" srcId="{73E55847-D3D5-40AF-BB95-9996BFD23416}" destId="{F2D3DAE9-6199-48C3-8331-CDAF40BE1C70}" srcOrd="0" destOrd="0" presId="urn:microsoft.com/office/officeart/2018/2/layout/IconVerticalSolidList"/>
    <dgm:cxn modelId="{EB9839C5-F324-41C4-8950-5284E09FB71E}" srcId="{E1B432F4-5FDB-4518-9272-2F3934AC6AA2}" destId="{14BC708E-A0A1-4102-88E4-E75128B4E51E}" srcOrd="5" destOrd="0" parTransId="{CF221EFF-354A-47A9-A498-1F0BBF01ECB8}" sibTransId="{7519C821-85FB-4CA3-BEB5-E4BFBC529B83}"/>
    <dgm:cxn modelId="{4A4BD2E1-F579-4CB0-A349-6E4A603D3C1F}" type="presOf" srcId="{14BC708E-A0A1-4102-88E4-E75128B4E51E}" destId="{80F6AD63-74FB-40E4-9D40-4178AFD87F60}" srcOrd="0" destOrd="0" presId="urn:microsoft.com/office/officeart/2018/2/layout/IconVerticalSolidList"/>
    <dgm:cxn modelId="{0F0438E4-D0CA-47DC-8484-BFD8CF753812}" type="presOf" srcId="{C6D21269-399B-4BA2-8621-C7B9DA1E1B8F}" destId="{D5847293-6F0A-4807-B203-585610F4F535}" srcOrd="0" destOrd="0" presId="urn:microsoft.com/office/officeart/2018/2/layout/IconVerticalSolidList"/>
    <dgm:cxn modelId="{B6C561E8-2301-480E-9332-A9DE793E6D91}" srcId="{E1B432F4-5FDB-4518-9272-2F3934AC6AA2}" destId="{73E55847-D3D5-40AF-BB95-9996BFD23416}" srcOrd="3" destOrd="0" parTransId="{C7E190DC-4211-4975-BA92-B98C842BFAAF}" sibTransId="{7C6AB57B-053D-4EA6-8C6F-88782DBA46C9}"/>
    <dgm:cxn modelId="{9DDD9AA2-C4D8-4F54-8835-6CC451899C26}" type="presParOf" srcId="{D40A0249-41A7-44A6-A657-361E8C18FD42}" destId="{829E76CA-B939-4937-BD73-01A4369F6EC8}" srcOrd="0" destOrd="0" presId="urn:microsoft.com/office/officeart/2018/2/layout/IconVerticalSolidList"/>
    <dgm:cxn modelId="{A0F1736B-B37A-4B9F-A4B4-D8B536727713}" type="presParOf" srcId="{829E76CA-B939-4937-BD73-01A4369F6EC8}" destId="{29A0F66C-74B1-4141-84E4-16E6A8E2242F}" srcOrd="0" destOrd="0" presId="urn:microsoft.com/office/officeart/2018/2/layout/IconVerticalSolidList"/>
    <dgm:cxn modelId="{6E1BF4ED-0495-4577-869D-25BCFC737D55}" type="presParOf" srcId="{829E76CA-B939-4937-BD73-01A4369F6EC8}" destId="{FBDA911A-F79E-416A-BFEC-CCABEA87AE43}" srcOrd="1" destOrd="0" presId="urn:microsoft.com/office/officeart/2018/2/layout/IconVerticalSolidList"/>
    <dgm:cxn modelId="{65871FDE-ACA4-4044-858C-224F51CB25ED}" type="presParOf" srcId="{829E76CA-B939-4937-BD73-01A4369F6EC8}" destId="{74A5AFD3-642D-443F-B09F-154EA9341B5D}" srcOrd="2" destOrd="0" presId="urn:microsoft.com/office/officeart/2018/2/layout/IconVerticalSolidList"/>
    <dgm:cxn modelId="{6C982C62-3B90-4D39-8ECE-FBBC70A114B6}" type="presParOf" srcId="{829E76CA-B939-4937-BD73-01A4369F6EC8}" destId="{B3F65CCE-8C63-452E-BE8A-36CA33BD4811}" srcOrd="3" destOrd="0" presId="urn:microsoft.com/office/officeart/2018/2/layout/IconVerticalSolidList"/>
    <dgm:cxn modelId="{ACDEEDEC-C3A7-40A1-A3DE-787C58582326}" type="presParOf" srcId="{D40A0249-41A7-44A6-A657-361E8C18FD42}" destId="{CAEE5748-2776-49A2-8A60-880B8A103B37}" srcOrd="1" destOrd="0" presId="urn:microsoft.com/office/officeart/2018/2/layout/IconVerticalSolidList"/>
    <dgm:cxn modelId="{1CA63F51-30E9-4E13-9B1C-4AB5093290EF}" type="presParOf" srcId="{D40A0249-41A7-44A6-A657-361E8C18FD42}" destId="{5EB1F5BA-86E0-4948-9B81-B7E45AA7D3E6}" srcOrd="2" destOrd="0" presId="urn:microsoft.com/office/officeart/2018/2/layout/IconVerticalSolidList"/>
    <dgm:cxn modelId="{1C01B2EC-2BE6-4117-828F-9AEF85FD6913}" type="presParOf" srcId="{5EB1F5BA-86E0-4948-9B81-B7E45AA7D3E6}" destId="{3CD545E2-AB18-4195-8A12-E6173AC9A44E}" srcOrd="0" destOrd="0" presId="urn:microsoft.com/office/officeart/2018/2/layout/IconVerticalSolidList"/>
    <dgm:cxn modelId="{917A1464-487B-4280-AC40-16ADE6E0844B}" type="presParOf" srcId="{5EB1F5BA-86E0-4948-9B81-B7E45AA7D3E6}" destId="{83D29508-57E3-42D0-88F5-5E08FEBF4148}" srcOrd="1" destOrd="0" presId="urn:microsoft.com/office/officeart/2018/2/layout/IconVerticalSolidList"/>
    <dgm:cxn modelId="{C6F21359-50AF-4DF8-9298-3B2543C0B5FB}" type="presParOf" srcId="{5EB1F5BA-86E0-4948-9B81-B7E45AA7D3E6}" destId="{583861E9-07CE-4D02-8D2B-E0429447090A}" srcOrd="2" destOrd="0" presId="urn:microsoft.com/office/officeart/2018/2/layout/IconVerticalSolidList"/>
    <dgm:cxn modelId="{B6C2524E-BFEA-4808-A213-B2AFF13EE357}" type="presParOf" srcId="{5EB1F5BA-86E0-4948-9B81-B7E45AA7D3E6}" destId="{70C9CC17-D1DB-4AC9-A581-603C9B460355}" srcOrd="3" destOrd="0" presId="urn:microsoft.com/office/officeart/2018/2/layout/IconVerticalSolidList"/>
    <dgm:cxn modelId="{5639B413-E1D4-44B9-9AD2-3F2C1A7A08AD}" type="presParOf" srcId="{D40A0249-41A7-44A6-A657-361E8C18FD42}" destId="{88C59A21-8AE6-4D9F-B81E-FC1987D94525}" srcOrd="3" destOrd="0" presId="urn:microsoft.com/office/officeart/2018/2/layout/IconVerticalSolidList"/>
    <dgm:cxn modelId="{52A60920-5069-4F51-9E3E-357EC21E5F82}" type="presParOf" srcId="{D40A0249-41A7-44A6-A657-361E8C18FD42}" destId="{AEEC7135-E4E5-472D-9B25-85261CAFA040}" srcOrd="4" destOrd="0" presId="urn:microsoft.com/office/officeart/2018/2/layout/IconVerticalSolidList"/>
    <dgm:cxn modelId="{6544A894-6347-4E3B-B5D4-FBD29A10261E}" type="presParOf" srcId="{AEEC7135-E4E5-472D-9B25-85261CAFA040}" destId="{F115948B-26DB-4968-9FDC-8C34B9B3FE4F}" srcOrd="0" destOrd="0" presId="urn:microsoft.com/office/officeart/2018/2/layout/IconVerticalSolidList"/>
    <dgm:cxn modelId="{7B051D4B-6630-499A-A949-515D037948C6}" type="presParOf" srcId="{AEEC7135-E4E5-472D-9B25-85261CAFA040}" destId="{6A6094D4-3227-408A-B029-20E38725FDFB}" srcOrd="1" destOrd="0" presId="urn:microsoft.com/office/officeart/2018/2/layout/IconVerticalSolidList"/>
    <dgm:cxn modelId="{E97B1645-4C7D-4E1B-B361-2F37D39499FF}" type="presParOf" srcId="{AEEC7135-E4E5-472D-9B25-85261CAFA040}" destId="{BBA97332-87AD-42AC-AEC3-E3C4FDBC708C}" srcOrd="2" destOrd="0" presId="urn:microsoft.com/office/officeart/2018/2/layout/IconVerticalSolidList"/>
    <dgm:cxn modelId="{D64C9FE9-8D13-4765-BCA8-0E91D1959040}" type="presParOf" srcId="{AEEC7135-E4E5-472D-9B25-85261CAFA040}" destId="{50CCF1E8-3119-4BCC-9081-EAB40ED1E363}" srcOrd="3" destOrd="0" presId="urn:microsoft.com/office/officeart/2018/2/layout/IconVerticalSolidList"/>
    <dgm:cxn modelId="{275BCAD1-7389-4BE9-A497-548A1CCCEB79}" type="presParOf" srcId="{D40A0249-41A7-44A6-A657-361E8C18FD42}" destId="{A5EE34CA-C77B-4674-A162-4E948E34F594}" srcOrd="5" destOrd="0" presId="urn:microsoft.com/office/officeart/2018/2/layout/IconVerticalSolidList"/>
    <dgm:cxn modelId="{C13D4A70-B429-4BFD-80E7-D7A972F50772}" type="presParOf" srcId="{D40A0249-41A7-44A6-A657-361E8C18FD42}" destId="{A05A5E44-0892-4B2F-8C1A-A4BEF893F2E3}" srcOrd="6" destOrd="0" presId="urn:microsoft.com/office/officeart/2018/2/layout/IconVerticalSolidList"/>
    <dgm:cxn modelId="{B2051388-72FA-4D6F-A9BB-A2E358DAABB0}" type="presParOf" srcId="{A05A5E44-0892-4B2F-8C1A-A4BEF893F2E3}" destId="{B4E6108B-5F81-499D-91DF-4910BDB59C83}" srcOrd="0" destOrd="0" presId="urn:microsoft.com/office/officeart/2018/2/layout/IconVerticalSolidList"/>
    <dgm:cxn modelId="{9BC2FFC3-2981-4AD1-8675-3E0BE9A959ED}" type="presParOf" srcId="{A05A5E44-0892-4B2F-8C1A-A4BEF893F2E3}" destId="{71BF98F4-9677-43D4-A6AB-4156114CED25}" srcOrd="1" destOrd="0" presId="urn:microsoft.com/office/officeart/2018/2/layout/IconVerticalSolidList"/>
    <dgm:cxn modelId="{891FFE3D-4F21-403E-82BC-3419F76AD407}" type="presParOf" srcId="{A05A5E44-0892-4B2F-8C1A-A4BEF893F2E3}" destId="{2E775577-0EDA-4333-887F-39FB1C9F8FB3}" srcOrd="2" destOrd="0" presId="urn:microsoft.com/office/officeart/2018/2/layout/IconVerticalSolidList"/>
    <dgm:cxn modelId="{C07DF3A6-67DC-4E17-B61D-B22F0F60F20E}" type="presParOf" srcId="{A05A5E44-0892-4B2F-8C1A-A4BEF893F2E3}" destId="{F2D3DAE9-6199-48C3-8331-CDAF40BE1C70}" srcOrd="3" destOrd="0" presId="urn:microsoft.com/office/officeart/2018/2/layout/IconVerticalSolidList"/>
    <dgm:cxn modelId="{2E28C5A2-5D97-4A6B-BC0B-33BC6431E819}" type="presParOf" srcId="{D40A0249-41A7-44A6-A657-361E8C18FD42}" destId="{41800923-5D0C-4835-8AFE-B3A99A4E7B59}" srcOrd="7" destOrd="0" presId="urn:microsoft.com/office/officeart/2018/2/layout/IconVerticalSolidList"/>
    <dgm:cxn modelId="{07CEADA1-F123-4E4C-9E9E-EDC53C6A9D42}" type="presParOf" srcId="{D40A0249-41A7-44A6-A657-361E8C18FD42}" destId="{7D1F47A2-8F6C-4C7F-B3B3-2100C986DE32}" srcOrd="8" destOrd="0" presId="urn:microsoft.com/office/officeart/2018/2/layout/IconVerticalSolidList"/>
    <dgm:cxn modelId="{F2FB5DCA-E48C-4F18-9E21-40A8BA4E97C5}" type="presParOf" srcId="{7D1F47A2-8F6C-4C7F-B3B3-2100C986DE32}" destId="{EC4D957C-BFAC-446D-9573-48333BEC34E6}" srcOrd="0" destOrd="0" presId="urn:microsoft.com/office/officeart/2018/2/layout/IconVerticalSolidList"/>
    <dgm:cxn modelId="{A830D3AF-7E56-4163-A545-B5B0E5253A32}" type="presParOf" srcId="{7D1F47A2-8F6C-4C7F-B3B3-2100C986DE32}" destId="{BE6B2CCF-B717-4C6F-9115-44EF0ECE6018}" srcOrd="1" destOrd="0" presId="urn:microsoft.com/office/officeart/2018/2/layout/IconVerticalSolidList"/>
    <dgm:cxn modelId="{C133A968-EF32-4D7B-99AB-467DBC63AA65}" type="presParOf" srcId="{7D1F47A2-8F6C-4C7F-B3B3-2100C986DE32}" destId="{95420642-092B-41B9-94FA-E0EC36F9AF7E}" srcOrd="2" destOrd="0" presId="urn:microsoft.com/office/officeart/2018/2/layout/IconVerticalSolidList"/>
    <dgm:cxn modelId="{D41F3259-A36F-405E-9981-26F5153F9ECE}" type="presParOf" srcId="{7D1F47A2-8F6C-4C7F-B3B3-2100C986DE32}" destId="{C95AF6F0-F4DA-48FE-85EB-61ADFB42AA13}" srcOrd="3" destOrd="0" presId="urn:microsoft.com/office/officeart/2018/2/layout/IconVerticalSolidList"/>
    <dgm:cxn modelId="{23EAD705-80C2-4A13-8B46-0FDB076A4FC2}" type="presParOf" srcId="{D40A0249-41A7-44A6-A657-361E8C18FD42}" destId="{51DD96AA-8DD7-4B07-A561-5C9B41ACFA3C}" srcOrd="9" destOrd="0" presId="urn:microsoft.com/office/officeart/2018/2/layout/IconVerticalSolidList"/>
    <dgm:cxn modelId="{37270FB1-E3CB-4E7A-934D-8AD3CE1A6A9C}" type="presParOf" srcId="{D40A0249-41A7-44A6-A657-361E8C18FD42}" destId="{38E06421-A6BB-4D10-8565-2812C2C5C6B3}" srcOrd="10" destOrd="0" presId="urn:microsoft.com/office/officeart/2018/2/layout/IconVerticalSolidList"/>
    <dgm:cxn modelId="{A2720370-712D-409A-A691-A76A6B58E669}" type="presParOf" srcId="{38E06421-A6BB-4D10-8565-2812C2C5C6B3}" destId="{79919C57-A32A-40F6-B106-B4E0CE644E4C}" srcOrd="0" destOrd="0" presId="urn:microsoft.com/office/officeart/2018/2/layout/IconVerticalSolidList"/>
    <dgm:cxn modelId="{7F0D094D-67F9-4096-8C3F-6FB86443B146}" type="presParOf" srcId="{38E06421-A6BB-4D10-8565-2812C2C5C6B3}" destId="{99FDF55F-B3E9-423D-AD21-A6446C5D7455}" srcOrd="1" destOrd="0" presId="urn:microsoft.com/office/officeart/2018/2/layout/IconVerticalSolidList"/>
    <dgm:cxn modelId="{A46EF107-6809-4A78-A437-DA4FD0910124}" type="presParOf" srcId="{38E06421-A6BB-4D10-8565-2812C2C5C6B3}" destId="{E98BD5F1-E6F1-491F-A8EE-6A9AD649521E}" srcOrd="2" destOrd="0" presId="urn:microsoft.com/office/officeart/2018/2/layout/IconVerticalSolidList"/>
    <dgm:cxn modelId="{A2F04EF7-8EDA-4B91-A3BA-95A8C47F2083}" type="presParOf" srcId="{38E06421-A6BB-4D10-8565-2812C2C5C6B3}" destId="{80F6AD63-74FB-40E4-9D40-4178AFD87F60}" srcOrd="3" destOrd="0" presId="urn:microsoft.com/office/officeart/2018/2/layout/IconVerticalSolidList"/>
    <dgm:cxn modelId="{600447EF-7DA9-4818-8D45-C741C5E6B34A}" type="presParOf" srcId="{D40A0249-41A7-44A6-A657-361E8C18FD42}" destId="{1375F890-B8F8-4966-ABCD-B672FD4512B7}" srcOrd="11" destOrd="0" presId="urn:microsoft.com/office/officeart/2018/2/layout/IconVerticalSolidList"/>
    <dgm:cxn modelId="{678E6197-2DF8-487D-80B8-DC5109CCDD3F}" type="presParOf" srcId="{D40A0249-41A7-44A6-A657-361E8C18FD42}" destId="{9887B295-B446-4B8E-AEA4-76754DE9DD89}" srcOrd="12" destOrd="0" presId="urn:microsoft.com/office/officeart/2018/2/layout/IconVerticalSolidList"/>
    <dgm:cxn modelId="{27C0A3EB-AFC3-4068-98D6-97C2AE9FB8D1}" type="presParOf" srcId="{9887B295-B446-4B8E-AEA4-76754DE9DD89}" destId="{436A8B1C-2D30-44BB-9150-7099503C8960}" srcOrd="0" destOrd="0" presId="urn:microsoft.com/office/officeart/2018/2/layout/IconVerticalSolidList"/>
    <dgm:cxn modelId="{3914B107-20DC-4ED8-B86C-19F61BC45DBB}" type="presParOf" srcId="{9887B295-B446-4B8E-AEA4-76754DE9DD89}" destId="{1A8B8B62-3037-4506-89D7-28710774070B}" srcOrd="1" destOrd="0" presId="urn:microsoft.com/office/officeart/2018/2/layout/IconVerticalSolidList"/>
    <dgm:cxn modelId="{8C250632-60D4-4813-9B7E-F468D972396C}" type="presParOf" srcId="{9887B295-B446-4B8E-AEA4-76754DE9DD89}" destId="{2FFC6342-A780-4396-8FAC-8E7FAE77A6E2}" srcOrd="2" destOrd="0" presId="urn:microsoft.com/office/officeart/2018/2/layout/IconVerticalSolidList"/>
    <dgm:cxn modelId="{84E4FB42-7EF6-4E5B-9E43-2F003B8E5D13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0F66C-74B1-4141-84E4-16E6A8E2242F}">
      <dsp:nvSpPr>
        <dsp:cNvPr id="0" name=""/>
        <dsp:cNvSpPr/>
      </dsp:nvSpPr>
      <dsp:spPr>
        <a:xfrm>
          <a:off x="0" y="421"/>
          <a:ext cx="5607050" cy="579618"/>
        </a:xfrm>
        <a:prstGeom prst="roundRect">
          <a:avLst>
            <a:gd name="adj" fmla="val 10000"/>
          </a:avLst>
        </a:prstGeom>
        <a:solidFill>
          <a:srgbClr val="000000">
            <a:alpha val="69804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DA911A-F79E-416A-BFEC-CCABEA87AE43}">
      <dsp:nvSpPr>
        <dsp:cNvPr id="0" name=""/>
        <dsp:cNvSpPr/>
      </dsp:nvSpPr>
      <dsp:spPr>
        <a:xfrm>
          <a:off x="175334" y="130835"/>
          <a:ext cx="318790" cy="3187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F65CCE-8C63-452E-BE8A-36CA33BD4811}">
      <dsp:nvSpPr>
        <dsp:cNvPr id="0" name=""/>
        <dsp:cNvSpPr/>
      </dsp:nvSpPr>
      <dsp:spPr>
        <a:xfrm>
          <a:off x="669459" y="421"/>
          <a:ext cx="4937590" cy="579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43" tIns="61343" rIns="61343" bIns="61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4 Past High </a:t>
          </a:r>
          <a:r>
            <a:rPr lang="en-US" sz="1600" i="1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(we chose to give up memory to stay narrow)</a:t>
          </a:r>
        </a:p>
      </dsp:txBody>
      <dsp:txXfrm>
        <a:off x="669459" y="421"/>
        <a:ext cx="4937590" cy="579618"/>
      </dsp:txXfrm>
    </dsp:sp>
    <dsp:sp modelId="{3CD545E2-AB18-4195-8A12-E6173AC9A44E}">
      <dsp:nvSpPr>
        <dsp:cNvPr id="0" name=""/>
        <dsp:cNvSpPr/>
      </dsp:nvSpPr>
      <dsp:spPr>
        <a:xfrm>
          <a:off x="0" y="724944"/>
          <a:ext cx="5607050" cy="579618"/>
        </a:xfrm>
        <a:prstGeom prst="roundRect">
          <a:avLst>
            <a:gd name="adj" fmla="val 10000"/>
          </a:avLst>
        </a:prstGeom>
        <a:solidFill>
          <a:srgbClr val="000000">
            <a:alpha val="69804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D29508-57E3-42D0-88F5-5E08FEBF4148}">
      <dsp:nvSpPr>
        <dsp:cNvPr id="0" name=""/>
        <dsp:cNvSpPr/>
      </dsp:nvSpPr>
      <dsp:spPr>
        <a:xfrm>
          <a:off x="175334" y="855358"/>
          <a:ext cx="318790" cy="3187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C9CC17-D1DB-4AC9-A581-603C9B460355}">
      <dsp:nvSpPr>
        <dsp:cNvPr id="0" name=""/>
        <dsp:cNvSpPr/>
      </dsp:nvSpPr>
      <dsp:spPr>
        <a:xfrm>
          <a:off x="669459" y="724944"/>
          <a:ext cx="4937590" cy="579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43" tIns="61343" rIns="61343" bIns="61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4 Past Low </a:t>
          </a:r>
          <a:r>
            <a:rPr lang="en-US" sz="1600" i="1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(we chose to give up memory to stay narrow)</a:t>
          </a:r>
          <a:endParaRPr lang="en-US" sz="16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669459" y="724944"/>
        <a:ext cx="4937590" cy="579618"/>
      </dsp:txXfrm>
    </dsp:sp>
    <dsp:sp modelId="{F115948B-26DB-4968-9FDC-8C34B9B3FE4F}">
      <dsp:nvSpPr>
        <dsp:cNvPr id="0" name=""/>
        <dsp:cNvSpPr/>
      </dsp:nvSpPr>
      <dsp:spPr>
        <a:xfrm>
          <a:off x="0" y="1449467"/>
          <a:ext cx="5607050" cy="579618"/>
        </a:xfrm>
        <a:prstGeom prst="roundRect">
          <a:avLst>
            <a:gd name="adj" fmla="val 10000"/>
          </a:avLst>
        </a:prstGeom>
        <a:solidFill>
          <a:srgbClr val="000000">
            <a:alpha val="69804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6094D4-3227-408A-B029-20E38725FDFB}">
      <dsp:nvSpPr>
        <dsp:cNvPr id="0" name=""/>
        <dsp:cNvSpPr/>
      </dsp:nvSpPr>
      <dsp:spPr>
        <a:xfrm>
          <a:off x="175334" y="1579881"/>
          <a:ext cx="318790" cy="3187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CCF1E8-3119-4BCC-9081-EAB40ED1E363}">
      <dsp:nvSpPr>
        <dsp:cNvPr id="0" name=""/>
        <dsp:cNvSpPr/>
      </dsp:nvSpPr>
      <dsp:spPr>
        <a:xfrm>
          <a:off x="669459" y="1449467"/>
          <a:ext cx="4937590" cy="579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43" tIns="61343" rIns="61343" bIns="61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4 Past Open </a:t>
          </a:r>
          <a:r>
            <a:rPr lang="en-US" sz="1600" i="1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(we chose to give up memory to stay narrow)</a:t>
          </a:r>
          <a:endParaRPr lang="en-US" sz="16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669459" y="1449467"/>
        <a:ext cx="4937590" cy="579618"/>
      </dsp:txXfrm>
    </dsp:sp>
    <dsp:sp modelId="{B4E6108B-5F81-499D-91DF-4910BDB59C83}">
      <dsp:nvSpPr>
        <dsp:cNvPr id="0" name=""/>
        <dsp:cNvSpPr/>
      </dsp:nvSpPr>
      <dsp:spPr>
        <a:xfrm>
          <a:off x="0" y="2173990"/>
          <a:ext cx="5607050" cy="579618"/>
        </a:xfrm>
        <a:prstGeom prst="roundRect">
          <a:avLst>
            <a:gd name="adj" fmla="val 10000"/>
          </a:avLst>
        </a:prstGeom>
        <a:solidFill>
          <a:srgbClr val="000000">
            <a:alpha val="69804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BF98F4-9677-43D4-A6AB-4156114CED25}">
      <dsp:nvSpPr>
        <dsp:cNvPr id="0" name=""/>
        <dsp:cNvSpPr/>
      </dsp:nvSpPr>
      <dsp:spPr>
        <a:xfrm>
          <a:off x="175334" y="2304404"/>
          <a:ext cx="318790" cy="3187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D3DAE9-6199-48C3-8331-CDAF40BE1C70}">
      <dsp:nvSpPr>
        <dsp:cNvPr id="0" name=""/>
        <dsp:cNvSpPr/>
      </dsp:nvSpPr>
      <dsp:spPr>
        <a:xfrm>
          <a:off x="669459" y="2173990"/>
          <a:ext cx="4937590" cy="579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43" tIns="61343" rIns="61343" bIns="61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4 Past Close </a:t>
          </a:r>
          <a:r>
            <a:rPr lang="en-US" sz="1600" i="1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(we chose to give up memory to stay narrow)</a:t>
          </a:r>
          <a:endParaRPr lang="en-US" sz="16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669459" y="2173990"/>
        <a:ext cx="4937590" cy="579618"/>
      </dsp:txXfrm>
    </dsp:sp>
    <dsp:sp modelId="{EC4D957C-BFAC-446D-9573-48333BEC34E6}">
      <dsp:nvSpPr>
        <dsp:cNvPr id="0" name=""/>
        <dsp:cNvSpPr/>
      </dsp:nvSpPr>
      <dsp:spPr>
        <a:xfrm>
          <a:off x="0" y="2898513"/>
          <a:ext cx="5607050" cy="579618"/>
        </a:xfrm>
        <a:prstGeom prst="rect">
          <a:avLst/>
        </a:prstGeom>
        <a:solidFill>
          <a:srgbClr val="000000">
            <a:alpha val="69804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214972" y="3068566"/>
          <a:ext cx="239513" cy="2395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669459" y="2898513"/>
          <a:ext cx="4937590" cy="579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43" tIns="61343" rIns="61343" bIns="61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Momentum: </a:t>
          </a:r>
          <a:r>
            <a:rPr lang="en-US" sz="1600" i="1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price inertia</a:t>
          </a:r>
        </a:p>
      </dsp:txBody>
      <dsp:txXfrm>
        <a:off x="669459" y="2898513"/>
        <a:ext cx="4937590" cy="579618"/>
      </dsp:txXfrm>
    </dsp:sp>
    <dsp:sp modelId="{79919C57-A32A-40F6-B106-B4E0CE644E4C}">
      <dsp:nvSpPr>
        <dsp:cNvPr id="0" name=""/>
        <dsp:cNvSpPr/>
      </dsp:nvSpPr>
      <dsp:spPr>
        <a:xfrm>
          <a:off x="0" y="3623037"/>
          <a:ext cx="5607050" cy="579618"/>
        </a:xfrm>
        <a:prstGeom prst="rect">
          <a:avLst/>
        </a:prstGeom>
        <a:solidFill>
          <a:srgbClr val="000000">
            <a:alpha val="69804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214972" y="3793089"/>
          <a:ext cx="239513" cy="23951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669459" y="3623037"/>
          <a:ext cx="4937590" cy="579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43" tIns="61343" rIns="61343" bIns="61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Intraday Momentum Index: </a:t>
          </a:r>
          <a:r>
            <a:rPr lang="en-US" sz="1600" i="1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overbought/oversold signal</a:t>
          </a:r>
        </a:p>
      </dsp:txBody>
      <dsp:txXfrm>
        <a:off x="669459" y="3623037"/>
        <a:ext cx="4937590" cy="579618"/>
      </dsp:txXfrm>
    </dsp:sp>
    <dsp:sp modelId="{436A8B1C-2D30-44BB-9150-7099503C8960}">
      <dsp:nvSpPr>
        <dsp:cNvPr id="0" name=""/>
        <dsp:cNvSpPr/>
      </dsp:nvSpPr>
      <dsp:spPr>
        <a:xfrm>
          <a:off x="0" y="4347560"/>
          <a:ext cx="5607050" cy="579618"/>
        </a:xfrm>
        <a:prstGeom prst="rect">
          <a:avLst/>
        </a:prstGeom>
        <a:solidFill>
          <a:srgbClr val="000000">
            <a:alpha val="69804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225859" y="4528499"/>
          <a:ext cx="217740" cy="21774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669459" y="4347560"/>
          <a:ext cx="4937590" cy="579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43" tIns="61343" rIns="61343" bIns="61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Volatility:  </a:t>
          </a:r>
          <a:r>
            <a:rPr lang="en-US" sz="1600" i="1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standard deviation of prices</a:t>
          </a:r>
        </a:p>
      </dsp:txBody>
      <dsp:txXfrm>
        <a:off x="669459" y="4347560"/>
        <a:ext cx="4937590" cy="579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4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Big data – LAB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142145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Predicting prices using only candlestick data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Chosen input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954055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B1BE5A-6F10-744E-EF89-2CEE18BB3BEE}"/>
              </a:ext>
            </a:extLst>
          </p:cNvPr>
          <p:cNvSpPr txBox="1"/>
          <p:nvPr/>
        </p:nvSpPr>
        <p:spPr>
          <a:xfrm>
            <a:off x="214009" y="5330757"/>
            <a:ext cx="41701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</a:rPr>
              <a:t>While</a:t>
            </a:r>
            <a:r>
              <a:rPr lang="fr-FR" sz="1400" dirty="0">
                <a:solidFill>
                  <a:schemeClr val="bg1"/>
                </a:solidFill>
              </a:rPr>
              <a:t> not </a:t>
            </a:r>
            <a:r>
              <a:rPr lang="fr-FR" sz="1400" dirty="0" err="1">
                <a:solidFill>
                  <a:schemeClr val="bg1"/>
                </a:solidFill>
              </a:rPr>
              <a:t>using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them</a:t>
            </a:r>
            <a:r>
              <a:rPr lang="fr-FR" sz="1400" dirty="0">
                <a:solidFill>
                  <a:schemeClr val="bg1"/>
                </a:solidFill>
              </a:rPr>
              <a:t> for </a:t>
            </a:r>
            <a:r>
              <a:rPr lang="fr-FR" sz="1400" dirty="0" err="1">
                <a:solidFill>
                  <a:schemeClr val="bg1"/>
                </a:solidFill>
              </a:rPr>
              <a:t>prediction</a:t>
            </a:r>
            <a:r>
              <a:rPr lang="fr-FR" sz="1400" dirty="0">
                <a:solidFill>
                  <a:schemeClr val="bg1"/>
                </a:solidFill>
              </a:rPr>
              <a:t>, </a:t>
            </a:r>
            <a:r>
              <a:rPr lang="fr-FR" sz="1400" dirty="0" err="1">
                <a:solidFill>
                  <a:schemeClr val="bg1"/>
                </a:solidFill>
              </a:rPr>
              <a:t>we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also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compute</a:t>
            </a:r>
            <a:r>
              <a:rPr lang="fr-FR" sz="1400" dirty="0">
                <a:solidFill>
                  <a:schemeClr val="bg1"/>
                </a:solidFill>
              </a:rPr>
              <a:t>: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i="1" dirty="0">
                <a:solidFill>
                  <a:schemeClr val="bg1"/>
                </a:solidFill>
              </a:rPr>
              <a:t>- the Relative </a:t>
            </a:r>
            <a:r>
              <a:rPr lang="fr-FR" sz="1400" i="1" dirty="0" err="1">
                <a:solidFill>
                  <a:schemeClr val="bg1"/>
                </a:solidFill>
              </a:rPr>
              <a:t>Strength</a:t>
            </a:r>
            <a:r>
              <a:rPr lang="fr-FR" sz="1400" i="1" dirty="0">
                <a:solidFill>
                  <a:schemeClr val="bg1"/>
                </a:solidFill>
              </a:rPr>
              <a:t> Index;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- </a:t>
            </a:r>
            <a:r>
              <a:rPr lang="fr-FR" sz="1400" i="1" dirty="0" err="1">
                <a:solidFill>
                  <a:schemeClr val="bg1"/>
                </a:solidFill>
              </a:rPr>
              <a:t>Upside</a:t>
            </a:r>
            <a:r>
              <a:rPr lang="fr-FR" sz="1400" i="1" dirty="0">
                <a:solidFill>
                  <a:schemeClr val="bg1"/>
                </a:solidFill>
              </a:rPr>
              <a:t> </a:t>
            </a:r>
            <a:r>
              <a:rPr lang="fr-FR" sz="1400" i="1" dirty="0" err="1">
                <a:solidFill>
                  <a:schemeClr val="bg1"/>
                </a:solidFill>
              </a:rPr>
              <a:t>Downside</a:t>
            </a:r>
            <a:r>
              <a:rPr lang="fr-FR" sz="1400" i="1" dirty="0">
                <a:solidFill>
                  <a:schemeClr val="bg1"/>
                </a:solidFill>
              </a:rPr>
              <a:t> Ratio;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- Money Flow Index;</a:t>
            </a: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195216-AE35-D667-D06F-D79420C8C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565" y="447472"/>
            <a:ext cx="3604235" cy="28210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CC28B6-C77D-F64A-899B-33DB94DA8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700" y="476245"/>
            <a:ext cx="3751248" cy="29446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C846E7-B85B-1AA8-9B9C-77CDC24FA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3927" y="3449709"/>
            <a:ext cx="3906873" cy="29113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301242-B994-D522-B2F0-4475C14133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22"/>
          <a:stretch/>
        </p:blipFill>
        <p:spPr>
          <a:xfrm>
            <a:off x="4716136" y="3492229"/>
            <a:ext cx="3577791" cy="274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7077" y="494856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POSSIBLE IMPROVEMENT: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ADD ORDER BOOK DATA</a:t>
            </a:r>
          </a:p>
        </p:txBody>
      </p:sp>
      <p:graphicFrame>
        <p:nvGraphicFramePr>
          <p:cNvPr id="6" name="Content Placeholder 5" descr="Financial Chart">
            <a:extLst>
              <a:ext uri="{FF2B5EF4-FFF2-40B4-BE49-F238E27FC236}">
                <a16:creationId xmlns:a16="http://schemas.microsoft.com/office/drawing/2014/main" id="{553FBC4F-691A-471D-8ADC-EEE7AF67D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877152"/>
              </p:ext>
            </p:extLst>
          </p:nvPr>
        </p:nvGraphicFramePr>
        <p:xfrm>
          <a:off x="1902079" y="131578"/>
          <a:ext cx="3733547" cy="3211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16141AE-6F6D-7436-4C07-332762689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50" y="3343275"/>
            <a:ext cx="6400800" cy="3600450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1F694798-8801-F9B1-C0EA-6592C9473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093" y="2701635"/>
            <a:ext cx="3911517" cy="287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BE595CE-210A-44F5-0798-A13559C6C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725" y="2638425"/>
            <a:ext cx="4452938" cy="310197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MERAT Adrien</a:t>
            </a:r>
          </a:p>
          <a:p>
            <a:r>
              <a:rPr lang="en-US" sz="1800" dirty="0">
                <a:solidFill>
                  <a:schemeClr val="bg1"/>
                </a:solidFill>
              </a:rPr>
              <a:t>MOLLARD Emmanuel</a:t>
            </a:r>
          </a:p>
          <a:p>
            <a:r>
              <a:rPr lang="en-US" sz="1800" dirty="0">
                <a:solidFill>
                  <a:schemeClr val="bg1"/>
                </a:solidFill>
              </a:rPr>
              <a:t>OUESLATI Mehdi</a:t>
            </a: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00e6586-bec3-4c32-ad5f-db2094513af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E951FD43F3CB499090A43508127C0C" ma:contentTypeVersion="13" ma:contentTypeDescription="Crée un document." ma:contentTypeScope="" ma:versionID="ccb6615537c25483bdcc6e08bd0e7205">
  <xsd:schema xmlns:xsd="http://www.w3.org/2001/XMLSchema" xmlns:xs="http://www.w3.org/2001/XMLSchema" xmlns:p="http://schemas.microsoft.com/office/2006/metadata/properties" xmlns:ns3="bb1644d4-da4a-4352-a55f-7d4bedc7d8c8" xmlns:ns4="000e6586-bec3-4c32-ad5f-db2094513aff" targetNamespace="http://schemas.microsoft.com/office/2006/metadata/properties" ma:root="true" ma:fieldsID="0c04fa95a144a717e826f5cb26e48ebe" ns3:_="" ns4:_="">
    <xsd:import namespace="bb1644d4-da4a-4352-a55f-7d4bedc7d8c8"/>
    <xsd:import namespace="000e6586-bec3-4c32-ad5f-db2094513af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4:MediaServiceMetadata" minOccurs="0"/>
                <xsd:element ref="ns4:MediaServiceFastMetadata" minOccurs="0"/>
                <xsd:element ref="ns3:SharedWithDetails" minOccurs="0"/>
                <xsd:element ref="ns3:SharingHintHash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644d4-da4a-4352-a55f-7d4bedc7d8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0e6586-bec3-4c32-ad5f-db2094513a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4D5ADA-BB6C-46F4-9A97-3A3D44A9A8A6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bb1644d4-da4a-4352-a55f-7d4bedc7d8c8"/>
    <ds:schemaRef ds:uri="http://schemas.openxmlformats.org/package/2006/metadata/core-properties"/>
    <ds:schemaRef ds:uri="000e6586-bec3-4c32-ad5f-db2094513aff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28223DC-4748-4F7F-8D8D-E4EA5A6C18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E851AF-BBFA-47AA-92B1-E9AE6DB4C5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1644d4-da4a-4352-a55f-7d4bedc7d8c8"/>
    <ds:schemaRef ds:uri="000e6586-bec3-4c32-ad5f-db2094513a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47</TotalTime>
  <Words>137</Words>
  <Application>Microsoft Office PowerPoint</Application>
  <PresentationFormat>Widescreen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Parcel</vt:lpstr>
      <vt:lpstr>Big data – LAB 2</vt:lpstr>
      <vt:lpstr>Chosen input</vt:lpstr>
      <vt:lpstr>model</vt:lpstr>
      <vt:lpstr>POSSIBLE IMPROVEMENT: ADD ORDER BOOK DATA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– LAB 2</dc:title>
  <dc:creator>Mehdi Oueslati</dc:creator>
  <cp:lastModifiedBy>Mehdi Oueslati</cp:lastModifiedBy>
  <cp:revision>1</cp:revision>
  <dcterms:created xsi:type="dcterms:W3CDTF">2022-06-21T15:53:49Z</dcterms:created>
  <dcterms:modified xsi:type="dcterms:W3CDTF">2022-06-21T16:41:32Z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0x0101006AE951FD43F3CB499090A43508127C0C</vt:lpwstr>
  </property>
</Properties>
</file>