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7" r:id="rId3"/>
    <p:sldId id="260" r:id="rId4"/>
    <p:sldId id="265" r:id="rId5"/>
    <p:sldId id="274" r:id="rId6"/>
    <p:sldId id="275" r:id="rId7"/>
    <p:sldId id="276" r:id="rId8"/>
    <p:sldId id="278" r:id="rId9"/>
    <p:sldId id="277" r:id="rId10"/>
    <p:sldId id="262" r:id="rId11"/>
    <p:sldId id="269" r:id="rId12"/>
    <p:sldId id="268" r:id="rId13"/>
    <p:sldId id="263" r:id="rId14"/>
    <p:sldId id="266" r:id="rId15"/>
    <p:sldId id="271" r:id="rId16"/>
    <p:sldId id="273" r:id="rId17"/>
    <p:sldId id="272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4">
          <p15:clr>
            <a:srgbClr val="A4A3A4"/>
          </p15:clr>
        </p15:guide>
        <p15:guide id="2" orient="horz" pos="2436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4332">
          <p15:clr>
            <a:srgbClr val="A4A3A4"/>
          </p15:clr>
        </p15:guide>
        <p15:guide id="5" pos="1429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453"/>
    <a:srgbClr val="3C3C37"/>
    <a:srgbClr val="05A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 autoAdjust="0"/>
    <p:restoredTop sz="94599" autoAdjust="0"/>
  </p:normalViewPr>
  <p:slideViewPr>
    <p:cSldViewPr snapToObjects="1">
      <p:cViewPr varScale="1">
        <p:scale>
          <a:sx n="111" d="100"/>
          <a:sy n="111" d="100"/>
        </p:scale>
        <p:origin x="150" y="-60"/>
      </p:cViewPr>
      <p:guideLst>
        <p:guide orient="horz" pos="804"/>
        <p:guide orient="horz" pos="2436"/>
        <p:guide orient="horz" pos="1620"/>
        <p:guide pos="4332"/>
        <p:guide pos="142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BE0DC-59D1-4492-A759-9B7E7B780E9C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336F0-A849-4C36-B24A-3009716B1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28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左边一列为用户，右边一列是管理员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336F0-A849-4C36-B24A-3009716B13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311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C4DDB-F316-4707-863E-64F2BB39E6F0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96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1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1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6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tubiao/" TargetMode="External"/><Relationship Id="rId13" Type="http://schemas.openxmlformats.org/officeDocument/2006/relationships/hyperlink" Target="http://www.1ppt.com/ziliao/" TargetMode="External"/><Relationship Id="rId18" Type="http://schemas.openxmlformats.org/officeDocument/2006/relationships/hyperlink" Target="http://www.1ppt.cn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image" Target="../media/image16.png"/><Relationship Id="rId7" Type="http://schemas.openxmlformats.org/officeDocument/2006/relationships/hyperlink" Target="http://www.1ppt.com/beijing/" TargetMode="External"/><Relationship Id="rId12" Type="http://schemas.openxmlformats.org/officeDocument/2006/relationships/hyperlink" Target="http://www.1ppt.com/excel/" TargetMode="External"/><Relationship Id="rId17" Type="http://schemas.openxmlformats.org/officeDocument/2006/relationships/hyperlink" Target="http://www.1ppt.com/jiaoan/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1ppt.com/shiti/" TargetMode="Externa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1ppt.com/sucai/" TargetMode="External"/><Relationship Id="rId11" Type="http://schemas.openxmlformats.org/officeDocument/2006/relationships/hyperlink" Target="http://www.1ppt.com/word/" TargetMode="External"/><Relationship Id="rId5" Type="http://schemas.openxmlformats.org/officeDocument/2006/relationships/hyperlink" Target="http://www.1ppt.com/jieri/" TargetMode="External"/><Relationship Id="rId15" Type="http://schemas.openxmlformats.org/officeDocument/2006/relationships/hyperlink" Target="http://www.1ppt.com/fanwen/" TargetMode="External"/><Relationship Id="rId10" Type="http://schemas.openxmlformats.org/officeDocument/2006/relationships/hyperlink" Target="http://www.1ppt.com/powerpoint/" TargetMode="External"/><Relationship Id="rId19" Type="http://schemas.openxmlformats.org/officeDocument/2006/relationships/image" Target="../media/image14.png"/><Relationship Id="rId4" Type="http://schemas.openxmlformats.org/officeDocument/2006/relationships/hyperlink" Target="http://www.1ppt.com/hangye/" TargetMode="External"/><Relationship Id="rId9" Type="http://schemas.openxmlformats.org/officeDocument/2006/relationships/hyperlink" Target="http://www.1ppt.com/xiazai/" TargetMode="External"/><Relationship Id="rId14" Type="http://schemas.openxmlformats.org/officeDocument/2006/relationships/hyperlink" Target="http://www.1ppt.com/kejia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72008" y="-35631"/>
            <a:ext cx="9252520" cy="2283718"/>
          </a:xfrm>
          <a:prstGeom prst="rect">
            <a:avLst/>
          </a:prstGeom>
          <a:solidFill>
            <a:srgbClr val="FA445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3851920" y="1131590"/>
            <a:ext cx="633670" cy="0"/>
          </a:xfrm>
          <a:prstGeom prst="line">
            <a:avLst/>
          </a:prstGeom>
          <a:ln w="12700">
            <a:solidFill>
              <a:schemeClr val="bg1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3736707" y="411510"/>
            <a:ext cx="1670586" cy="1440160"/>
            <a:chOff x="3736707" y="411510"/>
            <a:chExt cx="1670586" cy="144016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>
              <a:off x="3736707" y="411510"/>
              <a:ext cx="1670586" cy="1440160"/>
            </a:xfrm>
            <a:prstGeom prst="hexagon">
              <a:avLst/>
            </a:prstGeom>
            <a:solidFill>
              <a:srgbClr val="3C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 flipV="1">
              <a:off x="4569183" y="537188"/>
              <a:ext cx="403245" cy="576064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4698797" y="1131590"/>
              <a:ext cx="547261" cy="10269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569183" y="1160267"/>
              <a:ext cx="403245" cy="556642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4168755" y="1141859"/>
              <a:ext cx="388843" cy="575320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 flipV="1">
              <a:off x="4168755" y="555526"/>
              <a:ext cx="403245" cy="576064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流程图: 联系 33"/>
            <p:cNvSpPr/>
            <p:nvPr/>
          </p:nvSpPr>
          <p:spPr>
            <a:xfrm>
              <a:off x="4183861" y="771550"/>
              <a:ext cx="748179" cy="748179"/>
            </a:xfrm>
            <a:prstGeom prst="flowChartConnector">
              <a:avLst/>
            </a:prstGeom>
            <a:solidFill>
              <a:srgbClr val="3C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32537" y="962313"/>
              <a:ext cx="125012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12308</a:t>
              </a:r>
              <a:endParaRPr lang="zh-CN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六边形 35"/>
            <p:cNvSpPr/>
            <p:nvPr/>
          </p:nvSpPr>
          <p:spPr>
            <a:xfrm>
              <a:off x="3806783" y="464080"/>
              <a:ext cx="1524799" cy="1314482"/>
            </a:xfrm>
            <a:prstGeom prst="hexagon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TextBox 53"/>
          <p:cNvSpPr txBox="1"/>
          <p:nvPr/>
        </p:nvSpPr>
        <p:spPr bwMode="auto">
          <a:xfrm>
            <a:off x="957198" y="2496153"/>
            <a:ext cx="720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600" b="1" spc="22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12308</a:t>
            </a:r>
            <a:r>
              <a:rPr lang="zh-CN" altLang="en-US" sz="3600" b="1" spc="22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火车订票系统</a:t>
            </a:r>
            <a:endParaRPr lang="zh-CN" altLang="en-US" sz="3600" b="1" spc="225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045831" y="3142483"/>
            <a:ext cx="1040670" cy="377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By </a:t>
            </a:r>
            <a:r>
              <a:rPr lang="zh-CN" altLang="en-US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黑</a:t>
            </a:r>
            <a:r>
              <a:rPr lang="zh-CN" altLang="en-US" sz="14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作坊</a:t>
            </a:r>
            <a:endParaRPr lang="en-US" altLang="zh-CN" sz="1400" spc="75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921667" y="1123522"/>
            <a:ext cx="273630" cy="13202"/>
          </a:xfrm>
          <a:prstGeom prst="line">
            <a:avLst/>
          </a:prstGeom>
          <a:ln w="12700">
            <a:solidFill>
              <a:schemeClr val="bg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19414" y="1778562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574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29486" y="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5400000">
            <a:off x="5020837" y="860349"/>
            <a:ext cx="5328595" cy="3134774"/>
          </a:xfrm>
          <a:prstGeom prst="flowChartMerge">
            <a:avLst/>
          </a:prstGeom>
          <a:solidFill>
            <a:srgbClr val="FFC000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5400000">
            <a:off x="5380875" y="1059583"/>
            <a:ext cx="4608512" cy="273630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601894" y="1919905"/>
            <a:ext cx="1296142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02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44" name="流程图: 合并 43"/>
          <p:cNvSpPr/>
          <p:nvPr/>
        </p:nvSpPr>
        <p:spPr>
          <a:xfrm rot="16200000">
            <a:off x="2699793" y="2283719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53615" y="2166124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概要</a:t>
            </a:r>
            <a:endParaRPr lang="zh-CN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48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6736" y="1021263"/>
            <a:ext cx="2715110" cy="31589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4382" y="1021263"/>
            <a:ext cx="242354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9551" y="986852"/>
            <a:ext cx="2701112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zh-CN" altLang="en-US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后端数据库</a:t>
            </a:r>
            <a:endParaRPr lang="zh-CN" altLang="zh-CN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74384" y="2141444"/>
            <a:ext cx="2966281" cy="400110"/>
            <a:chOff x="274382" y="2645794"/>
            <a:chExt cx="2966281" cy="400110"/>
          </a:xfrm>
        </p:grpSpPr>
        <p:sp>
          <p:nvSpPr>
            <p:cNvPr id="10" name="矩形 9"/>
            <p:cNvSpPr/>
            <p:nvPr/>
          </p:nvSpPr>
          <p:spPr>
            <a:xfrm>
              <a:off x="525553" y="2687900"/>
              <a:ext cx="2715110" cy="31589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74382" y="2687900"/>
              <a:ext cx="242354" cy="315898"/>
            </a:xfrm>
            <a:prstGeom prst="rect">
              <a:avLst/>
            </a:prstGeom>
            <a:solidFill>
              <a:srgbClr val="3C3C3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6735" y="2645794"/>
              <a:ext cx="2715111" cy="4001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服务器通信</a:t>
              </a:r>
              <a:endParaRPr lang="zh-CN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1520" y="1463175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合并 30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87522" y="2717507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273675" y="986852"/>
            <a:ext cx="2862091" cy="1573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351687" y="986852"/>
            <a:ext cx="1512168" cy="1573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73675" y="2800329"/>
            <a:ext cx="2862091" cy="1573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51687" y="2800329"/>
            <a:ext cx="1512168" cy="1573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77756" y="3416682"/>
            <a:ext cx="2966281" cy="400110"/>
            <a:chOff x="274382" y="2645794"/>
            <a:chExt cx="2966281" cy="400110"/>
          </a:xfrm>
        </p:grpSpPr>
        <p:sp>
          <p:nvSpPr>
            <p:cNvPr id="24" name="矩形 23"/>
            <p:cNvSpPr/>
            <p:nvPr/>
          </p:nvSpPr>
          <p:spPr>
            <a:xfrm>
              <a:off x="525553" y="2687900"/>
              <a:ext cx="2715110" cy="31589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74382" y="2687900"/>
              <a:ext cx="242354" cy="315898"/>
            </a:xfrm>
            <a:prstGeom prst="rect">
              <a:avLst/>
            </a:prstGeom>
            <a:solidFill>
              <a:srgbClr val="3C3C3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11"/>
            <p:cNvSpPr txBox="1"/>
            <p:nvPr/>
          </p:nvSpPr>
          <p:spPr>
            <a:xfrm>
              <a:off x="516735" y="2645794"/>
              <a:ext cx="2715111" cy="4001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服务器通信</a:t>
              </a:r>
              <a:endParaRPr lang="zh-CN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26"/>
          <p:cNvSpPr txBox="1"/>
          <p:nvPr/>
        </p:nvSpPr>
        <p:spPr>
          <a:xfrm>
            <a:off x="290894" y="3992745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51628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流程图: 联系 8"/>
          <p:cNvSpPr/>
          <p:nvPr/>
        </p:nvSpPr>
        <p:spPr>
          <a:xfrm>
            <a:off x="541063" y="1419622"/>
            <a:ext cx="1296144" cy="1296144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8712" y="2941224"/>
            <a:ext cx="22324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内容标题</a:t>
            </a: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179512" y="65715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018" y="-9254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合并 19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联系 23"/>
          <p:cNvSpPr/>
          <p:nvPr/>
        </p:nvSpPr>
        <p:spPr>
          <a:xfrm>
            <a:off x="2772048" y="2563610"/>
            <a:ext cx="1296144" cy="1296144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流程图: 联系 24"/>
          <p:cNvSpPr/>
          <p:nvPr/>
        </p:nvSpPr>
        <p:spPr>
          <a:xfrm>
            <a:off x="4827652" y="1419622"/>
            <a:ext cx="1296144" cy="1296144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流程图: 联系 25"/>
          <p:cNvSpPr/>
          <p:nvPr/>
        </p:nvSpPr>
        <p:spPr>
          <a:xfrm>
            <a:off x="6877050" y="2557947"/>
            <a:ext cx="1296144" cy="1296144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07704" y="1442458"/>
            <a:ext cx="22324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内容标题</a:t>
            </a: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27936" y="1442458"/>
            <a:ext cx="22324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内容标题</a:t>
            </a: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18515" y="2957767"/>
            <a:ext cx="22324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内容标题</a:t>
            </a: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30885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16200000">
            <a:off x="-1171274" y="2012476"/>
            <a:ext cx="5328595" cy="3134774"/>
          </a:xfrm>
          <a:prstGeom prst="flowChartMerge">
            <a:avLst/>
          </a:prstGeom>
          <a:solidFill>
            <a:srgbClr val="FA4453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16200000">
            <a:off x="-811230" y="2211713"/>
            <a:ext cx="4608512" cy="273630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合并 43"/>
          <p:cNvSpPr/>
          <p:nvPr/>
        </p:nvSpPr>
        <p:spPr>
          <a:xfrm rot="5400000">
            <a:off x="6084169" y="3428933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70092" y="3311339"/>
            <a:ext cx="3086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1602" y="3118198"/>
            <a:ext cx="1296142" cy="92333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03</a:t>
            </a:r>
            <a:endParaRPr lang="zh-CN" altLang="zh-CN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0" y="5020022"/>
            <a:ext cx="9144000" cy="216024"/>
          </a:xfrm>
          <a:prstGeom prst="rect">
            <a:avLst/>
          </a:prstGeom>
          <a:solidFill>
            <a:srgbClr val="FA445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65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24328" y="-9254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99840" y="830784"/>
            <a:ext cx="1943968" cy="1020886"/>
            <a:chOff x="971600" y="2086838"/>
            <a:chExt cx="1943968" cy="1020886"/>
          </a:xfrm>
        </p:grpSpPr>
        <p:sp>
          <p:nvSpPr>
            <p:cNvPr id="10" name="矩形 9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079488" y="2158846"/>
              <a:ext cx="1728192" cy="876870"/>
            </a:xfrm>
            <a:prstGeom prst="rect">
              <a:avLst/>
            </a:prstGeom>
            <a:solidFill>
              <a:srgbClr val="05AFC8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739427" y="3651871"/>
            <a:ext cx="2160240" cy="567361"/>
            <a:chOff x="971600" y="2086838"/>
            <a:chExt cx="1943968" cy="1020886"/>
          </a:xfrm>
        </p:grpSpPr>
        <p:sp>
          <p:nvSpPr>
            <p:cNvPr id="19" name="矩形 18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79488" y="2187625"/>
              <a:ext cx="1728192" cy="819309"/>
            </a:xfrm>
            <a:prstGeom prst="rect">
              <a:avLst/>
            </a:prstGeom>
            <a:solidFill>
              <a:srgbClr val="FFC000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088096" y="1485799"/>
            <a:ext cx="6156312" cy="2602315"/>
            <a:chOff x="2088096" y="1485798"/>
            <a:chExt cx="6156312" cy="2602315"/>
          </a:xfrm>
          <a:solidFill>
            <a:schemeClr val="bg1"/>
          </a:solidFill>
        </p:grpSpPr>
        <p:sp>
          <p:nvSpPr>
            <p:cNvPr id="27" name="矩形 26"/>
            <p:cNvSpPr/>
            <p:nvPr/>
          </p:nvSpPr>
          <p:spPr>
            <a:xfrm>
              <a:off x="2088096" y="1995686"/>
              <a:ext cx="6156312" cy="158417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915816" y="1485798"/>
              <a:ext cx="5328592" cy="50825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088927" y="3579862"/>
              <a:ext cx="4499297" cy="50825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337953" y="3735495"/>
            <a:ext cx="1119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07728" y="1110394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03848" y="159499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标题内容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95736" y="2116729"/>
            <a:ext cx="6048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合并 38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27029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721580" y="-92547"/>
            <a:ext cx="513442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976922"/>
            <a:ext cx="3681794" cy="404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</a:t>
            </a:r>
          </a:p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…………………………</a:t>
            </a:r>
          </a:p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……………………………………</a:t>
            </a:r>
          </a:p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………………………………………………</a:t>
            </a:r>
          </a:p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…………………………………………………………</a:t>
            </a:r>
          </a:p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………………………………………………………………………………………………………………………………………………………………………………</a:t>
            </a:r>
          </a:p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…………………………………………</a:t>
            </a:r>
          </a:p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91006" y="-92547"/>
            <a:ext cx="494670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23054" y="-92547"/>
            <a:ext cx="422662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179512" y="555526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612802" y="1276351"/>
            <a:ext cx="5279678" cy="35276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-38557"/>
            <a:ext cx="9144000" cy="518205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45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build="allAtOnce"/>
      <p:bldP spid="9" grpId="0"/>
      <p:bldP spid="11" grpId="0"/>
      <p:bldP spid="11" grpId="2" build="allAtOnce"/>
      <p:bldP spid="12" grpId="0"/>
      <p:bldP spid="12" grpId="2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5020022"/>
            <a:ext cx="9144000" cy="216024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合并 2"/>
          <p:cNvSpPr/>
          <p:nvPr/>
        </p:nvSpPr>
        <p:spPr>
          <a:xfrm>
            <a:off x="971600" y="0"/>
            <a:ext cx="7200800" cy="1008112"/>
          </a:xfrm>
          <a:prstGeom prst="flowChartMerge">
            <a:avLst/>
          </a:prstGeom>
          <a:solidFill>
            <a:srgbClr val="92D050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合并 4"/>
          <p:cNvSpPr/>
          <p:nvPr/>
        </p:nvSpPr>
        <p:spPr>
          <a:xfrm rot="10800000">
            <a:off x="4355978" y="2715766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48"/>
          <p:cNvSpPr txBox="1"/>
          <p:nvPr/>
        </p:nvSpPr>
        <p:spPr>
          <a:xfrm>
            <a:off x="1151620" y="2139702"/>
            <a:ext cx="684076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产品展示</a:t>
            </a:r>
            <a:endParaRPr lang="zh-CN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1"/>
          <p:cNvSpPr txBox="1"/>
          <p:nvPr/>
        </p:nvSpPr>
        <p:spPr>
          <a:xfrm>
            <a:off x="3275854" y="42245"/>
            <a:ext cx="2592288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04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2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7665" y="3327835"/>
            <a:ext cx="6455579" cy="126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8"/>
              </a:rPr>
              <a:t>www.1ppt.cn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248707"/>
            <a:ext cx="9144000" cy="102512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2" y="236385"/>
            <a:ext cx="7711638" cy="201132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14" y="2323009"/>
            <a:ext cx="4103687" cy="121400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2323009"/>
            <a:ext cx="4103688" cy="1160003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23009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01" y="2323009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68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>
            <a:spLocks noChangeAspect="1"/>
          </p:cNvSpPr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rgbClr val="FA4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755576" y="771550"/>
            <a:ext cx="77048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 bwMode="auto">
          <a:xfrm flipV="1">
            <a:off x="1646002" y="339502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9264" y="283463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91680" y="33021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59632" y="321399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功能与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20263" y="321810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系统概要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04928" y="321399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分工细则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78024" y="2024155"/>
            <a:ext cx="1008112" cy="1008112"/>
            <a:chOff x="1403648" y="1851670"/>
            <a:chExt cx="1008112" cy="1008112"/>
          </a:xfrm>
        </p:grpSpPr>
        <p:sp>
          <p:nvSpPr>
            <p:cNvPr id="19" name="流程图: 联系 18"/>
            <p:cNvSpPr/>
            <p:nvPr/>
          </p:nvSpPr>
          <p:spPr>
            <a:xfrm>
              <a:off x="1403648" y="1851670"/>
              <a:ext cx="1008112" cy="1008112"/>
            </a:xfrm>
            <a:prstGeom prst="flowChartConnector">
              <a:avLst/>
            </a:prstGeom>
            <a:solidFill>
              <a:srgbClr val="05AFC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laptop"/>
            <p:cNvSpPr>
              <a:spLocks noEditPoints="1" noChangeArrowheads="1"/>
            </p:cNvSpPr>
            <p:nvPr/>
          </p:nvSpPr>
          <p:spPr bwMode="auto">
            <a:xfrm>
              <a:off x="1545096" y="2139700"/>
              <a:ext cx="725216" cy="429009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928964" y="2029337"/>
            <a:ext cx="1008112" cy="1008112"/>
            <a:chOff x="4631612" y="1944575"/>
            <a:chExt cx="1008112" cy="1008112"/>
          </a:xfrm>
        </p:grpSpPr>
        <p:sp>
          <p:nvSpPr>
            <p:cNvPr id="21" name="流程图: 联系 20"/>
            <p:cNvSpPr/>
            <p:nvPr/>
          </p:nvSpPr>
          <p:spPr>
            <a:xfrm>
              <a:off x="4631612" y="1944575"/>
              <a:ext cx="1008112" cy="1008112"/>
            </a:xfrm>
            <a:prstGeom prst="flowChartConnector">
              <a:avLst/>
            </a:prstGeom>
            <a:solidFill>
              <a:srgbClr val="FA445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Litebulb"/>
            <p:cNvSpPr>
              <a:spLocks noEditPoints="1" noChangeArrowheads="1"/>
            </p:cNvSpPr>
            <p:nvPr/>
          </p:nvSpPr>
          <p:spPr bwMode="auto">
            <a:xfrm>
              <a:off x="4978592" y="2193824"/>
              <a:ext cx="314152" cy="50961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7782 h 21600"/>
                <a:gd name="T4" fmla="*/ 0 w 21600"/>
                <a:gd name="T5" fmla="*/ 7782 h 21600"/>
                <a:gd name="T6" fmla="*/ 10800 w 21600"/>
                <a:gd name="T7" fmla="*/ 21600 h 21600"/>
                <a:gd name="T8" fmla="*/ 3556 w 21600"/>
                <a:gd name="T9" fmla="*/ 2188 h 21600"/>
                <a:gd name="T10" fmla="*/ 18277 w 21600"/>
                <a:gd name="T11" fmla="*/ 9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46113" y="2024155"/>
            <a:ext cx="1008112" cy="1008112"/>
            <a:chOff x="2951820" y="2952687"/>
            <a:chExt cx="1008112" cy="1008112"/>
          </a:xfrm>
        </p:grpSpPr>
        <p:sp>
          <p:nvSpPr>
            <p:cNvPr id="20" name="流程图: 联系 19"/>
            <p:cNvSpPr/>
            <p:nvPr/>
          </p:nvSpPr>
          <p:spPr>
            <a:xfrm>
              <a:off x="2951820" y="2952687"/>
              <a:ext cx="1008112" cy="1008112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125" name="Picture 5" descr="C:\Users\ybi9\AppData\Local\Microsoft\Windows\Temporary Internet Files\Content.IE5\OM1J1Y24\MC900298153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1772" y="3176798"/>
              <a:ext cx="408211" cy="660881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TextBox 17"/>
          <p:cNvSpPr txBox="1"/>
          <p:nvPr/>
        </p:nvSpPr>
        <p:spPr>
          <a:xfrm>
            <a:off x="6287357" y="320358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产品展示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11815" y="2024155"/>
            <a:ext cx="1008112" cy="1008112"/>
            <a:chOff x="6611815" y="2024155"/>
            <a:chExt cx="1008112" cy="1008112"/>
          </a:xfrm>
        </p:grpSpPr>
        <p:sp>
          <p:nvSpPr>
            <p:cNvPr id="26" name="流程图: 联系 25"/>
            <p:cNvSpPr/>
            <p:nvPr/>
          </p:nvSpPr>
          <p:spPr>
            <a:xfrm>
              <a:off x="6611815" y="2024155"/>
              <a:ext cx="1008112" cy="1008112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3636" b="87273" l="8182" r="90000">
                          <a14:foregroundMark x1="18636" y1="84848" x2="28636" y2="87273"/>
                          <a14:foregroundMark x1="8636" y1="53030" x2="10000" y2="53939"/>
                          <a14:foregroundMark x1="57727" y1="38182" x2="52273" y2="40606"/>
                          <a14:foregroundMark x1="70909" y1="33636" x2="70000" y2="38182"/>
                          <a14:foregroundMark x1="85455" y1="68182" x2="89091" y2="72121"/>
                          <a14:backgroundMark x1="71818" y1="48182" x2="71818" y2="48182"/>
                          <a14:backgroundMark x1="73636" y1="52121" x2="73636" y2="52121"/>
                          <a14:backgroundMark x1="78636" y1="73333" x2="78636" y2="73333"/>
                          <a14:backgroundMark x1="81364" y1="66667" x2="81364" y2="66667"/>
                          <a14:backgroundMark x1="25909" y1="70606" x2="25909" y2="70606"/>
                          <a14:backgroundMark x1="21364" y1="68485" x2="21364" y2="68485"/>
                          <a14:backgroundMark x1="41364" y1="73333" x2="41364" y2="7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100" b="10482"/>
            <a:stretch/>
          </p:blipFill>
          <p:spPr>
            <a:xfrm>
              <a:off x="6745163" y="2202689"/>
              <a:ext cx="740572" cy="6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98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10800000">
            <a:off x="971600" y="4155926"/>
            <a:ext cx="7200800" cy="1008112"/>
          </a:xfrm>
          <a:prstGeom prst="flowChartMerge">
            <a:avLst/>
          </a:prstGeom>
          <a:solidFill>
            <a:srgbClr val="05AFC8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10800000">
            <a:off x="1187624" y="4227934"/>
            <a:ext cx="6768752" cy="936104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275854" y="4096693"/>
            <a:ext cx="2592288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01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44" name="流程图: 合并 43"/>
          <p:cNvSpPr/>
          <p:nvPr/>
        </p:nvSpPr>
        <p:spPr>
          <a:xfrm>
            <a:off x="4355978" y="1995687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51620" y="2315656"/>
            <a:ext cx="6840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功能与特点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流程图: 合并 53"/>
          <p:cNvSpPr/>
          <p:nvPr/>
        </p:nvSpPr>
        <p:spPr>
          <a:xfrm>
            <a:off x="-108520" y="-23471"/>
            <a:ext cx="1008111" cy="349771"/>
          </a:xfrm>
          <a:prstGeom prst="flowChartMerge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合并 54"/>
          <p:cNvSpPr/>
          <p:nvPr/>
        </p:nvSpPr>
        <p:spPr>
          <a:xfrm>
            <a:off x="-508" y="-23472"/>
            <a:ext cx="756084" cy="290966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46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 117"/>
          <p:cNvSpPr/>
          <p:nvPr/>
        </p:nvSpPr>
        <p:spPr>
          <a:xfrm>
            <a:off x="-29486" y="1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41890" y="2652637"/>
            <a:ext cx="125012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CSWADI</a:t>
            </a:r>
            <a:endParaRPr lang="zh-CN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H="1" flipV="1">
            <a:off x="3477058" y="1871363"/>
            <a:ext cx="403246" cy="621513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2903066" y="1871363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9" idx="3"/>
            <a:endCxn id="5" idx="6"/>
          </p:cNvCxnSpPr>
          <p:nvPr/>
        </p:nvCxnSpPr>
        <p:spPr>
          <a:xfrm flipH="1">
            <a:off x="2898890" y="2821915"/>
            <a:ext cx="847170" cy="16568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2903066" y="3795886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3477058" y="3126478"/>
            <a:ext cx="464832" cy="669408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>
            <a:off x="5520124" y="1871363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5233128" y="1871363"/>
            <a:ext cx="286996" cy="590631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endCxn id="17" idx="0"/>
          </p:cNvCxnSpPr>
          <p:nvPr/>
        </p:nvCxnSpPr>
        <p:spPr>
          <a:xfrm flipH="1">
            <a:off x="5340937" y="2807379"/>
            <a:ext cx="2138537" cy="4266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5737185" y="3839125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 flipV="1">
            <a:off x="5233130" y="3095597"/>
            <a:ext cx="504057" cy="743559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V="1">
            <a:off x="4565883" y="1575739"/>
            <a:ext cx="1" cy="50636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联系 4"/>
          <p:cNvSpPr/>
          <p:nvPr/>
        </p:nvSpPr>
        <p:spPr>
          <a:xfrm>
            <a:off x="2252297" y="2521681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联系 21"/>
          <p:cNvSpPr/>
          <p:nvPr/>
        </p:nvSpPr>
        <p:spPr>
          <a:xfrm>
            <a:off x="2256471" y="1520803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摘录 22"/>
          <p:cNvSpPr/>
          <p:nvPr/>
        </p:nvSpPr>
        <p:spPr>
          <a:xfrm rot="5400000" flipH="1" flipV="1">
            <a:off x="2290185" y="1657258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2256471" y="3468886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摘录 25"/>
          <p:cNvSpPr/>
          <p:nvPr/>
        </p:nvSpPr>
        <p:spPr>
          <a:xfrm rot="5400000" flipH="1" flipV="1">
            <a:off x="2290184" y="3605342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联系 36"/>
          <p:cNvSpPr/>
          <p:nvPr/>
        </p:nvSpPr>
        <p:spPr>
          <a:xfrm>
            <a:off x="6127658" y="1520803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摘录 37"/>
          <p:cNvSpPr/>
          <p:nvPr/>
        </p:nvSpPr>
        <p:spPr>
          <a:xfrm rot="5400000" flipH="1" flipV="1">
            <a:off x="6161373" y="1657258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联系 42"/>
          <p:cNvSpPr/>
          <p:nvPr/>
        </p:nvSpPr>
        <p:spPr>
          <a:xfrm>
            <a:off x="6139237" y="2488831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联系 48"/>
          <p:cNvSpPr/>
          <p:nvPr/>
        </p:nvSpPr>
        <p:spPr>
          <a:xfrm>
            <a:off x="6130591" y="3498136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摘录 49"/>
          <p:cNvSpPr/>
          <p:nvPr/>
        </p:nvSpPr>
        <p:spPr>
          <a:xfrm rot="5400000" flipH="1" flipV="1">
            <a:off x="6344892" y="3658780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联系 30"/>
          <p:cNvSpPr/>
          <p:nvPr/>
        </p:nvSpPr>
        <p:spPr>
          <a:xfrm>
            <a:off x="2255492" y="2553444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摘录 31"/>
          <p:cNvSpPr/>
          <p:nvPr/>
        </p:nvSpPr>
        <p:spPr>
          <a:xfrm rot="16200000" flipH="1" flipV="1">
            <a:off x="2411707" y="2675700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2256471" y="3468886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34" name="流程图: 联系 33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流程图: 摘录 34"/>
            <p:cNvSpPr/>
            <p:nvPr/>
          </p:nvSpPr>
          <p:spPr>
            <a:xfrm rot="15946530" flipH="1" flipV="1">
              <a:off x="1632368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135625" y="1520803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40" name="流程图: 联系 39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流程图: 摘录 40"/>
            <p:cNvSpPr/>
            <p:nvPr/>
          </p:nvSpPr>
          <p:spPr>
            <a:xfrm rot="5400000" flipH="1" flipV="1">
              <a:off x="1510847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流程图: 联系 45"/>
          <p:cNvSpPr/>
          <p:nvPr/>
        </p:nvSpPr>
        <p:spPr>
          <a:xfrm>
            <a:off x="6139237" y="2488834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摘录 46"/>
          <p:cNvSpPr/>
          <p:nvPr/>
        </p:nvSpPr>
        <p:spPr>
          <a:xfrm rot="5400000" flipH="1" flipV="1">
            <a:off x="6172950" y="2625289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6135624" y="3498136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52" name="流程图: 联系 51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流程图: 摘录 52"/>
            <p:cNvSpPr/>
            <p:nvPr/>
          </p:nvSpPr>
          <p:spPr>
            <a:xfrm rot="5400000" flipH="1" flipV="1">
              <a:off x="1510847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46060" y="2101835"/>
            <a:ext cx="1670586" cy="1440160"/>
            <a:chOff x="3660996" y="1863907"/>
            <a:chExt cx="1670586" cy="144016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六边形 8"/>
            <p:cNvSpPr/>
            <p:nvPr/>
          </p:nvSpPr>
          <p:spPr>
            <a:xfrm>
              <a:off x="3660996" y="1863907"/>
              <a:ext cx="1670586" cy="144016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六边形 16"/>
            <p:cNvSpPr/>
            <p:nvPr/>
          </p:nvSpPr>
          <p:spPr>
            <a:xfrm>
              <a:off x="3731072" y="1916477"/>
              <a:ext cx="1524799" cy="1314482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242617" y="1520803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28" name="流程图: 联系 27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流程图: 摘录 28"/>
            <p:cNvSpPr/>
            <p:nvPr/>
          </p:nvSpPr>
          <p:spPr>
            <a:xfrm rot="15946530" flipH="1" flipV="1">
              <a:off x="1632368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" name="流程图: 联系 79"/>
          <p:cNvSpPr/>
          <p:nvPr/>
        </p:nvSpPr>
        <p:spPr>
          <a:xfrm rot="17581665">
            <a:off x="4242586" y="1293261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流程图: 联系 83"/>
          <p:cNvSpPr/>
          <p:nvPr/>
        </p:nvSpPr>
        <p:spPr>
          <a:xfrm rot="17581665">
            <a:off x="4231951" y="1287998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流程图: 摘录 84"/>
          <p:cNvSpPr/>
          <p:nvPr/>
        </p:nvSpPr>
        <p:spPr>
          <a:xfrm flipH="1" flipV="1">
            <a:off x="4345763" y="1468229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930187" y="2576548"/>
            <a:ext cx="12501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953726" y="168371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952657" y="2702156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953726" y="3631799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946939" y="1456174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817510" y="168371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37471" y="265174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830310" y="3684039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23530" y="1702395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用户注册登录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23530" y="3682638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查购退车票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782220" y="1649470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822761" y="2696044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修改用户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804248" y="3668649"/>
            <a:ext cx="201622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增删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改运行计划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56719" y="2717238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信息修改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940819" y="782063"/>
            <a:ext cx="125012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车票查询（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种方式）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7094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9486" y="1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85703"/>
            <a:ext cx="3524276" cy="3648102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主菜单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合并 9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84" y="884373"/>
            <a:ext cx="3438550" cy="150496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84" y="3291830"/>
            <a:ext cx="3424263" cy="147638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85" y="2142870"/>
            <a:ext cx="3433788" cy="150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8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9486" y="1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登录注册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合并 8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3" y="1863925"/>
            <a:ext cx="3352825" cy="176213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514" y="893384"/>
            <a:ext cx="3357587" cy="17002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710" y="2906427"/>
            <a:ext cx="2543194" cy="18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9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9486" y="1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车票购买与退订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合并 8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62" y="858084"/>
            <a:ext cx="4724589" cy="281248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390" y="2139702"/>
            <a:ext cx="4523637" cy="269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4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9486" y="1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5"/>
          <p:cNvSpPr txBox="1"/>
          <p:nvPr/>
        </p:nvSpPr>
        <p:spPr>
          <a:xfrm>
            <a:off x="3941890" y="2652637"/>
            <a:ext cx="125012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CSWADI</a:t>
            </a:r>
            <a:endParaRPr lang="zh-CN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 flipV="1">
            <a:off x="3477058" y="1871363"/>
            <a:ext cx="403246" cy="621513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2903066" y="1871363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2903066" y="3795886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3477058" y="3126478"/>
            <a:ext cx="464832" cy="669408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5520124" y="1871363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5233128" y="1871363"/>
            <a:ext cx="286996" cy="590631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5737185" y="3839125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5233130" y="3095597"/>
            <a:ext cx="504057" cy="743559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4565883" y="1575739"/>
            <a:ext cx="1" cy="50636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联系 16"/>
          <p:cNvSpPr/>
          <p:nvPr/>
        </p:nvSpPr>
        <p:spPr>
          <a:xfrm>
            <a:off x="2256471" y="1520803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摘录 17"/>
          <p:cNvSpPr/>
          <p:nvPr/>
        </p:nvSpPr>
        <p:spPr>
          <a:xfrm rot="5400000" flipH="1" flipV="1">
            <a:off x="2290185" y="1657258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2256471" y="3468886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摘录 19"/>
          <p:cNvSpPr/>
          <p:nvPr/>
        </p:nvSpPr>
        <p:spPr>
          <a:xfrm rot="5400000" flipH="1" flipV="1">
            <a:off x="2290184" y="3605342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联系 20"/>
          <p:cNvSpPr/>
          <p:nvPr/>
        </p:nvSpPr>
        <p:spPr>
          <a:xfrm>
            <a:off x="6127658" y="1520803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摘录 21"/>
          <p:cNvSpPr/>
          <p:nvPr/>
        </p:nvSpPr>
        <p:spPr>
          <a:xfrm rot="5400000" flipH="1" flipV="1">
            <a:off x="6161373" y="1657258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联系 23"/>
          <p:cNvSpPr/>
          <p:nvPr/>
        </p:nvSpPr>
        <p:spPr>
          <a:xfrm>
            <a:off x="6130591" y="3498136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摘录 24"/>
          <p:cNvSpPr/>
          <p:nvPr/>
        </p:nvSpPr>
        <p:spPr>
          <a:xfrm rot="5400000" flipH="1" flipV="1">
            <a:off x="6344892" y="3658780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2256471" y="3468886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29" name="流程图: 联系 28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流程图: 摘录 29"/>
            <p:cNvSpPr/>
            <p:nvPr/>
          </p:nvSpPr>
          <p:spPr>
            <a:xfrm rot="15946530" flipH="1" flipV="1">
              <a:off x="1632368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135625" y="1520803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32" name="流程图: 联系 31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流程图: 摘录 32"/>
            <p:cNvSpPr/>
            <p:nvPr/>
          </p:nvSpPr>
          <p:spPr>
            <a:xfrm rot="5400000" flipH="1" flipV="1">
              <a:off x="1510847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135624" y="3498136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37" name="流程图: 联系 36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流程图: 摘录 37"/>
            <p:cNvSpPr/>
            <p:nvPr/>
          </p:nvSpPr>
          <p:spPr>
            <a:xfrm rot="5400000" flipH="1" flipV="1">
              <a:off x="1510847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746060" y="2101835"/>
            <a:ext cx="1670586" cy="1440160"/>
            <a:chOff x="3660996" y="1863907"/>
            <a:chExt cx="1670586" cy="144016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0" name="六边形 39"/>
            <p:cNvSpPr/>
            <p:nvPr/>
          </p:nvSpPr>
          <p:spPr>
            <a:xfrm>
              <a:off x="3660996" y="1863907"/>
              <a:ext cx="1670586" cy="144016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六边形 40"/>
            <p:cNvSpPr/>
            <p:nvPr/>
          </p:nvSpPr>
          <p:spPr>
            <a:xfrm>
              <a:off x="3731072" y="1916477"/>
              <a:ext cx="1524799" cy="1314482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242617" y="1520803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43" name="流程图: 联系 42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流程图: 摘录 43"/>
            <p:cNvSpPr/>
            <p:nvPr/>
          </p:nvSpPr>
          <p:spPr>
            <a:xfrm rot="15946530" flipH="1" flipV="1">
              <a:off x="1632368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流程图: 联系 44"/>
          <p:cNvSpPr/>
          <p:nvPr/>
        </p:nvSpPr>
        <p:spPr>
          <a:xfrm rot="17581665">
            <a:off x="4242586" y="1293261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联系 45"/>
          <p:cNvSpPr/>
          <p:nvPr/>
        </p:nvSpPr>
        <p:spPr>
          <a:xfrm rot="17581665">
            <a:off x="4231951" y="1287998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摘录 46"/>
          <p:cNvSpPr/>
          <p:nvPr/>
        </p:nvSpPr>
        <p:spPr>
          <a:xfrm flipH="1" flipV="1">
            <a:off x="4345763" y="1468229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90"/>
          <p:cNvSpPr txBox="1"/>
          <p:nvPr/>
        </p:nvSpPr>
        <p:spPr>
          <a:xfrm>
            <a:off x="3930187" y="2576548"/>
            <a:ext cx="12501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特色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91"/>
          <p:cNvSpPr txBox="1"/>
          <p:nvPr/>
        </p:nvSpPr>
        <p:spPr>
          <a:xfrm>
            <a:off x="1953726" y="168371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93"/>
          <p:cNvSpPr txBox="1"/>
          <p:nvPr/>
        </p:nvSpPr>
        <p:spPr>
          <a:xfrm>
            <a:off x="1953726" y="3631799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94"/>
          <p:cNvSpPr txBox="1"/>
          <p:nvPr/>
        </p:nvSpPr>
        <p:spPr>
          <a:xfrm>
            <a:off x="3946939" y="1456174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95"/>
          <p:cNvSpPr txBox="1"/>
          <p:nvPr/>
        </p:nvSpPr>
        <p:spPr>
          <a:xfrm>
            <a:off x="5817510" y="168371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97"/>
          <p:cNvSpPr txBox="1"/>
          <p:nvPr/>
        </p:nvSpPr>
        <p:spPr>
          <a:xfrm>
            <a:off x="5830310" y="3684039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98"/>
          <p:cNvSpPr txBox="1"/>
          <p:nvPr/>
        </p:nvSpPr>
        <p:spPr>
          <a:xfrm>
            <a:off x="323530" y="1702395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简洁易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用的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101"/>
          <p:cNvSpPr txBox="1"/>
          <p:nvPr/>
        </p:nvSpPr>
        <p:spPr>
          <a:xfrm>
            <a:off x="323530" y="3682638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多种查票方式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102"/>
          <p:cNvSpPr txBox="1"/>
          <p:nvPr/>
        </p:nvSpPr>
        <p:spPr>
          <a:xfrm>
            <a:off x="6782220" y="1649470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查询自动补全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104"/>
          <p:cNvSpPr txBox="1"/>
          <p:nvPr/>
        </p:nvSpPr>
        <p:spPr>
          <a:xfrm>
            <a:off x="6804248" y="3668649"/>
            <a:ext cx="201622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无需付款购票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120"/>
          <p:cNvSpPr txBox="1"/>
          <p:nvPr/>
        </p:nvSpPr>
        <p:spPr>
          <a:xfrm>
            <a:off x="3940819" y="905173"/>
            <a:ext cx="125012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前后端分离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2917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9486" y="1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后端分离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合并 8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987574"/>
            <a:ext cx="4666677" cy="30963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870" y="1995686"/>
            <a:ext cx="2124091" cy="135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79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366</Words>
  <Application>Microsoft Office PowerPoint</Application>
  <PresentationFormat>全屏显示(16:9)</PresentationFormat>
  <Paragraphs>127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 Unicode MS</vt:lpstr>
      <vt:lpstr>BatangChe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杨睿</dc:creator>
  <cp:lastModifiedBy>吴章昊</cp:lastModifiedBy>
  <cp:revision>91</cp:revision>
  <dcterms:created xsi:type="dcterms:W3CDTF">1988-01-08T08:00:09Z</dcterms:created>
  <dcterms:modified xsi:type="dcterms:W3CDTF">2017-05-15T15:17:44Z</dcterms:modified>
</cp:coreProperties>
</file>