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0" r:id="rId4"/>
    <p:sldId id="265" r:id="rId5"/>
    <p:sldId id="262" r:id="rId6"/>
    <p:sldId id="269" r:id="rId7"/>
    <p:sldId id="268" r:id="rId8"/>
    <p:sldId id="263" r:id="rId9"/>
    <p:sldId id="266" r:id="rId10"/>
    <p:sldId id="271" r:id="rId11"/>
    <p:sldId id="273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111" d="100"/>
          <a:sy n="111" d="100"/>
        </p:scale>
        <p:origin x="150" y="15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21580" y="-92547"/>
            <a:ext cx="51344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976922"/>
            <a:ext cx="3681794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…………………………………………</a:t>
            </a:r>
          </a:p>
          <a:p>
            <a:pPr lvl="0" algn="ctr">
              <a:lnSpc>
                <a:spcPts val="28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006" y="-92547"/>
            <a:ext cx="49467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23054" y="-92547"/>
            <a:ext cx="42266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179512" y="555526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12802" y="1276351"/>
            <a:ext cx="5279678" cy="35276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-38557"/>
            <a:ext cx="9144000" cy="518205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allAtOnce"/>
      <p:bldP spid="9" grpId="0"/>
      <p:bldP spid="11" grpId="0"/>
      <p:bldP spid="11" grpId="2" build="allAtOnce"/>
      <p:bldP spid="12" grpId="0"/>
      <p:bldP spid="12" grpId="2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5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323009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09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6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r>
              <a:rPr lang="en-US" altLang="zh-CN" sz="1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2715768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7522" y="3291831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3675" y="986852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51687" y="986852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73675" y="2800329"/>
            <a:ext cx="2862091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1687" y="2800329"/>
            <a:ext cx="1512168" cy="1573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流程图: 联系 8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12" y="2941224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2772048" y="2563610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联系 25"/>
          <p:cNvSpPr/>
          <p:nvPr/>
        </p:nvSpPr>
        <p:spPr>
          <a:xfrm>
            <a:off x="6877050" y="2557947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内容标题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088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标题内容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305</Words>
  <Application>Microsoft Office PowerPoint</Application>
  <PresentationFormat>全屏显示(16:9)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85</cp:revision>
  <dcterms:created xsi:type="dcterms:W3CDTF">1988-01-08T08:00:09Z</dcterms:created>
  <dcterms:modified xsi:type="dcterms:W3CDTF">2017-05-15T12:19:12Z</dcterms:modified>
</cp:coreProperties>
</file>