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0" r:id="rId4"/>
    <p:sldId id="265" r:id="rId5"/>
    <p:sldId id="274" r:id="rId6"/>
    <p:sldId id="275" r:id="rId7"/>
    <p:sldId id="276" r:id="rId8"/>
    <p:sldId id="278" r:id="rId9"/>
    <p:sldId id="277" r:id="rId10"/>
    <p:sldId id="284" r:id="rId11"/>
    <p:sldId id="262" r:id="rId12"/>
    <p:sldId id="269" r:id="rId13"/>
    <p:sldId id="279" r:id="rId14"/>
    <p:sldId id="263" r:id="rId15"/>
    <p:sldId id="266" r:id="rId16"/>
    <p:sldId id="280" r:id="rId17"/>
    <p:sldId id="281" r:id="rId18"/>
    <p:sldId id="282" r:id="rId19"/>
    <p:sldId id="283" r:id="rId20"/>
    <p:sldId id="273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FC8"/>
    <a:srgbClr val="FA4453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599" autoAdjust="0"/>
  </p:normalViewPr>
  <p:slideViewPr>
    <p:cSldViewPr snapToObjects="1">
      <p:cViewPr varScale="1">
        <p:scale>
          <a:sx n="89" d="100"/>
          <a:sy n="89" d="100"/>
        </p:scale>
        <p:origin x="33" y="369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左边一列为用户，右边一列是管理员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1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6"/>
          <p:cNvSpPr txBox="1"/>
          <p:nvPr/>
        </p:nvSpPr>
        <p:spPr>
          <a:xfrm>
            <a:off x="822410" y="1787659"/>
            <a:ext cx="367240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窗口拖拽大小不影响组件相对位置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581" y="125778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2410" y="125778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1"/>
          <p:cNvSpPr txBox="1"/>
          <p:nvPr/>
        </p:nvSpPr>
        <p:spPr>
          <a:xfrm>
            <a:off x="1082397" y="1215682"/>
            <a:ext cx="2715111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分辨率适应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83775" y="2018766"/>
            <a:ext cx="3672408" cy="1495307"/>
            <a:chOff x="974810" y="3225650"/>
            <a:chExt cx="3672408" cy="1495307"/>
          </a:xfrm>
        </p:grpSpPr>
        <p:sp>
          <p:nvSpPr>
            <p:cNvPr id="18" name="TextBox 26"/>
            <p:cNvSpPr txBox="1"/>
            <p:nvPr/>
          </p:nvSpPr>
          <p:spPr>
            <a:xfrm>
              <a:off x="974810" y="3797627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在不同的系统不同字符编码下不会影响自动补全等功能的正常显示，一定程度上解决了“锟斤拷”问题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字符编码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7584" y="3291830"/>
            <a:ext cx="3672408" cy="908672"/>
            <a:chOff x="974810" y="3225650"/>
            <a:chExt cx="3672408" cy="908672"/>
          </a:xfrm>
        </p:grpSpPr>
        <p:sp>
          <p:nvSpPr>
            <p:cNvPr id="24" name="TextBox 26"/>
            <p:cNvSpPr txBox="1"/>
            <p:nvPr/>
          </p:nvSpPr>
          <p:spPr>
            <a:xfrm>
              <a:off x="974810" y="3797627"/>
              <a:ext cx="3672408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在不同系统中均能正常运行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各系统运作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33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5521" y="237513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等类的输出运算重载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2410" y="3007132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2410" y="178765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窗口间关系设计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非法输入控制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22410" y="1215682"/>
            <a:ext cx="2966281" cy="400110"/>
            <a:chOff x="274382" y="2645794"/>
            <a:chExt cx="2966281" cy="400110"/>
          </a:xfrm>
        </p:grpSpPr>
        <p:sp>
          <p:nvSpPr>
            <p:cNvPr id="24" name="矩形 23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824609" y="361569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通讯建立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身份确认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与数据库联动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9483" y="1819141"/>
            <a:ext cx="2966281" cy="400110"/>
            <a:chOff x="274382" y="2645794"/>
            <a:chExt cx="2966281" cy="400110"/>
          </a:xfrm>
        </p:grpSpPr>
        <p:sp>
          <p:nvSpPr>
            <p:cNvPr id="30" name="矩形 2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后端数据库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制作中的问题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627784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困境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前后端连线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7020272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悖论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1907704" y="1442458"/>
            <a:ext cx="22324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数据集中出现观光车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少量车运行中有相同站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极少量车次运行中只有起点和终点、且起点和终点相同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36309" y="3352249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文件读入时字符编码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由于不同系统的中文编码问题出现乱码情况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6372200" y="1427800"/>
            <a:ext cx="22324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网络连线零基础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由于对网络的连线缺乏经验，这一部分的操作都需要从零开始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4669818" y="3356525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期中考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三者交错进行，引发工期延误，造成火车难产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35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陈竞潇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后端调试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黑心作坊主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最后程序的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吴章昊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智能指针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黑作坊童工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界面逻辑设计和运行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输入控制和自动补全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服务器所需结构体</a:t>
            </a:r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的设计和智能指针类实现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准备（此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沈柯达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作坊苦力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后端类的实现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Account,Train,Log,Station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后端初步调试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林彦希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Train.h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Manual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黑作坊小二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撰写使用手册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写出列车相关的头文件（已被整合入数据库）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写出哈希表（但由于一些问题后被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取缔）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3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王翰竞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作坊小三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类（后被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5703"/>
            <a:ext cx="3524276" cy="364810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884373"/>
            <a:ext cx="3438550" cy="1504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3291830"/>
            <a:ext cx="3424263" cy="1476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5" y="2142870"/>
            <a:ext cx="3433788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" y="1863925"/>
            <a:ext cx="3352825" cy="17621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14" y="893384"/>
            <a:ext cx="3357587" cy="17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0" y="2906427"/>
            <a:ext cx="2543194" cy="18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车票购买与退订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858084"/>
            <a:ext cx="4724589" cy="28124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97848"/>
            <a:ext cx="4610744" cy="2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7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摘录 24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9" name="流程图: 联系 28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2" name="流程图: 联系 3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摘录 3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7" name="流程图: 联系 36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摘录 37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六边形 39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3" name="流程图: 联系 42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摘录 43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流程图: 联系 44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多种查票方式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查询自动补全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1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4666677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70" y="1995686"/>
            <a:ext cx="2124091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9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506</Words>
  <Application>Microsoft Office PowerPoint</Application>
  <PresentationFormat>全屏显示(16:9)</PresentationFormat>
  <Paragraphs>150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114</cp:revision>
  <dcterms:created xsi:type="dcterms:W3CDTF">1988-01-08T08:00:09Z</dcterms:created>
  <dcterms:modified xsi:type="dcterms:W3CDTF">2017-05-16T04:52:20Z</dcterms:modified>
</cp:coreProperties>
</file>