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0" r:id="rId4"/>
    <p:sldId id="265" r:id="rId5"/>
    <p:sldId id="262" r:id="rId6"/>
    <p:sldId id="269" r:id="rId7"/>
    <p:sldId id="268" r:id="rId8"/>
    <p:sldId id="263" r:id="rId9"/>
    <p:sldId id="266" r:id="rId10"/>
    <p:sldId id="271" r:id="rId11"/>
    <p:sldId id="273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89" d="100"/>
          <a:sy n="89" d="100"/>
        </p:scale>
        <p:origin x="75" y="420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7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7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7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1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5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323009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7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422660"/>
            <a:ext cx="12501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2715768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329183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3675" y="986852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1687" y="986852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3675" y="2800329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1687" y="2800329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4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277</Words>
  <Application>Microsoft Office PowerPoint</Application>
  <PresentationFormat>全屏显示(16:9)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82</cp:revision>
  <dcterms:created xsi:type="dcterms:W3CDTF">1988-01-08T08:00:09Z</dcterms:created>
  <dcterms:modified xsi:type="dcterms:W3CDTF">2017-05-15T11:49:48Z</dcterms:modified>
</cp:coreProperties>
</file>