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60" r:id="rId4"/>
    <p:sldId id="265" r:id="rId5"/>
    <p:sldId id="274" r:id="rId6"/>
    <p:sldId id="275" r:id="rId7"/>
    <p:sldId id="276" r:id="rId8"/>
    <p:sldId id="278" r:id="rId9"/>
    <p:sldId id="277" r:id="rId10"/>
    <p:sldId id="284" r:id="rId11"/>
    <p:sldId id="262" r:id="rId12"/>
    <p:sldId id="269" r:id="rId13"/>
    <p:sldId id="279" r:id="rId14"/>
    <p:sldId id="263" r:id="rId15"/>
    <p:sldId id="266" r:id="rId16"/>
    <p:sldId id="280" r:id="rId17"/>
    <p:sldId id="281" r:id="rId18"/>
    <p:sldId id="282" r:id="rId19"/>
    <p:sldId id="283" r:id="rId20"/>
    <p:sldId id="273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">
          <p15:clr>
            <a:srgbClr val="A4A3A4"/>
          </p15:clr>
        </p15:guide>
        <p15:guide id="2" orient="horz" pos="2436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4332">
          <p15:clr>
            <a:srgbClr val="A4A3A4"/>
          </p15:clr>
        </p15:guide>
        <p15:guide id="5" pos="1429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AFC8"/>
    <a:srgbClr val="FA4453"/>
    <a:srgbClr val="3C3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599" autoAdjust="0"/>
  </p:normalViewPr>
  <p:slideViewPr>
    <p:cSldViewPr snapToObjects="1">
      <p:cViewPr varScale="1">
        <p:scale>
          <a:sx n="111" d="100"/>
          <a:sy n="111" d="100"/>
        </p:scale>
        <p:origin x="150" y="39"/>
      </p:cViewPr>
      <p:guideLst>
        <p:guide orient="horz" pos="804"/>
        <p:guide orient="horz" pos="2436"/>
        <p:guide orient="horz" pos="1620"/>
        <p:guide pos="4332"/>
        <p:guide pos="14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BE0DC-59D1-4492-A759-9B7E7B780E9C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336F0-A849-4C36-B24A-3009716B1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8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左边一列为用户，右边一列是管理员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31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6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72008" y="-35631"/>
            <a:ext cx="9252520" cy="2283718"/>
          </a:xfrm>
          <a:prstGeom prst="rect">
            <a:avLst/>
          </a:prstGeom>
          <a:solidFill>
            <a:srgbClr val="FA445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851920" y="1131590"/>
            <a:ext cx="633670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3736707" y="411510"/>
            <a:ext cx="1670586" cy="1440160"/>
            <a:chOff x="3736707" y="411510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>
              <a:off x="3736707" y="411510"/>
              <a:ext cx="1670586" cy="1440160"/>
            </a:xfrm>
            <a:prstGeom prst="hexagon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4569183" y="537188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698797" y="1131590"/>
              <a:ext cx="547261" cy="10269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569183" y="1160267"/>
              <a:ext cx="403245" cy="556642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4168755" y="1141859"/>
              <a:ext cx="388843" cy="57532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4168755" y="555526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4183861" y="771550"/>
              <a:ext cx="748179" cy="748179"/>
            </a:xfrm>
            <a:prstGeom prst="flowChartConnector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32537" y="962313"/>
              <a:ext cx="125012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12308</a:t>
              </a:r>
              <a:endPara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六边形 35"/>
            <p:cNvSpPr/>
            <p:nvPr/>
          </p:nvSpPr>
          <p:spPr>
            <a:xfrm>
              <a:off x="3806783" y="464080"/>
              <a:ext cx="1524799" cy="1314482"/>
            </a:xfrm>
            <a:prstGeom prst="hexagon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53"/>
          <p:cNvSpPr txBox="1"/>
          <p:nvPr/>
        </p:nvSpPr>
        <p:spPr bwMode="auto">
          <a:xfrm>
            <a:off x="957198" y="2496153"/>
            <a:ext cx="72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6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12308</a:t>
            </a:r>
            <a:r>
              <a:rPr lang="zh-CN" altLang="en-US" sz="36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火车订票系统</a:t>
            </a:r>
            <a:endParaRPr lang="zh-CN" altLang="en-US" sz="3600" b="1" spc="22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045831" y="3142483"/>
            <a:ext cx="1040670" cy="377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By 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黑</a:t>
            </a:r>
            <a:r>
              <a:rPr lang="zh-CN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作坊</a:t>
            </a:r>
            <a:endParaRPr lang="en-US" altLang="zh-CN" sz="14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921667" y="1123522"/>
            <a:ext cx="273630" cy="13202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9414" y="1778562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74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1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优秀的跨平台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26"/>
          <p:cNvSpPr txBox="1"/>
          <p:nvPr/>
        </p:nvSpPr>
        <p:spPr>
          <a:xfrm>
            <a:off x="822410" y="1787659"/>
            <a:ext cx="3672408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窗口拖拽大小不影响组件相对位置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73581" y="1257788"/>
            <a:ext cx="2715110" cy="315898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2410" y="1257788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1"/>
          <p:cNvSpPr txBox="1"/>
          <p:nvPr/>
        </p:nvSpPr>
        <p:spPr>
          <a:xfrm>
            <a:off x="1082397" y="1215682"/>
            <a:ext cx="2715111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分辨率适应</a:t>
            </a:r>
            <a:endParaRPr lang="zh-CN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983775" y="2018766"/>
            <a:ext cx="3672408" cy="1495307"/>
            <a:chOff x="974810" y="3225650"/>
            <a:chExt cx="3672408" cy="1495307"/>
          </a:xfrm>
        </p:grpSpPr>
        <p:sp>
          <p:nvSpPr>
            <p:cNvPr id="18" name="TextBox 26"/>
            <p:cNvSpPr txBox="1"/>
            <p:nvPr/>
          </p:nvSpPr>
          <p:spPr>
            <a:xfrm>
              <a:off x="974810" y="3797627"/>
              <a:ext cx="36724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在不同的系统不同字符编码下不会影响自动补全等功能的正常显示，一定程度上解决了“锟斤拷”问题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25981" y="3267756"/>
              <a:ext cx="2715110" cy="315898"/>
            </a:xfrm>
            <a:prstGeom prst="rect">
              <a:avLst/>
            </a:prstGeom>
            <a:solidFill>
              <a:srgbClr val="05AFC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74810" y="3267756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1"/>
            <p:cNvSpPr txBox="1"/>
            <p:nvPr/>
          </p:nvSpPr>
          <p:spPr>
            <a:xfrm>
              <a:off x="1217165" y="3225650"/>
              <a:ext cx="2490740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字符编码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27584" y="3291830"/>
            <a:ext cx="3672408" cy="908672"/>
            <a:chOff x="974810" y="3225650"/>
            <a:chExt cx="3672408" cy="908672"/>
          </a:xfrm>
        </p:grpSpPr>
        <p:sp>
          <p:nvSpPr>
            <p:cNvPr id="24" name="TextBox 26"/>
            <p:cNvSpPr txBox="1"/>
            <p:nvPr/>
          </p:nvSpPr>
          <p:spPr>
            <a:xfrm>
              <a:off x="974810" y="3797627"/>
              <a:ext cx="3672408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在不同系统中均能正常运行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225981" y="3267756"/>
              <a:ext cx="2715110" cy="315898"/>
            </a:xfrm>
            <a:prstGeom prst="rect">
              <a:avLst/>
            </a:prstGeom>
            <a:solidFill>
              <a:srgbClr val="05AFC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974810" y="3267756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11"/>
            <p:cNvSpPr txBox="1"/>
            <p:nvPr/>
          </p:nvSpPr>
          <p:spPr>
            <a:xfrm>
              <a:off x="1217165" y="3225650"/>
              <a:ext cx="2490740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各系统运作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133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86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5400000">
            <a:off x="5020837" y="860349"/>
            <a:ext cx="5328595" cy="3134774"/>
          </a:xfrm>
          <a:prstGeom prst="flowChartMerge">
            <a:avLst/>
          </a:prstGeom>
          <a:solidFill>
            <a:srgbClr val="FFC00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5400000">
            <a:off x="5380875" y="105958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601894" y="1919905"/>
            <a:ext cx="1296142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02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 rot="16200000">
            <a:off x="2699793" y="2283719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53615" y="216612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4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15521" y="2375138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数据导入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等类的输出运算重载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二进制文件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类设计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映射关系设计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接口实现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22410" y="3007132"/>
            <a:ext cx="2966281" cy="400110"/>
            <a:chOff x="274382" y="2645794"/>
            <a:chExt cx="2966281" cy="400110"/>
          </a:xfrm>
        </p:grpSpPr>
        <p:sp>
          <p:nvSpPr>
            <p:cNvPr id="10" name="矩形 9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服务器通信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22410" y="1787659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窗口设计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窗口间关系设计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非法输入控制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22410" y="1215682"/>
            <a:ext cx="2966281" cy="400110"/>
            <a:chOff x="274382" y="2645794"/>
            <a:chExt cx="2966281" cy="400110"/>
          </a:xfrm>
        </p:grpSpPr>
        <p:sp>
          <p:nvSpPr>
            <p:cNvPr id="24" name="矩形 23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26"/>
          <p:cNvSpPr txBox="1"/>
          <p:nvPr/>
        </p:nvSpPr>
        <p:spPr>
          <a:xfrm>
            <a:off x="824609" y="3615693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通讯建立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身份确认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与数据库联动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39483" y="1819141"/>
            <a:ext cx="2966281" cy="400110"/>
            <a:chOff x="274382" y="2645794"/>
            <a:chExt cx="2966281" cy="400110"/>
          </a:xfrm>
        </p:grpSpPr>
        <p:sp>
          <p:nvSpPr>
            <p:cNvPr id="30" name="矩形 29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后端数据库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162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制作中的问题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541063" y="1419622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观光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车难题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2627784" y="3255786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锟斤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拷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困境</a:t>
            </a:r>
          </a:p>
        </p:txBody>
      </p:sp>
      <p:sp>
        <p:nvSpPr>
          <p:cNvPr id="12" name="流程图: 联系 11"/>
          <p:cNvSpPr/>
          <p:nvPr/>
        </p:nvSpPr>
        <p:spPr>
          <a:xfrm>
            <a:off x="4827652" y="1419622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前后端连线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联系 12"/>
          <p:cNvSpPr/>
          <p:nvPr/>
        </p:nvSpPr>
        <p:spPr>
          <a:xfrm>
            <a:off x="7020272" y="3255786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</a:p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悖论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1907704" y="1442458"/>
            <a:ext cx="22324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数据集中出现观光车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少量车运行中有相同站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极少量车次运行中只有起点和终点、且起点和终点相同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336309" y="3352249"/>
            <a:ext cx="22324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文件读入时字符编码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由于不同系统的中文编码问题出现乱码情况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6372200" y="1427800"/>
            <a:ext cx="223249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网络连线零基础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由于对网络的连线缺乏经验，这一部分的操作都需要从零开始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30"/>
          <p:cNvSpPr txBox="1"/>
          <p:nvPr/>
        </p:nvSpPr>
        <p:spPr>
          <a:xfrm>
            <a:off x="4669818" y="3356525"/>
            <a:ext cx="22324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火车票</a:t>
            </a:r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期中考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三者交错进行，引发工期延误，造成火车难产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359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6200000">
            <a:off x="-1171274" y="2012476"/>
            <a:ext cx="5328595" cy="3134774"/>
          </a:xfrm>
          <a:prstGeom prst="flowChartMerge">
            <a:avLst/>
          </a:prstGeom>
          <a:solidFill>
            <a:srgbClr val="FA4453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6200000">
            <a:off x="-811230" y="221171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合并 43"/>
          <p:cNvSpPr/>
          <p:nvPr/>
        </p:nvSpPr>
        <p:spPr>
          <a:xfrm rot="5400000">
            <a:off x="6084169" y="3428933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70092" y="3311339"/>
            <a:ext cx="308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分工细则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602" y="3118198"/>
            <a:ext cx="1296142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03</a:t>
            </a:r>
            <a:endParaRPr lang="zh-CN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陈竞潇</a:t>
              </a:r>
              <a:endPara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10" name="矩形 9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9" name="矩形 1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27" name="矩形 26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后端调试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前后端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黑心作坊主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95736" y="2116729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接口设计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服务器连接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流的设计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最后程序的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27029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4" name="直接连接符 3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吴章昊</a:t>
              </a:r>
              <a:endPara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9" name="矩形 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2" name="矩形 11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15" name="矩形 14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智能指针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黑作坊童工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37"/>
          <p:cNvSpPr txBox="1"/>
          <p:nvPr/>
        </p:nvSpPr>
        <p:spPr>
          <a:xfrm>
            <a:off x="2195736" y="2116729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界面逻辑设计和运行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输入控制和自动补全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服务器所需结构体</a:t>
            </a:r>
            <a:r>
              <a:rPr lang="zh-CN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的设计和智能指针类实现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Presentation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准备（此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合并 21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93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4" name="直接连接符 3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沈柯达</a:t>
              </a:r>
              <a:endPara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9" name="矩形 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2" name="矩形 11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15" name="矩形 14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类实现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作坊苦力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37"/>
          <p:cNvSpPr txBox="1"/>
          <p:nvPr/>
        </p:nvSpPr>
        <p:spPr>
          <a:xfrm>
            <a:off x="2195736" y="2116729"/>
            <a:ext cx="6048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后端类的实现（包括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Account,Train,Log,Station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后端初步调试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合并 21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4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4" name="直接连接符 3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林彦希</a:t>
              </a:r>
              <a:endPara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9" name="矩形 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2" name="矩形 11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15" name="矩形 14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Train.h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Manual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黑作坊小二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37"/>
          <p:cNvSpPr txBox="1"/>
          <p:nvPr/>
        </p:nvSpPr>
        <p:spPr>
          <a:xfrm>
            <a:off x="2195736" y="2116729"/>
            <a:ext cx="6048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撰写使用手册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写出列车相关的头文件（已被整合入数据库）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写出哈希表（但由于一些问题后被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取缔）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合并 21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937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4" name="直接连接符 3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王翰竞</a:t>
              </a:r>
              <a:endPara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9" name="矩形 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2" name="矩形 11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15" name="矩形 14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Time.h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后端类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作坊小三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37"/>
          <p:cNvSpPr txBox="1"/>
          <p:nvPr/>
        </p:nvSpPr>
        <p:spPr>
          <a:xfrm>
            <a:off x="2195736" y="2116729"/>
            <a:ext cx="6048672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Time.h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类（后被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QTime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取代）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合并 21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14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>
            <a:spLocks noChangeAspect="1"/>
          </p:cNvSpPr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A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55576" y="771550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 flipV="1">
            <a:off x="1646002" y="339502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9264" y="283463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680" y="3302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32139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0263" y="321810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系统概要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04928" y="32139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分工细则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78024" y="2024155"/>
            <a:ext cx="1008112" cy="1008112"/>
            <a:chOff x="1403648" y="1851670"/>
            <a:chExt cx="1008112" cy="1008112"/>
          </a:xfrm>
        </p:grpSpPr>
        <p:sp>
          <p:nvSpPr>
            <p:cNvPr id="19" name="流程图: 联系 18"/>
            <p:cNvSpPr/>
            <p:nvPr/>
          </p:nvSpPr>
          <p:spPr>
            <a:xfrm>
              <a:off x="1403648" y="1851670"/>
              <a:ext cx="1008112" cy="1008112"/>
            </a:xfrm>
            <a:prstGeom prst="flowChartConnector">
              <a:avLst/>
            </a:prstGeom>
            <a:solidFill>
              <a:srgbClr val="05AFC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laptop"/>
            <p:cNvSpPr>
              <a:spLocks noEditPoints="1" noChangeArrowheads="1"/>
            </p:cNvSpPr>
            <p:nvPr/>
          </p:nvSpPr>
          <p:spPr bwMode="auto">
            <a:xfrm>
              <a:off x="1545096" y="2139700"/>
              <a:ext cx="725216" cy="429009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28964" y="2029337"/>
            <a:ext cx="1008112" cy="1008112"/>
            <a:chOff x="4631612" y="1944575"/>
            <a:chExt cx="1008112" cy="1008112"/>
          </a:xfrm>
        </p:grpSpPr>
        <p:sp>
          <p:nvSpPr>
            <p:cNvPr id="21" name="流程图: 联系 20"/>
            <p:cNvSpPr/>
            <p:nvPr/>
          </p:nvSpPr>
          <p:spPr>
            <a:xfrm>
              <a:off x="4631612" y="1944575"/>
              <a:ext cx="1008112" cy="1008112"/>
            </a:xfrm>
            <a:prstGeom prst="flowChartConnector">
              <a:avLst/>
            </a:prstGeom>
            <a:solidFill>
              <a:srgbClr val="FA445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Litebulb"/>
            <p:cNvSpPr>
              <a:spLocks noEditPoints="1" noChangeArrowheads="1"/>
            </p:cNvSpPr>
            <p:nvPr/>
          </p:nvSpPr>
          <p:spPr bwMode="auto">
            <a:xfrm>
              <a:off x="4978592" y="2193824"/>
              <a:ext cx="314152" cy="50961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46113" y="2024155"/>
            <a:ext cx="1008112" cy="1008112"/>
            <a:chOff x="2951820" y="2952687"/>
            <a:chExt cx="1008112" cy="1008112"/>
          </a:xfrm>
        </p:grpSpPr>
        <p:sp>
          <p:nvSpPr>
            <p:cNvPr id="20" name="流程图: 联系 19"/>
            <p:cNvSpPr/>
            <p:nvPr/>
          </p:nvSpPr>
          <p:spPr>
            <a:xfrm>
              <a:off x="2951820" y="2952687"/>
              <a:ext cx="1008112" cy="1008112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25" name="Picture 5" descr="C:\Users\ybi9\AppData\Local\Microsoft\Windows\Temporary Internet Files\Content.IE5\OM1J1Y24\MC900298153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772" y="3176798"/>
              <a:ext cx="408211" cy="660881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17"/>
          <p:cNvSpPr txBox="1"/>
          <p:nvPr/>
        </p:nvSpPr>
        <p:spPr>
          <a:xfrm>
            <a:off x="6287357" y="320358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11815" y="2024155"/>
            <a:ext cx="1008112" cy="1008112"/>
            <a:chOff x="6611815" y="2024155"/>
            <a:chExt cx="1008112" cy="1008112"/>
          </a:xfrm>
        </p:grpSpPr>
        <p:sp>
          <p:nvSpPr>
            <p:cNvPr id="26" name="流程图: 联系 25"/>
            <p:cNvSpPr/>
            <p:nvPr/>
          </p:nvSpPr>
          <p:spPr>
            <a:xfrm>
              <a:off x="6611815" y="2024155"/>
              <a:ext cx="1008112" cy="1008112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636" b="87273" l="8182" r="90000">
                          <a14:foregroundMark x1="18636" y1="84848" x2="28636" y2="87273"/>
                          <a14:foregroundMark x1="8636" y1="53030" x2="10000" y2="53939"/>
                          <a14:foregroundMark x1="57727" y1="38182" x2="52273" y2="40606"/>
                          <a14:foregroundMark x1="70909" y1="33636" x2="70000" y2="38182"/>
                          <a14:foregroundMark x1="85455" y1="68182" x2="89091" y2="72121"/>
                          <a14:backgroundMark x1="71818" y1="48182" x2="71818" y2="48182"/>
                          <a14:backgroundMark x1="73636" y1="52121" x2="73636" y2="52121"/>
                          <a14:backgroundMark x1="78636" y1="73333" x2="78636" y2="73333"/>
                          <a14:backgroundMark x1="81364" y1="66667" x2="81364" y2="66667"/>
                          <a14:backgroundMark x1="25909" y1="70606" x2="25909" y2="70606"/>
                          <a14:backgroundMark x1="21364" y1="68485" x2="21364" y2="68485"/>
                          <a14:backgroundMark x1="41364" y1="73333" x2="41364" y2="7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00" b="10482"/>
            <a:stretch/>
          </p:blipFill>
          <p:spPr>
            <a:xfrm>
              <a:off x="6745163" y="2202689"/>
              <a:ext cx="740572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8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合并 2"/>
          <p:cNvSpPr/>
          <p:nvPr/>
        </p:nvSpPr>
        <p:spPr>
          <a:xfrm>
            <a:off x="971600" y="0"/>
            <a:ext cx="7200800" cy="1008112"/>
          </a:xfrm>
          <a:prstGeom prst="flowChartMerge">
            <a:avLst/>
          </a:prstGeom>
          <a:solidFill>
            <a:srgbClr val="92D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合并 4"/>
          <p:cNvSpPr/>
          <p:nvPr/>
        </p:nvSpPr>
        <p:spPr>
          <a:xfrm rot="10800000">
            <a:off x="4355978" y="2715766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8"/>
          <p:cNvSpPr txBox="1"/>
          <p:nvPr/>
        </p:nvSpPr>
        <p:spPr>
          <a:xfrm>
            <a:off x="1151620" y="2139702"/>
            <a:ext cx="68407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1"/>
          <p:cNvSpPr txBox="1"/>
          <p:nvPr/>
        </p:nvSpPr>
        <p:spPr>
          <a:xfrm>
            <a:off x="3275854" y="42245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04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2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0800000">
            <a:off x="971600" y="4155926"/>
            <a:ext cx="7200800" cy="1008112"/>
          </a:xfrm>
          <a:prstGeom prst="flowChartMerge">
            <a:avLst/>
          </a:prstGeom>
          <a:solidFill>
            <a:srgbClr val="05AFC8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0800000">
            <a:off x="1187624" y="4227934"/>
            <a:ext cx="6768752" cy="936104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75854" y="4096693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01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>
            <a:off x="4355978" y="1995687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51620" y="2315656"/>
            <a:ext cx="684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功能与特点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合并 53"/>
          <p:cNvSpPr/>
          <p:nvPr/>
        </p:nvSpPr>
        <p:spPr>
          <a:xfrm>
            <a:off x="-108520" y="-23471"/>
            <a:ext cx="1008111" cy="349771"/>
          </a:xfrm>
          <a:prstGeom prst="flowChartMerge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合并 54"/>
          <p:cNvSpPr/>
          <p:nvPr/>
        </p:nvSpPr>
        <p:spPr>
          <a:xfrm>
            <a:off x="-508" y="-23472"/>
            <a:ext cx="756084" cy="290966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41890" y="265263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CSWADI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3477058" y="1871363"/>
            <a:ext cx="403246" cy="621513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2903066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9" idx="3"/>
            <a:endCxn id="5" idx="6"/>
          </p:cNvCxnSpPr>
          <p:nvPr/>
        </p:nvCxnSpPr>
        <p:spPr>
          <a:xfrm flipH="1">
            <a:off x="2898890" y="2821915"/>
            <a:ext cx="847170" cy="1656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903066" y="3795886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3477058" y="3126478"/>
            <a:ext cx="464832" cy="66940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5520124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5233128" y="1871363"/>
            <a:ext cx="286996" cy="590631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17" idx="0"/>
          </p:cNvCxnSpPr>
          <p:nvPr/>
        </p:nvCxnSpPr>
        <p:spPr>
          <a:xfrm flipH="1">
            <a:off x="5340937" y="2807379"/>
            <a:ext cx="2138537" cy="4266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5737185" y="3839125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5233130" y="3095597"/>
            <a:ext cx="504057" cy="743559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4565883" y="1575739"/>
            <a:ext cx="1" cy="5063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2252297" y="252168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2256471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摘录 22"/>
          <p:cNvSpPr/>
          <p:nvPr/>
        </p:nvSpPr>
        <p:spPr>
          <a:xfrm rot="5400000" flipH="1" flipV="1">
            <a:off x="2290185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2256471" y="346888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摘录 25"/>
          <p:cNvSpPr/>
          <p:nvPr/>
        </p:nvSpPr>
        <p:spPr>
          <a:xfrm rot="5400000" flipH="1" flipV="1">
            <a:off x="2290184" y="3605342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6127658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摘录 37"/>
          <p:cNvSpPr/>
          <p:nvPr/>
        </p:nvSpPr>
        <p:spPr>
          <a:xfrm rot="5400000" flipH="1" flipV="1">
            <a:off x="6161373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6139237" y="248883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联系 48"/>
          <p:cNvSpPr/>
          <p:nvPr/>
        </p:nvSpPr>
        <p:spPr>
          <a:xfrm>
            <a:off x="6130591" y="349813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摘录 49"/>
          <p:cNvSpPr/>
          <p:nvPr/>
        </p:nvSpPr>
        <p:spPr>
          <a:xfrm rot="5400000" flipH="1" flipV="1">
            <a:off x="6344892" y="365878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2255492" y="255344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摘录 31"/>
          <p:cNvSpPr/>
          <p:nvPr/>
        </p:nvSpPr>
        <p:spPr>
          <a:xfrm rot="16200000" flipH="1" flipV="1">
            <a:off x="2411707" y="267570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256471" y="346888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4" name="流程图: 联系 33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摘录 34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35625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40" name="流程图: 联系 39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摘录 40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流程图: 联系 45"/>
          <p:cNvSpPr/>
          <p:nvPr/>
        </p:nvSpPr>
        <p:spPr>
          <a:xfrm>
            <a:off x="6139237" y="248883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摘录 46"/>
          <p:cNvSpPr/>
          <p:nvPr/>
        </p:nvSpPr>
        <p:spPr>
          <a:xfrm rot="5400000" flipH="1" flipV="1">
            <a:off x="6172950" y="262528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6135624" y="349813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52" name="流程图: 联系 51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摘录 52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46060" y="2101835"/>
            <a:ext cx="1670586" cy="1440160"/>
            <a:chOff x="3660996" y="1863907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六边形 8"/>
            <p:cNvSpPr/>
            <p:nvPr/>
          </p:nvSpPr>
          <p:spPr>
            <a:xfrm>
              <a:off x="3660996" y="1863907"/>
              <a:ext cx="1670586" cy="144016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3731072" y="1916477"/>
              <a:ext cx="1524799" cy="131448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42617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28" name="流程图: 联系 27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摘录 28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流程图: 联系 79"/>
          <p:cNvSpPr/>
          <p:nvPr/>
        </p:nvSpPr>
        <p:spPr>
          <a:xfrm rot="17581665">
            <a:off x="4242586" y="129326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联系 83"/>
          <p:cNvSpPr/>
          <p:nvPr/>
        </p:nvSpPr>
        <p:spPr>
          <a:xfrm rot="17581665">
            <a:off x="4231951" y="1287998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摘录 84"/>
          <p:cNvSpPr/>
          <p:nvPr/>
        </p:nvSpPr>
        <p:spPr>
          <a:xfrm flipH="1" flipV="1">
            <a:off x="4345763" y="146822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930187" y="2576548"/>
            <a:ext cx="12501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53726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52657" y="2702156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53726" y="363179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46939" y="145617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17510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7471" y="265174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30310" y="368403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3530" y="1702395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用户注册登录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23530" y="36826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查购退车票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82220" y="1649470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管理员登录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22761" y="2696044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查询修改用户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04248" y="3668649"/>
            <a:ext cx="20162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增删改运行计划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56719" y="27172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信息修改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940819" y="782063"/>
            <a:ext cx="12501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车票查询（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种方式）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094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5703"/>
            <a:ext cx="3524276" cy="364810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主菜单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合并 9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84" y="884373"/>
            <a:ext cx="3438550" cy="15049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84" y="3291830"/>
            <a:ext cx="3424263" cy="14763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85" y="2142870"/>
            <a:ext cx="3433788" cy="150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82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14" y="893384"/>
            <a:ext cx="3357587" cy="17002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10" y="2906427"/>
            <a:ext cx="2543194" cy="186215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30" y="1851670"/>
            <a:ext cx="3324249" cy="17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98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车票购买与退订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2" y="858084"/>
            <a:ext cx="4724589" cy="28124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097848"/>
            <a:ext cx="4610744" cy="274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49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5"/>
          <p:cNvSpPr txBox="1"/>
          <p:nvPr/>
        </p:nvSpPr>
        <p:spPr>
          <a:xfrm>
            <a:off x="3941890" y="265263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CSWADI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 flipV="1">
            <a:off x="3477058" y="1871363"/>
            <a:ext cx="403246" cy="621513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2903066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903066" y="3795886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3477058" y="3126478"/>
            <a:ext cx="464832" cy="66940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520124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233128" y="1871363"/>
            <a:ext cx="286996" cy="590631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737185" y="3839125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5233130" y="3095597"/>
            <a:ext cx="504057" cy="743559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565883" y="1575739"/>
            <a:ext cx="1" cy="5063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联系 16"/>
          <p:cNvSpPr/>
          <p:nvPr/>
        </p:nvSpPr>
        <p:spPr>
          <a:xfrm>
            <a:off x="2256471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摘录 17"/>
          <p:cNvSpPr/>
          <p:nvPr/>
        </p:nvSpPr>
        <p:spPr>
          <a:xfrm rot="5400000" flipH="1" flipV="1">
            <a:off x="2290185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2256471" y="346888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摘录 19"/>
          <p:cNvSpPr/>
          <p:nvPr/>
        </p:nvSpPr>
        <p:spPr>
          <a:xfrm rot="5400000" flipH="1" flipV="1">
            <a:off x="2290184" y="3605342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6127658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摘录 21"/>
          <p:cNvSpPr/>
          <p:nvPr/>
        </p:nvSpPr>
        <p:spPr>
          <a:xfrm rot="5400000" flipH="1" flipV="1">
            <a:off x="6161373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6130591" y="349813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摘录 24"/>
          <p:cNvSpPr/>
          <p:nvPr/>
        </p:nvSpPr>
        <p:spPr>
          <a:xfrm rot="5400000" flipH="1" flipV="1">
            <a:off x="6344892" y="365878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256471" y="346888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29" name="流程图: 联系 28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摘录 29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135625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2" name="流程图: 联系 31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摘录 32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35624" y="349813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7" name="流程图: 联系 36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摘录 37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46060" y="2101835"/>
            <a:ext cx="1670586" cy="1440160"/>
            <a:chOff x="3660996" y="1863907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六边形 39"/>
            <p:cNvSpPr/>
            <p:nvPr/>
          </p:nvSpPr>
          <p:spPr>
            <a:xfrm>
              <a:off x="3660996" y="1863907"/>
              <a:ext cx="1670586" cy="144016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六边形 40"/>
            <p:cNvSpPr/>
            <p:nvPr/>
          </p:nvSpPr>
          <p:spPr>
            <a:xfrm>
              <a:off x="3731072" y="1916477"/>
              <a:ext cx="1524799" cy="131448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242617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43" name="流程图: 联系 42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摘录 43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流程图: 联系 44"/>
          <p:cNvSpPr/>
          <p:nvPr/>
        </p:nvSpPr>
        <p:spPr>
          <a:xfrm rot="17581665">
            <a:off x="4242586" y="129326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 rot="17581665">
            <a:off x="4231951" y="1287998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摘录 46"/>
          <p:cNvSpPr/>
          <p:nvPr/>
        </p:nvSpPr>
        <p:spPr>
          <a:xfrm flipH="1" flipV="1">
            <a:off x="4345763" y="146822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90"/>
          <p:cNvSpPr txBox="1"/>
          <p:nvPr/>
        </p:nvSpPr>
        <p:spPr>
          <a:xfrm>
            <a:off x="3930187" y="2576548"/>
            <a:ext cx="12501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91"/>
          <p:cNvSpPr txBox="1"/>
          <p:nvPr/>
        </p:nvSpPr>
        <p:spPr>
          <a:xfrm>
            <a:off x="1953726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93"/>
          <p:cNvSpPr txBox="1"/>
          <p:nvPr/>
        </p:nvSpPr>
        <p:spPr>
          <a:xfrm>
            <a:off x="1953726" y="363179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94"/>
          <p:cNvSpPr txBox="1"/>
          <p:nvPr/>
        </p:nvSpPr>
        <p:spPr>
          <a:xfrm>
            <a:off x="3946939" y="145617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95"/>
          <p:cNvSpPr txBox="1"/>
          <p:nvPr/>
        </p:nvSpPr>
        <p:spPr>
          <a:xfrm>
            <a:off x="5817510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97"/>
          <p:cNvSpPr txBox="1"/>
          <p:nvPr/>
        </p:nvSpPr>
        <p:spPr>
          <a:xfrm>
            <a:off x="5830310" y="368403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98"/>
          <p:cNvSpPr txBox="1"/>
          <p:nvPr/>
        </p:nvSpPr>
        <p:spPr>
          <a:xfrm>
            <a:off x="323530" y="1702395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简洁易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用的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101"/>
          <p:cNvSpPr txBox="1"/>
          <p:nvPr/>
        </p:nvSpPr>
        <p:spPr>
          <a:xfrm>
            <a:off x="323530" y="36826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多种查票方式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102"/>
          <p:cNvSpPr txBox="1"/>
          <p:nvPr/>
        </p:nvSpPr>
        <p:spPr>
          <a:xfrm>
            <a:off x="6782220" y="1649470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查询自动补全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104"/>
          <p:cNvSpPr txBox="1"/>
          <p:nvPr/>
        </p:nvSpPr>
        <p:spPr>
          <a:xfrm>
            <a:off x="6804248" y="3668649"/>
            <a:ext cx="20162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优秀的跨平台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120"/>
          <p:cNvSpPr txBox="1"/>
          <p:nvPr/>
        </p:nvSpPr>
        <p:spPr>
          <a:xfrm>
            <a:off x="3940819" y="905173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917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后端分离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987574"/>
            <a:ext cx="4666677" cy="30963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870" y="1995686"/>
            <a:ext cx="2124091" cy="13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79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505</Words>
  <Application>Microsoft Office PowerPoint</Application>
  <PresentationFormat>全屏显示(16:9)</PresentationFormat>
  <Paragraphs>150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 Unicode MS</vt:lpstr>
      <vt:lpstr>BatangChe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杨睿</dc:creator>
  <cp:lastModifiedBy>吴章昊</cp:lastModifiedBy>
  <cp:revision>115</cp:revision>
  <dcterms:created xsi:type="dcterms:W3CDTF">1988-01-08T08:00:09Z</dcterms:created>
  <dcterms:modified xsi:type="dcterms:W3CDTF">2017-05-16T05:08:24Z</dcterms:modified>
</cp:coreProperties>
</file>