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60" r:id="rId4"/>
    <p:sldId id="265" r:id="rId5"/>
    <p:sldId id="262" r:id="rId6"/>
    <p:sldId id="269" r:id="rId7"/>
    <p:sldId id="268" r:id="rId8"/>
    <p:sldId id="263" r:id="rId9"/>
    <p:sldId id="266" r:id="rId10"/>
    <p:sldId id="271" r:id="rId11"/>
    <p:sldId id="272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4">
          <p15:clr>
            <a:srgbClr val="A4A3A4"/>
          </p15:clr>
        </p15:guide>
        <p15:guide id="2" orient="horz" pos="2436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4332">
          <p15:clr>
            <a:srgbClr val="A4A3A4"/>
          </p15:clr>
        </p15:guide>
        <p15:guide id="5" pos="1429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453"/>
    <a:srgbClr val="3C3C37"/>
    <a:srgbClr val="05A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4599" autoAdjust="0"/>
  </p:normalViewPr>
  <p:slideViewPr>
    <p:cSldViewPr snapToObjects="1">
      <p:cViewPr varScale="1">
        <p:scale>
          <a:sx n="89" d="100"/>
          <a:sy n="89" d="100"/>
        </p:scale>
        <p:origin x="75" y="420"/>
      </p:cViewPr>
      <p:guideLst>
        <p:guide orient="horz" pos="804"/>
        <p:guide orient="horz" pos="2436"/>
        <p:guide orient="horz" pos="1620"/>
        <p:guide pos="4332"/>
        <p:guide pos="142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BE0DC-59D1-4492-A759-9B7E7B780E9C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336F0-A849-4C36-B24A-3009716B1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8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C4DDB-F316-4707-863E-64F2BB39E6F0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9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6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ziliao/" TargetMode="External"/><Relationship Id="rId18" Type="http://schemas.openxmlformats.org/officeDocument/2006/relationships/hyperlink" Target="http://www.1ppt.cn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image" Target="../media/image4.png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1ppt.com/shiti/" TargetMode="Externa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fanwen/" TargetMode="External"/><Relationship Id="rId10" Type="http://schemas.openxmlformats.org/officeDocument/2006/relationships/hyperlink" Target="http://www.1ppt.com/powerpoint/" TargetMode="External"/><Relationship Id="rId19" Type="http://schemas.openxmlformats.org/officeDocument/2006/relationships/image" Target="../media/image2.png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72008" y="-35631"/>
            <a:ext cx="9252520" cy="2283718"/>
          </a:xfrm>
          <a:prstGeom prst="rect">
            <a:avLst/>
          </a:prstGeom>
          <a:solidFill>
            <a:srgbClr val="FA445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3851920" y="1131590"/>
            <a:ext cx="633670" cy="0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3736707" y="411510"/>
            <a:ext cx="1670586" cy="1440160"/>
            <a:chOff x="3736707" y="411510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>
              <a:off x="3736707" y="411510"/>
              <a:ext cx="1670586" cy="1440160"/>
            </a:xfrm>
            <a:prstGeom prst="hexagon">
              <a:avLst/>
            </a:prstGeom>
            <a:solidFill>
              <a:srgbClr val="3C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4569183" y="537188"/>
              <a:ext cx="403245" cy="576064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698797" y="1131590"/>
              <a:ext cx="547261" cy="10269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569183" y="1160267"/>
              <a:ext cx="403245" cy="556642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4168755" y="1141859"/>
              <a:ext cx="388843" cy="57532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 flipV="1">
              <a:off x="4168755" y="555526"/>
              <a:ext cx="403245" cy="576064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流程图: 联系 33"/>
            <p:cNvSpPr/>
            <p:nvPr/>
          </p:nvSpPr>
          <p:spPr>
            <a:xfrm>
              <a:off x="4183861" y="771550"/>
              <a:ext cx="748179" cy="748179"/>
            </a:xfrm>
            <a:prstGeom prst="flowChartConnector">
              <a:avLst/>
            </a:prstGeom>
            <a:solidFill>
              <a:srgbClr val="3C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32537" y="962313"/>
              <a:ext cx="125012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12308</a:t>
              </a:r>
              <a:endPara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六边形 35"/>
            <p:cNvSpPr/>
            <p:nvPr/>
          </p:nvSpPr>
          <p:spPr>
            <a:xfrm>
              <a:off x="3806783" y="464080"/>
              <a:ext cx="1524799" cy="1314482"/>
            </a:xfrm>
            <a:prstGeom prst="hexagon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53"/>
          <p:cNvSpPr txBox="1"/>
          <p:nvPr/>
        </p:nvSpPr>
        <p:spPr bwMode="auto">
          <a:xfrm>
            <a:off x="957198" y="2496153"/>
            <a:ext cx="720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600" b="1" spc="2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12308</a:t>
            </a:r>
            <a:r>
              <a:rPr lang="zh-CN" altLang="en-US" sz="3600" b="1" spc="2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火车订票系统</a:t>
            </a:r>
            <a:endParaRPr lang="zh-CN" altLang="en-US" sz="3600" b="1" spc="22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045831" y="3142483"/>
            <a:ext cx="1040670" cy="377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By </a:t>
            </a: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黑</a:t>
            </a:r>
            <a:r>
              <a:rPr lang="zh-CN" altLang="en-US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作坊</a:t>
            </a:r>
            <a:endParaRPr lang="en-US" altLang="zh-CN" sz="1400" spc="75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921667" y="1123522"/>
            <a:ext cx="273630" cy="13202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19414" y="1778562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74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721580" y="-92547"/>
            <a:ext cx="51344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976922"/>
            <a:ext cx="3681794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………………………………………………………………………………………………………………………………………………………………………………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1006" y="-92547"/>
            <a:ext cx="494670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23054" y="-92547"/>
            <a:ext cx="42266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612802" y="1276351"/>
            <a:ext cx="5279678" cy="35276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-38557"/>
            <a:ext cx="9144000" cy="518205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4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build="allAtOnce"/>
      <p:bldP spid="9" grpId="0"/>
      <p:bldP spid="11" grpId="0"/>
      <p:bldP spid="11" grpId="2" build="allAtOnce"/>
      <p:bldP spid="12" grpId="0"/>
      <p:bldP spid="12" grpId="2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5" y="3327835"/>
            <a:ext cx="6455579" cy="126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www.1ppt.cn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" y="236385"/>
            <a:ext cx="7711638" cy="2011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4" y="2323009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09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23009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323009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6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A4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755576" y="771550"/>
            <a:ext cx="77048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 bwMode="auto">
          <a:xfrm flipV="1">
            <a:off x="1646002" y="339502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9264" y="283463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1680" y="33021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2447764" y="2067695"/>
            <a:ext cx="1008112" cy="1008112"/>
          </a:xfrm>
          <a:prstGeom prst="flowChartConnector">
            <a:avLst/>
          </a:prstGeom>
          <a:solidFill>
            <a:srgbClr val="05AF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4067944" y="2067695"/>
            <a:ext cx="1008112" cy="1008112"/>
          </a:xfrm>
          <a:prstGeom prst="flowChartConnector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5724128" y="2067695"/>
            <a:ext cx="1008112" cy="1008112"/>
          </a:xfrm>
          <a:prstGeom prst="flowChartConnector">
            <a:avLst/>
          </a:prstGeom>
          <a:solidFill>
            <a:srgbClr val="FA44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23728" y="313441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9912" y="313852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特色工作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00092" y="313852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工作思路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2447764" y="2067695"/>
            <a:ext cx="1008112" cy="1008112"/>
          </a:xfrm>
          <a:prstGeom prst="flowChartConnector">
            <a:avLst/>
          </a:prstGeom>
          <a:solidFill>
            <a:srgbClr val="05AF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4067944" y="2067695"/>
            <a:ext cx="1008112" cy="1008112"/>
          </a:xfrm>
          <a:prstGeom prst="flowChartConnector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5724128" y="2067695"/>
            <a:ext cx="1008112" cy="1008112"/>
          </a:xfrm>
          <a:prstGeom prst="flowChartConnector">
            <a:avLst/>
          </a:prstGeom>
          <a:solidFill>
            <a:srgbClr val="FA44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laptop"/>
          <p:cNvSpPr>
            <a:spLocks noEditPoints="1" noChangeArrowheads="1"/>
          </p:cNvSpPr>
          <p:nvPr/>
        </p:nvSpPr>
        <p:spPr bwMode="auto">
          <a:xfrm>
            <a:off x="2589212" y="2355725"/>
            <a:ext cx="725216" cy="429009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Litebulb"/>
          <p:cNvSpPr>
            <a:spLocks noEditPoints="1" noChangeArrowheads="1"/>
          </p:cNvSpPr>
          <p:nvPr/>
        </p:nvSpPr>
        <p:spPr bwMode="auto">
          <a:xfrm>
            <a:off x="6071108" y="2316944"/>
            <a:ext cx="314152" cy="509613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5" name="Picture 5" descr="C:\Users\ybi9\AppData\Local\Microsoft\Windows\Temporary Internet Files\Content.IE5\OM1J1Y24\MC90029815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96" y="2291806"/>
            <a:ext cx="408211" cy="66088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8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0800000">
            <a:off x="971600" y="4155926"/>
            <a:ext cx="7200800" cy="1008112"/>
          </a:xfrm>
          <a:prstGeom prst="flowChartMerge">
            <a:avLst/>
          </a:prstGeom>
          <a:solidFill>
            <a:srgbClr val="05AFC8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0800000">
            <a:off x="1187624" y="4227934"/>
            <a:ext cx="6768752" cy="936104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75854" y="4096693"/>
            <a:ext cx="2592288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1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>
            <a:off x="4355978" y="1995687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51620" y="2315656"/>
            <a:ext cx="6840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流程图: 合并 53"/>
          <p:cNvSpPr/>
          <p:nvPr/>
        </p:nvSpPr>
        <p:spPr>
          <a:xfrm>
            <a:off x="-108520" y="-23471"/>
            <a:ext cx="1008111" cy="349771"/>
          </a:xfrm>
          <a:prstGeom prst="flowChartMerge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合并 54"/>
          <p:cNvSpPr/>
          <p:nvPr/>
        </p:nvSpPr>
        <p:spPr>
          <a:xfrm>
            <a:off x="-508" y="-23472"/>
            <a:ext cx="756084" cy="290966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6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41890" y="2652637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CSWADI</a:t>
            </a:r>
            <a:endParaRPr lang="zh-CN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 flipV="1">
            <a:off x="3477058" y="1871363"/>
            <a:ext cx="403246" cy="621513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2903066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9" idx="3"/>
            <a:endCxn id="5" idx="6"/>
          </p:cNvCxnSpPr>
          <p:nvPr/>
        </p:nvCxnSpPr>
        <p:spPr>
          <a:xfrm flipH="1">
            <a:off x="2898890" y="2821915"/>
            <a:ext cx="847170" cy="1656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2903066" y="3795886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3477058" y="3126478"/>
            <a:ext cx="464832" cy="66940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5520124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5233128" y="1871363"/>
            <a:ext cx="286996" cy="590631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17" idx="0"/>
          </p:cNvCxnSpPr>
          <p:nvPr/>
        </p:nvCxnSpPr>
        <p:spPr>
          <a:xfrm flipH="1">
            <a:off x="5340937" y="2807379"/>
            <a:ext cx="2138537" cy="4266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5737185" y="3839125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5233130" y="3095597"/>
            <a:ext cx="504057" cy="743559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4565883" y="1575739"/>
            <a:ext cx="1" cy="50636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联系 4"/>
          <p:cNvSpPr/>
          <p:nvPr/>
        </p:nvSpPr>
        <p:spPr>
          <a:xfrm>
            <a:off x="2252297" y="252168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2256471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摘录 22"/>
          <p:cNvSpPr/>
          <p:nvPr/>
        </p:nvSpPr>
        <p:spPr>
          <a:xfrm rot="5400000" flipH="1" flipV="1">
            <a:off x="2290185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2256471" y="346888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摘录 25"/>
          <p:cNvSpPr/>
          <p:nvPr/>
        </p:nvSpPr>
        <p:spPr>
          <a:xfrm rot="5400000" flipH="1" flipV="1">
            <a:off x="2290184" y="3605342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6127658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摘录 37"/>
          <p:cNvSpPr/>
          <p:nvPr/>
        </p:nvSpPr>
        <p:spPr>
          <a:xfrm rot="5400000" flipH="1" flipV="1">
            <a:off x="6161373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联系 42"/>
          <p:cNvSpPr/>
          <p:nvPr/>
        </p:nvSpPr>
        <p:spPr>
          <a:xfrm>
            <a:off x="6139237" y="248883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摘录 43"/>
          <p:cNvSpPr/>
          <p:nvPr/>
        </p:nvSpPr>
        <p:spPr>
          <a:xfrm rot="5400000" flipH="1" flipV="1">
            <a:off x="7053987" y="259845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联系 48"/>
          <p:cNvSpPr/>
          <p:nvPr/>
        </p:nvSpPr>
        <p:spPr>
          <a:xfrm>
            <a:off x="6130591" y="349813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摘录 49"/>
          <p:cNvSpPr/>
          <p:nvPr/>
        </p:nvSpPr>
        <p:spPr>
          <a:xfrm rot="5400000" flipH="1" flipV="1">
            <a:off x="6344892" y="365878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>
            <a:off x="2255492" y="2553444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摘录 31"/>
          <p:cNvSpPr/>
          <p:nvPr/>
        </p:nvSpPr>
        <p:spPr>
          <a:xfrm rot="16200000" flipH="1" flipV="1">
            <a:off x="2411707" y="267570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2256471" y="346888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34" name="流程图: 联系 33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摘录 34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135625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40" name="流程图: 联系 39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流程图: 摘录 40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流程图: 联系 45"/>
          <p:cNvSpPr/>
          <p:nvPr/>
        </p:nvSpPr>
        <p:spPr>
          <a:xfrm>
            <a:off x="6139237" y="2488834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摘录 46"/>
          <p:cNvSpPr/>
          <p:nvPr/>
        </p:nvSpPr>
        <p:spPr>
          <a:xfrm rot="5400000" flipH="1" flipV="1">
            <a:off x="6172950" y="262528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6135624" y="349813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52" name="流程图: 联系 51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流程图: 摘录 52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46060" y="2101835"/>
            <a:ext cx="1670586" cy="1440160"/>
            <a:chOff x="3660996" y="1863907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六边形 8"/>
            <p:cNvSpPr/>
            <p:nvPr/>
          </p:nvSpPr>
          <p:spPr>
            <a:xfrm>
              <a:off x="3660996" y="1863907"/>
              <a:ext cx="1670586" cy="144016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/>
          </p:nvSpPr>
          <p:spPr>
            <a:xfrm>
              <a:off x="3731072" y="1916477"/>
              <a:ext cx="1524799" cy="1314482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42617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28" name="流程图: 联系 27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摘录 28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流程图: 联系 79"/>
          <p:cNvSpPr/>
          <p:nvPr/>
        </p:nvSpPr>
        <p:spPr>
          <a:xfrm rot="17581665">
            <a:off x="4242586" y="129326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联系 83"/>
          <p:cNvSpPr/>
          <p:nvPr/>
        </p:nvSpPr>
        <p:spPr>
          <a:xfrm rot="17581665">
            <a:off x="4231951" y="1287998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摘录 84"/>
          <p:cNvSpPr/>
          <p:nvPr/>
        </p:nvSpPr>
        <p:spPr>
          <a:xfrm flipH="1" flipV="1">
            <a:off x="4345763" y="146822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930187" y="2422660"/>
            <a:ext cx="12501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953726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52657" y="2702156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953726" y="363179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46939" y="1456174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817510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7471" y="265174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30310" y="368403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23530" y="1702395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23530" y="36826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82220" y="1649470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22761" y="2696044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804248" y="3668649"/>
            <a:ext cx="20162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56719" y="27172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940819" y="905173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094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9486" y="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5400000">
            <a:off x="5020837" y="860349"/>
            <a:ext cx="5328595" cy="3134774"/>
          </a:xfrm>
          <a:prstGeom prst="flowChartMerge">
            <a:avLst/>
          </a:prstGeom>
          <a:solidFill>
            <a:srgbClr val="FFC00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5400000">
            <a:off x="5380875" y="1059583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601894" y="1919905"/>
            <a:ext cx="1296142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2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 rot="16200000">
            <a:off x="2699793" y="2283719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53615" y="2166124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4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9551" y="986852"/>
            <a:ext cx="2701112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内容标题</a:t>
            </a:r>
            <a:r>
              <a:rPr lang="en-US" altLang="zh-CN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74384" y="2715768"/>
            <a:ext cx="2966281" cy="400110"/>
            <a:chOff x="274382" y="2645794"/>
            <a:chExt cx="2966281" cy="400110"/>
          </a:xfrm>
        </p:grpSpPr>
        <p:sp>
          <p:nvSpPr>
            <p:cNvPr id="10" name="矩形 9"/>
            <p:cNvSpPr/>
            <p:nvPr/>
          </p:nvSpPr>
          <p:spPr>
            <a:xfrm>
              <a:off x="525553" y="2687900"/>
              <a:ext cx="2715110" cy="3158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4382" y="2687900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6735" y="2645794"/>
              <a:ext cx="2715111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1520" y="1463175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合并 30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87522" y="3291831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73675" y="986852"/>
            <a:ext cx="2862091" cy="1573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351687" y="986852"/>
            <a:ext cx="1512168" cy="1573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73675" y="2800329"/>
            <a:ext cx="2862091" cy="1573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51687" y="2800329"/>
            <a:ext cx="1512168" cy="1573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1628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流程图: 联系 8"/>
          <p:cNvSpPr/>
          <p:nvPr/>
        </p:nvSpPr>
        <p:spPr>
          <a:xfrm>
            <a:off x="541063" y="1419622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712" y="2941224"/>
            <a:ext cx="2232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内容标题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联系 23"/>
          <p:cNvSpPr/>
          <p:nvPr/>
        </p:nvSpPr>
        <p:spPr>
          <a:xfrm>
            <a:off x="2772048" y="2563610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流程图: 联系 24"/>
          <p:cNvSpPr/>
          <p:nvPr/>
        </p:nvSpPr>
        <p:spPr>
          <a:xfrm>
            <a:off x="4827652" y="1419622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6877050" y="2557947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07704" y="1442458"/>
            <a:ext cx="2232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内容标题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7936" y="1442458"/>
            <a:ext cx="2232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内容标题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18515" y="2957767"/>
            <a:ext cx="2232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内容标题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30885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6200000">
            <a:off x="-1171274" y="2012476"/>
            <a:ext cx="5328595" cy="3134774"/>
          </a:xfrm>
          <a:prstGeom prst="flowChartMerge">
            <a:avLst/>
          </a:prstGeom>
          <a:solidFill>
            <a:srgbClr val="FA4453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6200000">
            <a:off x="-811230" y="2211713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合并 43"/>
          <p:cNvSpPr/>
          <p:nvPr/>
        </p:nvSpPr>
        <p:spPr>
          <a:xfrm rot="5400000">
            <a:off x="6084169" y="3428933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70092" y="3311339"/>
            <a:ext cx="3086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602" y="3118198"/>
            <a:ext cx="1296142" cy="9233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03</a:t>
            </a:r>
            <a:endParaRPr lang="zh-CN" altLang="zh-CN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5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99840" y="830784"/>
            <a:ext cx="1943968" cy="1020886"/>
            <a:chOff x="971600" y="2086838"/>
            <a:chExt cx="1943968" cy="1020886"/>
          </a:xfrm>
        </p:grpSpPr>
        <p:sp>
          <p:nvSpPr>
            <p:cNvPr id="10" name="矩形 9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79488" y="2158846"/>
              <a:ext cx="1728192" cy="876870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739427" y="3651871"/>
            <a:ext cx="2160240" cy="567361"/>
            <a:chOff x="971600" y="2086838"/>
            <a:chExt cx="1943968" cy="1020886"/>
          </a:xfrm>
        </p:grpSpPr>
        <p:sp>
          <p:nvSpPr>
            <p:cNvPr id="19" name="矩形 1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rgbClr val="FFC000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27" name="矩形 26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337953" y="3735495"/>
            <a:ext cx="1119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07728" y="111039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03848" y="15949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标题内容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95736" y="2116729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合并 3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27029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271</Words>
  <Application>Microsoft Office PowerPoint</Application>
  <PresentationFormat>全屏显示(16:9)</PresentationFormat>
  <Paragraphs>96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 Unicode MS</vt:lpstr>
      <vt:lpstr>BatangChe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杨睿</dc:creator>
  <cp:lastModifiedBy>吴章昊</cp:lastModifiedBy>
  <cp:revision>74</cp:revision>
  <dcterms:created xsi:type="dcterms:W3CDTF">1988-01-08T08:00:09Z</dcterms:created>
  <dcterms:modified xsi:type="dcterms:W3CDTF">2017-05-15T08:50:45Z</dcterms:modified>
</cp:coreProperties>
</file>