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62" r:id="rId11"/>
    <p:sldId id="269" r:id="rId12"/>
    <p:sldId id="279" r:id="rId13"/>
    <p:sldId id="268" r:id="rId14"/>
    <p:sldId id="263" r:id="rId15"/>
    <p:sldId id="266" r:id="rId16"/>
    <p:sldId id="271" r:id="rId17"/>
    <p:sldId id="273" r:id="rId18"/>
    <p:sldId id="272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599" autoAdjust="0"/>
  </p:normalViewPr>
  <p:slideViewPr>
    <p:cSldViewPr snapToObjects="1">
      <p:cViewPr>
        <p:scale>
          <a:sx n="111" d="100"/>
          <a:sy n="111" d="100"/>
        </p:scale>
        <p:origin x="150" y="39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5521" y="237513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等类的输出运算重载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2410" y="3007132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2410" y="178765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窗口间关系设计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非法输入控制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22410" y="1215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824609" y="36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通讯建立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身份确认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与数据库联动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9483" y="1819141"/>
            <a:ext cx="2966281" cy="400110"/>
            <a:chOff x="274382" y="2645794"/>
            <a:chExt cx="2966281" cy="400110"/>
          </a:xfrm>
        </p:grpSpPr>
        <p:sp>
          <p:nvSpPr>
            <p:cNvPr id="30" name="矩形 2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后端数据库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制作中的问题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627784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前后端连线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7020272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悖论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1907704" y="1442458"/>
            <a:ext cx="2232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数据集中出现观光车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少量车运行中有相同站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极少量车次运行中只有起点和终点、且起点和终点相同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36309" y="3352249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文件读入时字符编码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由于不同系统的中文编码问题出现乱码情况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6372200" y="1427800"/>
            <a:ext cx="22324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网络连线零基础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由于对网络的连线缺乏经验，这一部分的操作都需要从零开始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4669818" y="3356525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三者交错进行，引发工期延误，造成火车难产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5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12" y="2941224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772048" y="2563610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877050" y="2557947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37953" y="3735495"/>
            <a:ext cx="11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7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976922"/>
            <a:ext cx="368179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7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7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2802" y="1276351"/>
            <a:ext cx="5279678" cy="35276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-38557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5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5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4" y="2323009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09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3" y="1863925"/>
            <a:ext cx="3352825" cy="17621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无需付款购票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497</Words>
  <Application>Microsoft Office PowerPoint</Application>
  <PresentationFormat>全屏显示(16:9)</PresentationFormat>
  <Paragraphs>147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98</cp:revision>
  <dcterms:created xsi:type="dcterms:W3CDTF">1988-01-08T08:00:09Z</dcterms:created>
  <dcterms:modified xsi:type="dcterms:W3CDTF">2017-05-15T17:18:21Z</dcterms:modified>
</cp:coreProperties>
</file>