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0" r:id="rId4"/>
    <p:sldId id="264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2067C-ABBC-3EC4-7B42-C17465FEBBE6}" v="133" dt="2024-12-19T15:04:17.335"/>
    <p1510:client id="{1BBE3317-A18A-1596-C576-D1643E604D69}" v="38" dt="2024-12-19T16:30:36.290"/>
    <p1510:client id="{544B0C3F-5345-4AAD-A660-981ABDD4D92B}" v="147" dt="2024-12-19T20:23:10.809"/>
    <p1510:client id="{CEA5494E-6102-4FBD-B16A-ED2F3972BCA1}" v="615" dt="2024-12-19T19:13:52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46450-361E-49CF-9169-ECE9D6EAF3AD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AE829-34A3-40EC-8B1A-959242CFF9F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31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AE829-34A3-40EC-8B1A-959242CFF9F3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22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sbb.ch/explore/dataset/ist-daten-sbb/tab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nea.app.carto.com/map/683376fe-05d5-46f9-b1ac-b4b9d39c7f7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A5FF8-EE14-FAFC-9F10-817268CF44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5000"/>
          </a:blip>
          <a:srcRect b="21329"/>
          <a:stretch/>
        </p:blipFill>
        <p:spPr>
          <a:xfrm>
            <a:off x="20" y="-846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CC9507-0C3D-1F8E-4009-CE27440F6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070" y="282382"/>
            <a:ext cx="7516529" cy="54230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8800" b="1" err="1">
                <a:solidFill>
                  <a:srgbClr val="FFFFFF"/>
                </a:solidFill>
                <a:effectLst/>
              </a:rPr>
              <a:t>SwissTrain</a:t>
            </a:r>
            <a:r>
              <a:rPr lang="en-US" sz="8800" b="1">
                <a:solidFill>
                  <a:srgbClr val="FFFFFF"/>
                </a:solidFill>
                <a:effectLst/>
              </a:rPr>
              <a:t> Delay</a:t>
            </a:r>
            <a:br>
              <a:rPr lang="en-US" sz="8800" b="0">
                <a:solidFill>
                  <a:srgbClr val="FFFFFF"/>
                </a:solidFill>
                <a:effectLst/>
              </a:rPr>
            </a:br>
            <a:endParaRPr lang="en-US" sz="8800">
              <a:solidFill>
                <a:srgbClr val="FFFFFF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720F0-46BD-A7F0-5E20-7A999098E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4146" y="6362910"/>
            <a:ext cx="6906491" cy="814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rgbClr val="FFFFFF"/>
                </a:solidFill>
              </a:rPr>
              <a:t>Laetitia </a:t>
            </a:r>
            <a:r>
              <a:rPr lang="en-US" sz="1600" err="1">
                <a:solidFill>
                  <a:srgbClr val="FFFFFF"/>
                </a:solidFill>
              </a:rPr>
              <a:t>Guidetti</a:t>
            </a:r>
            <a:r>
              <a:rPr lang="en-US" sz="1600">
                <a:solidFill>
                  <a:srgbClr val="FFFFFF"/>
                </a:solidFill>
              </a:rPr>
              <a:t>, Tim Ernst, Antoine </a:t>
            </a:r>
            <a:r>
              <a:rPr lang="en-US" sz="1600" err="1">
                <a:solidFill>
                  <a:srgbClr val="FFFFFF"/>
                </a:solidFill>
              </a:rPr>
              <a:t>Ottiger</a:t>
            </a:r>
            <a:endParaRPr lang="en-US" sz="16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BE7089-C381-151D-5BF0-8266C8CE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Description du projet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C33FB5-4CC2-DE81-AC6B-BBDC17673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Public cible : usagers des transports publics désireux d'éviter tous retards</a:t>
            </a:r>
          </a:p>
          <a:p>
            <a:endParaRPr lang="fr-FR"/>
          </a:p>
          <a:p>
            <a:r>
              <a:rPr lang="fr-FR">
                <a:ea typeface="+mn-lt"/>
                <a:cs typeface="+mn-lt"/>
              </a:rPr>
              <a:t>But : déterminer et situer les retards de trains chez les CFF.</a:t>
            </a:r>
          </a:p>
          <a:p>
            <a:endParaRPr lang="fr-FR">
              <a:ea typeface="+mn-lt"/>
              <a:cs typeface="+mn-lt"/>
            </a:endParaRPr>
          </a:p>
          <a:p>
            <a:r>
              <a:rPr lang="fr-FR"/>
              <a:t>Forme : Carte interactive</a:t>
            </a:r>
          </a:p>
        </p:txBody>
      </p:sp>
    </p:spTree>
    <p:extLst>
      <p:ext uri="{BB962C8B-B14F-4D97-AF65-F5344CB8AC3E}">
        <p14:creationId xmlns:p14="http://schemas.microsoft.com/office/powerpoint/2010/main" val="373478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CB60FB-43EA-712E-F527-0A20B534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37" y="676275"/>
            <a:ext cx="5221185" cy="1117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E13504-16C5-E7ED-4002-307C52CD377E}"/>
              </a:ext>
            </a:extLst>
          </p:cNvPr>
          <p:cNvSpPr txBox="1"/>
          <p:nvPr/>
        </p:nvSpPr>
        <p:spPr>
          <a:xfrm>
            <a:off x="4335109" y="3656411"/>
            <a:ext cx="7777020" cy="367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https://data.sbb.ch/explore/dataset/ist-daten-sbb/table/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DCA494BD-A8B0-2ADB-CE9B-C1C75B1B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40" y="990648"/>
            <a:ext cx="5508801" cy="249273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AutoShape 2" descr="Logo">
            <a:extLst>
              <a:ext uri="{FF2B5EF4-FFF2-40B4-BE49-F238E27FC236}">
                <a16:creationId xmlns:a16="http://schemas.microsoft.com/office/drawing/2014/main" id="{E8A59631-5103-10BF-419D-475FF6DD2A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B317A8B-E58F-2010-A1AD-332F1009F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63" y="2079173"/>
            <a:ext cx="7529983" cy="41025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 err="1">
                <a:ea typeface="+mn-lt"/>
                <a:cs typeface="+mn-lt"/>
              </a:rPr>
              <a:t>OpenData</a:t>
            </a:r>
            <a:r>
              <a:rPr lang="fr-FR" sz="2400" dirty="0">
                <a:ea typeface="+mn-lt"/>
                <a:cs typeface="+mn-lt"/>
              </a:rPr>
              <a:t> provenant des CFF</a:t>
            </a:r>
          </a:p>
          <a:p>
            <a:endParaRPr lang="fr-FR" sz="2400" dirty="0">
              <a:ea typeface="+mn-lt"/>
              <a:cs typeface="+mn-lt"/>
            </a:endParaRPr>
          </a:p>
          <a:p>
            <a:r>
              <a:rPr lang="fr-FR" sz="2400" dirty="0"/>
              <a:t>Deux jeux de données utilisés</a:t>
            </a:r>
          </a:p>
          <a:p>
            <a:pPr lvl="1"/>
            <a:r>
              <a:rPr lang="fr-FR" sz="2000" dirty="0"/>
              <a:t>Retard des trains</a:t>
            </a:r>
          </a:p>
          <a:p>
            <a:pPr lvl="1"/>
            <a:r>
              <a:rPr lang="fr-FR" sz="2000" dirty="0"/>
              <a:t>Tracé des rails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sz="2400" dirty="0"/>
              <a:t>Retard : à partir de 3 minutes après l’heure prévue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Données sur une journée : le 13 octobre 2024</a:t>
            </a:r>
          </a:p>
        </p:txBody>
      </p:sp>
    </p:spTree>
    <p:extLst>
      <p:ext uri="{BB962C8B-B14F-4D97-AF65-F5344CB8AC3E}">
        <p14:creationId xmlns:p14="http://schemas.microsoft.com/office/powerpoint/2010/main" val="20328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C893C-9361-B475-A017-99E5C5DCD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78C14B-825B-FA38-5957-CEE2EB49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Outils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309F7-F1FE-B853-9BA6-261DE88C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200"/>
              <a:t>Format : CSV</a:t>
            </a:r>
          </a:p>
          <a:p>
            <a:endParaRPr lang="fr-FR" sz="2200"/>
          </a:p>
          <a:p>
            <a:r>
              <a:rPr lang="fr-FR" sz="2200"/>
              <a:t>Traitement : Python</a:t>
            </a:r>
          </a:p>
          <a:p>
            <a:pPr marL="0" indent="0">
              <a:buNone/>
            </a:pPr>
            <a:endParaRPr lang="fr-FR" sz="2200"/>
          </a:p>
          <a:p>
            <a:r>
              <a:rPr lang="fr-FR" sz="2200"/>
              <a:t>Affichage : Carto</a:t>
            </a:r>
          </a:p>
        </p:txBody>
      </p:sp>
      <p:pic>
        <p:nvPicPr>
          <p:cNvPr id="4" name="Image 3" descr="Une image contenant logo, Police, Graphique, clipart&#10;&#10;Description générée automatiquement">
            <a:extLst>
              <a:ext uri="{FF2B5EF4-FFF2-40B4-BE49-F238E27FC236}">
                <a16:creationId xmlns:a16="http://schemas.microsoft.com/office/drawing/2014/main" id="{0880F00B-7F5F-F549-3369-DBFEBE38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20187"/>
            <a:ext cx="4014216" cy="22479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682E3E-6B12-B156-5AE7-266386CB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091" y="3831812"/>
            <a:ext cx="3151426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9932C-57F2-9306-CC4F-7B1EE761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pic>
        <p:nvPicPr>
          <p:cNvPr id="4" name="Image 3" descr="Une image contenant texte, diagramme, carte, capture d’écran&#10;&#10;Description générée automatiquement">
            <a:extLst>
              <a:ext uri="{FF2B5EF4-FFF2-40B4-BE49-F238E27FC236}">
                <a16:creationId xmlns:a16="http://schemas.microsoft.com/office/drawing/2014/main" id="{43ED0288-5A63-52B4-51CD-CDC9A647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76" y="1617465"/>
            <a:ext cx="8083377" cy="36202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113FFA3-CE09-76B7-B95D-512820C1A3AF}"/>
              </a:ext>
            </a:extLst>
          </p:cNvPr>
          <p:cNvSpPr txBox="1"/>
          <p:nvPr/>
        </p:nvSpPr>
        <p:spPr>
          <a:xfrm>
            <a:off x="1434980" y="5448754"/>
            <a:ext cx="8902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ea typeface="+mn-lt"/>
                <a:cs typeface="+mn-lt"/>
                <a:hlinkClick r:id="rId3"/>
              </a:rPr>
              <a:t>https://pinea.app.carto.com/map</a:t>
            </a:r>
            <a:r>
              <a:rPr lang="fr-FR">
                <a:ea typeface="+mn-lt"/>
                <a:cs typeface="+mn-lt"/>
                <a:hlinkClick r:id="rId3"/>
              </a:rPr>
              <a:t>/683376fe-05d5-46f9-b1ac-b4b9d39c7f74</a:t>
            </a: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2478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Grand écran</PresentationFormat>
  <Paragraphs>28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Thème Office</vt:lpstr>
      <vt:lpstr>SwissTrain Delay </vt:lpstr>
      <vt:lpstr>Description du projet</vt:lpstr>
      <vt:lpstr>Données</vt:lpstr>
      <vt:lpstr>Outils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Laetitia Guidetti</dc:creator>
  <cp:lastModifiedBy>Guidetti Laetitia</cp:lastModifiedBy>
  <cp:revision>2</cp:revision>
  <dcterms:created xsi:type="dcterms:W3CDTF">2024-12-13T08:41:19Z</dcterms:created>
  <dcterms:modified xsi:type="dcterms:W3CDTF">2024-12-19T20:25:34Z</dcterms:modified>
</cp:coreProperties>
</file>