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8" r:id="rId2"/>
    <p:sldId id="256" r:id="rId3"/>
    <p:sldId id="260" r:id="rId4"/>
    <p:sldId id="263" r:id="rId5"/>
    <p:sldId id="265" r:id="rId6"/>
    <p:sldId id="267" r:id="rId7"/>
    <p:sldId id="266" r:id="rId8"/>
    <p:sldId id="268" r:id="rId9"/>
    <p:sldId id="257" r:id="rId10"/>
  </p:sldIdLst>
  <p:sldSz cx="13679488" cy="7920038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00">
          <p15:clr>
            <a:srgbClr val="A4A3A4"/>
          </p15:clr>
        </p15:guide>
        <p15:guide id="2" pos="42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94D4"/>
    <a:srgbClr val="F7860C"/>
    <a:srgbClr val="F85208"/>
    <a:srgbClr val="41D9FF"/>
    <a:srgbClr val="F0BBA8"/>
    <a:srgbClr val="29CFFF"/>
    <a:srgbClr val="009FE8"/>
    <a:srgbClr val="1E93D3"/>
    <a:srgbClr val="164A95"/>
    <a:srgbClr val="093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1" d="100"/>
          <a:sy n="51" d="100"/>
        </p:scale>
        <p:origin x="144" y="270"/>
      </p:cViewPr>
      <p:guideLst>
        <p:guide orient="horz" pos="2500"/>
        <p:guide pos="42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568325" y="1279525"/>
            <a:ext cx="5965825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40500" y="1296533"/>
            <a:ext cx="11799001" cy="2757333"/>
          </a:xfrm>
        </p:spPr>
        <p:txBody>
          <a:bodyPr anchor="b"/>
          <a:lstStyle>
            <a:lvl1pPr algn="ctr">
              <a:defRPr sz="69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40500" y="4160200"/>
            <a:ext cx="11799001" cy="1911800"/>
          </a:xfrm>
        </p:spPr>
        <p:txBody>
          <a:bodyPr/>
          <a:lstStyle>
            <a:lvl1pPr marL="0" indent="0" algn="ctr">
              <a:buNone/>
              <a:defRPr sz="277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27685" indent="0" algn="ctr">
              <a:buNone/>
              <a:defRPr sz="2310"/>
            </a:lvl2pPr>
            <a:lvl3pPr marL="1056005" indent="0" algn="ctr">
              <a:buNone/>
              <a:defRPr sz="2080"/>
            </a:lvl3pPr>
            <a:lvl4pPr marL="1583690" indent="0" algn="ctr">
              <a:buNone/>
              <a:defRPr sz="1850"/>
            </a:lvl4pPr>
            <a:lvl5pPr marL="2112010" indent="0" algn="ctr">
              <a:buNone/>
              <a:defRPr sz="1850"/>
            </a:lvl5pPr>
            <a:lvl6pPr marL="2639695" indent="0" algn="ctr">
              <a:buNone/>
              <a:defRPr sz="1850"/>
            </a:lvl6pPr>
            <a:lvl7pPr marL="3168015" indent="0" algn="ctr">
              <a:buNone/>
              <a:defRPr sz="1850"/>
            </a:lvl7pPr>
            <a:lvl8pPr marL="3695700" indent="0" algn="ctr">
              <a:buNone/>
              <a:defRPr sz="1850"/>
            </a:lvl8pPr>
            <a:lvl9pPr marL="4224020" indent="0" algn="ctr">
              <a:buNone/>
              <a:defRPr sz="185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0500" y="377667"/>
            <a:ext cx="11799001" cy="6756200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0500" y="228067"/>
            <a:ext cx="11799001" cy="1530834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0500" y="1966067"/>
            <a:ext cx="11799001" cy="5167800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0500" y="3417333"/>
            <a:ext cx="11799001" cy="3212000"/>
          </a:xfrm>
        </p:spPr>
        <p:txBody>
          <a:bodyPr anchor="t" anchorCtr="0"/>
          <a:lstStyle>
            <a:lvl1pPr>
              <a:defRPr sz="554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0500" y="1988800"/>
            <a:ext cx="11799001" cy="1273800"/>
          </a:xfrm>
        </p:spPr>
        <p:txBody>
          <a:bodyPr lIns="144145" anchor="b" anchorCtr="0"/>
          <a:lstStyle>
            <a:lvl1pPr marL="0" indent="0">
              <a:buNone/>
              <a:defRPr sz="277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27685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6005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3pPr>
            <a:lvl4pPr marL="1583690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4pPr>
            <a:lvl5pPr marL="2112010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5pPr>
            <a:lvl6pPr marL="2639695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6pPr>
            <a:lvl7pPr marL="3168015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7pPr>
            <a:lvl8pPr marL="3695700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8pPr>
            <a:lvl9pPr marL="4224020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40500" y="2108333"/>
            <a:ext cx="5814000" cy="50251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25500" y="2108333"/>
            <a:ext cx="5814000" cy="50251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638" y="421667"/>
            <a:ext cx="11799001" cy="924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1925" y="1711600"/>
            <a:ext cx="5858175" cy="951133"/>
          </a:xfrm>
        </p:spPr>
        <p:txBody>
          <a:bodyPr anchor="ctr" anchorCtr="0"/>
          <a:lstStyle>
            <a:lvl1pPr marL="0" indent="0">
              <a:buNone/>
              <a:defRPr sz="3695">
                <a:solidFill>
                  <a:srgbClr val="0070C0"/>
                </a:solidFill>
              </a:defRPr>
            </a:lvl1pPr>
            <a:lvl2pPr marL="527685" indent="0">
              <a:buNone/>
              <a:defRPr sz="2770"/>
            </a:lvl2pPr>
            <a:lvl3pPr marL="1056005" indent="0">
              <a:buNone/>
              <a:defRPr sz="2310"/>
            </a:lvl3pPr>
            <a:lvl4pPr marL="1583690" indent="0">
              <a:buNone/>
              <a:defRPr sz="2080"/>
            </a:lvl4pPr>
            <a:lvl5pPr marL="2112010" indent="0">
              <a:buNone/>
              <a:defRPr sz="2080"/>
            </a:lvl5pPr>
            <a:lvl6pPr marL="2639695" indent="0">
              <a:buNone/>
              <a:defRPr sz="2080"/>
            </a:lvl6pPr>
            <a:lvl7pPr marL="3168015" indent="0">
              <a:buNone/>
              <a:defRPr sz="2080"/>
            </a:lvl7pPr>
            <a:lvl8pPr marL="3695700" indent="0">
              <a:buNone/>
              <a:defRPr sz="2080"/>
            </a:lvl8pPr>
            <a:lvl9pPr marL="4224020" indent="0">
              <a:buNone/>
              <a:defRPr sz="2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0500" y="2735333"/>
            <a:ext cx="5859600" cy="4412467"/>
          </a:xfrm>
        </p:spPr>
        <p:txBody>
          <a:bodyPr/>
          <a:lstStyle>
            <a:lvl1pPr>
              <a:defRPr sz="3235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020263" y="1711600"/>
            <a:ext cx="5719238" cy="951133"/>
          </a:xfrm>
        </p:spPr>
        <p:txBody>
          <a:bodyPr anchor="ctr" anchorCtr="0"/>
          <a:lstStyle>
            <a:lvl1pPr marL="0" indent="0">
              <a:buNone/>
              <a:defRPr sz="3695">
                <a:solidFill>
                  <a:srgbClr val="0070C0"/>
                </a:solidFill>
              </a:defRPr>
            </a:lvl1pPr>
            <a:lvl2pPr marL="527685" indent="0">
              <a:buNone/>
              <a:defRPr sz="2770"/>
            </a:lvl2pPr>
            <a:lvl3pPr marL="1056005" indent="0">
              <a:buNone/>
              <a:defRPr sz="2310"/>
            </a:lvl3pPr>
            <a:lvl4pPr marL="1583690" indent="0">
              <a:buNone/>
              <a:defRPr sz="2080"/>
            </a:lvl4pPr>
            <a:lvl5pPr marL="2112010" indent="0">
              <a:buNone/>
              <a:defRPr sz="2080"/>
            </a:lvl5pPr>
            <a:lvl6pPr marL="2639695" indent="0">
              <a:buNone/>
              <a:defRPr sz="2080"/>
            </a:lvl6pPr>
            <a:lvl7pPr marL="3168015" indent="0">
              <a:buNone/>
              <a:defRPr sz="2080"/>
            </a:lvl7pPr>
            <a:lvl8pPr marL="3695700" indent="0">
              <a:buNone/>
              <a:defRPr sz="2080"/>
            </a:lvl8pPr>
            <a:lvl9pPr marL="4224020" indent="0">
              <a:buNone/>
              <a:defRPr sz="2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020263" y="2735333"/>
            <a:ext cx="5719238" cy="4412467"/>
          </a:xfrm>
        </p:spPr>
        <p:txBody>
          <a:bodyPr/>
          <a:lstStyle>
            <a:lvl1pPr>
              <a:defRPr sz="3235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0500" y="228067"/>
            <a:ext cx="11799001" cy="1530834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4250" y="-2200"/>
            <a:ext cx="7873838" cy="7924400"/>
          </a:xfrm>
          <a:noFill/>
        </p:spPr>
        <p:txBody>
          <a:bodyPr lIns="252095" tIns="144145"/>
          <a:lstStyle>
            <a:lvl1pPr marL="0" indent="0" algn="ctr">
              <a:buNone/>
              <a:defRPr sz="20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27685" indent="0">
              <a:buNone/>
              <a:defRPr sz="3235"/>
            </a:lvl2pPr>
            <a:lvl3pPr marL="1056005" indent="0">
              <a:buNone/>
              <a:defRPr sz="2770"/>
            </a:lvl3pPr>
            <a:lvl4pPr marL="1583690" indent="0">
              <a:buNone/>
              <a:defRPr sz="2310"/>
            </a:lvl4pPr>
            <a:lvl5pPr marL="2112010" indent="0">
              <a:buNone/>
              <a:defRPr sz="2310"/>
            </a:lvl5pPr>
            <a:lvl6pPr marL="2639695" indent="0">
              <a:buNone/>
              <a:defRPr sz="2310"/>
            </a:lvl6pPr>
            <a:lvl7pPr marL="3168015" indent="0">
              <a:buNone/>
              <a:defRPr sz="2310"/>
            </a:lvl7pPr>
            <a:lvl8pPr marL="3695700" indent="0">
              <a:buNone/>
              <a:defRPr sz="2310"/>
            </a:lvl8pPr>
            <a:lvl9pPr marL="4224020" indent="0">
              <a:buNone/>
              <a:defRPr sz="231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47188" y="528000"/>
            <a:ext cx="4928363" cy="1218800"/>
          </a:xfrm>
        </p:spPr>
        <p:txBody>
          <a:bodyPr anchor="b" anchorCtr="0"/>
          <a:lstStyle>
            <a:lvl1pPr>
              <a:defRPr sz="369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46476" y="1956533"/>
            <a:ext cx="4929788" cy="5174400"/>
          </a:xfrm>
        </p:spPr>
        <p:txBody>
          <a:bodyPr/>
          <a:lstStyle>
            <a:lvl1pPr marL="0" indent="0">
              <a:buNone/>
              <a:defRPr sz="3235">
                <a:solidFill>
                  <a:schemeClr val="tx1"/>
                </a:solidFill>
              </a:defRPr>
            </a:lvl1pPr>
            <a:lvl2pPr marL="527685" indent="0">
              <a:buNone/>
              <a:defRPr sz="2080"/>
            </a:lvl2pPr>
            <a:lvl3pPr marL="1056005" indent="0">
              <a:buNone/>
              <a:defRPr sz="1850"/>
            </a:lvl3pPr>
            <a:lvl4pPr marL="1583690" indent="0">
              <a:buNone/>
              <a:defRPr sz="1615"/>
            </a:lvl4pPr>
            <a:lvl5pPr marL="2112010" indent="0">
              <a:buNone/>
              <a:defRPr sz="1615"/>
            </a:lvl5pPr>
            <a:lvl6pPr marL="2639695" indent="0">
              <a:buNone/>
              <a:defRPr sz="1615"/>
            </a:lvl6pPr>
            <a:lvl7pPr marL="3168015" indent="0">
              <a:buNone/>
              <a:defRPr sz="1615"/>
            </a:lvl7pPr>
            <a:lvl8pPr marL="3695700" indent="0">
              <a:buNone/>
              <a:defRPr sz="1615"/>
            </a:lvl8pPr>
            <a:lvl9pPr marL="4224020" indent="0">
              <a:buNone/>
              <a:defRPr sz="161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16138" y="-8800"/>
            <a:ext cx="7873838" cy="7924400"/>
          </a:xfrm>
          <a:noFill/>
        </p:spPr>
        <p:txBody>
          <a:bodyPr lIns="252095" tIns="144145"/>
          <a:lstStyle>
            <a:lvl1pPr marL="0" indent="0" algn="ctr">
              <a:buNone/>
              <a:defRPr sz="20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27685" indent="0">
              <a:buNone/>
              <a:defRPr sz="3235"/>
            </a:lvl2pPr>
            <a:lvl3pPr marL="1056005" indent="0">
              <a:buNone/>
              <a:defRPr sz="2770"/>
            </a:lvl3pPr>
            <a:lvl4pPr marL="1583690" indent="0">
              <a:buNone/>
              <a:defRPr sz="2310"/>
            </a:lvl4pPr>
            <a:lvl5pPr marL="2112010" indent="0">
              <a:buNone/>
              <a:defRPr sz="2310"/>
            </a:lvl5pPr>
            <a:lvl6pPr marL="2639695" indent="0">
              <a:buNone/>
              <a:defRPr sz="2310"/>
            </a:lvl6pPr>
            <a:lvl7pPr marL="3168015" indent="0">
              <a:buNone/>
              <a:defRPr sz="2310"/>
            </a:lvl7pPr>
            <a:lvl8pPr marL="3695700" indent="0">
              <a:buNone/>
              <a:defRPr sz="2310"/>
            </a:lvl8pPr>
            <a:lvl9pPr marL="4224020" indent="0">
              <a:buNone/>
              <a:defRPr sz="231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563" y="528000"/>
            <a:ext cx="4802250" cy="1218800"/>
          </a:xfrm>
        </p:spPr>
        <p:txBody>
          <a:bodyPr anchor="t" anchorCtr="0"/>
          <a:lstStyle>
            <a:lvl1pPr>
              <a:defRPr sz="369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9563" y="1956533"/>
            <a:ext cx="4802963" cy="5174400"/>
          </a:xfrm>
        </p:spPr>
        <p:txBody>
          <a:bodyPr/>
          <a:lstStyle>
            <a:lvl1pPr marL="0" indent="0">
              <a:buNone/>
              <a:defRPr sz="3235">
                <a:solidFill>
                  <a:schemeClr val="tx1"/>
                </a:solidFill>
              </a:defRPr>
            </a:lvl1pPr>
            <a:lvl2pPr marL="527685" indent="0">
              <a:buNone/>
              <a:defRPr sz="2080"/>
            </a:lvl2pPr>
            <a:lvl3pPr marL="1056005" indent="0">
              <a:buNone/>
              <a:defRPr sz="1850"/>
            </a:lvl3pPr>
            <a:lvl4pPr marL="1583690" indent="0">
              <a:buNone/>
              <a:defRPr sz="1615"/>
            </a:lvl4pPr>
            <a:lvl5pPr marL="2112010" indent="0">
              <a:buNone/>
              <a:defRPr sz="1615"/>
            </a:lvl5pPr>
            <a:lvl6pPr marL="2639695" indent="0">
              <a:buNone/>
              <a:defRPr sz="1615"/>
            </a:lvl6pPr>
            <a:lvl7pPr marL="3168015" indent="0">
              <a:buNone/>
              <a:defRPr sz="1615"/>
            </a:lvl7pPr>
            <a:lvl8pPr marL="3695700" indent="0">
              <a:buNone/>
              <a:defRPr sz="1615"/>
            </a:lvl8pPr>
            <a:lvl9pPr marL="4224020" indent="0">
              <a:buNone/>
              <a:defRPr sz="161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9789751" y="421667"/>
            <a:ext cx="2949750" cy="671183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40500" y="421667"/>
            <a:ext cx="8678251" cy="67118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40500" y="421667"/>
            <a:ext cx="11799001" cy="1530834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0500" y="2108333"/>
            <a:ext cx="11799001" cy="5025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40500" y="7340667"/>
            <a:ext cx="3078000" cy="421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5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31500" y="7340667"/>
            <a:ext cx="4617000" cy="421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5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661501" y="7340667"/>
            <a:ext cx="3078000" cy="421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5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1056005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64160" indent="-264160" algn="l" defTabSz="1056005" rtl="0" eaLnBrk="1" latinLnBrk="0" hangingPunct="1">
        <a:lnSpc>
          <a:spcPct val="120000"/>
        </a:lnSpc>
        <a:spcBef>
          <a:spcPts val="1155"/>
        </a:spcBef>
        <a:buSzPct val="75000"/>
        <a:buFont typeface="Arial" panose="020B0604020202020204" pitchFamily="34" charset="0"/>
        <a:buChar char="•"/>
        <a:defRPr sz="3235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64845" indent="-264160" algn="l" defTabSz="1056005" rtl="0" eaLnBrk="1" fontAlgn="auto" latinLnBrk="0" hangingPunct="1">
        <a:lnSpc>
          <a:spcPct val="120000"/>
        </a:lnSpc>
        <a:spcBef>
          <a:spcPct val="116000"/>
        </a:spcBef>
        <a:buSzPct val="75000"/>
        <a:buFont typeface="Arial" panose="020B0604020202020204" pitchFamily="34" charset="0"/>
        <a:buChar char="•"/>
        <a:defRPr sz="254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63955" indent="-264160" algn="l" defTabSz="1056005" rtl="0" eaLnBrk="1" fontAlgn="auto" latinLnBrk="0" hangingPunct="1">
        <a:lnSpc>
          <a:spcPct val="120000"/>
        </a:lnSpc>
        <a:spcBef>
          <a:spcPct val="116000"/>
        </a:spcBef>
        <a:buSzPct val="75000"/>
        <a:buFont typeface="Arial" panose="020B0604020202020204" pitchFamily="34" charset="0"/>
        <a:buChar char="‒"/>
        <a:defRPr sz="231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746250" indent="-264160" algn="l" defTabSz="1056005" rtl="0" eaLnBrk="1" fontAlgn="auto" latinLnBrk="0" hangingPunct="1">
        <a:lnSpc>
          <a:spcPct val="100000"/>
        </a:lnSpc>
        <a:spcBef>
          <a:spcPct val="116000"/>
        </a:spcBef>
        <a:buSzPct val="75000"/>
        <a:buFont typeface="Arial" panose="020B0604020202020204" pitchFamily="34" charset="0"/>
        <a:buChar char="˃"/>
        <a:defRPr sz="208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244725" indent="-264160" algn="l" defTabSz="1056005" rtl="0" eaLnBrk="1" fontAlgn="auto" latinLnBrk="0" hangingPunct="1">
        <a:lnSpc>
          <a:spcPct val="90000"/>
        </a:lnSpc>
        <a:spcBef>
          <a:spcPct val="116000"/>
        </a:spcBef>
        <a:buSzPct val="75000"/>
        <a:buFont typeface="Arial" panose="020B0604020202020204" pitchFamily="34" charset="0"/>
        <a:buChar char="˃"/>
        <a:defRPr sz="208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903855" indent="-264160" algn="l" defTabSz="1056005" rtl="0" eaLnBrk="1" latinLnBrk="0" hangingPunct="1">
        <a:lnSpc>
          <a:spcPct val="90000"/>
        </a:lnSpc>
        <a:spcBef>
          <a:spcPct val="116000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6pPr>
      <a:lvl7pPr marL="3432175" indent="-264160" algn="l" defTabSz="1056005" rtl="0" eaLnBrk="1" latinLnBrk="0" hangingPunct="1">
        <a:lnSpc>
          <a:spcPct val="90000"/>
        </a:lnSpc>
        <a:spcBef>
          <a:spcPct val="116000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7pPr>
      <a:lvl8pPr marL="3959860" indent="-264160" algn="l" defTabSz="1056005" rtl="0" eaLnBrk="1" latinLnBrk="0" hangingPunct="1">
        <a:lnSpc>
          <a:spcPct val="90000"/>
        </a:lnSpc>
        <a:spcBef>
          <a:spcPct val="116000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8pPr>
      <a:lvl9pPr marL="4488180" indent="-264160" algn="l" defTabSz="1056005" rtl="0" eaLnBrk="1" latinLnBrk="0" hangingPunct="1">
        <a:lnSpc>
          <a:spcPct val="90000"/>
        </a:lnSpc>
        <a:spcBef>
          <a:spcPct val="116000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6005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1pPr>
      <a:lvl2pPr marL="527685" algn="l" defTabSz="1056005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1056005" algn="l" defTabSz="1056005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3pPr>
      <a:lvl4pPr marL="1583690" algn="l" defTabSz="1056005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4pPr>
      <a:lvl5pPr marL="2112010" algn="l" defTabSz="1056005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5pPr>
      <a:lvl6pPr marL="2639695" algn="l" defTabSz="1056005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6pPr>
      <a:lvl7pPr marL="3168015" algn="l" defTabSz="1056005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7pPr>
      <a:lvl8pPr marL="3695700" algn="l" defTabSz="1056005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8pPr>
      <a:lvl9pPr marL="4224020" algn="l" defTabSz="1056005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2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185" y="3484880"/>
            <a:ext cx="4279265" cy="950595"/>
          </a:xfrm>
          <a:prstGeom prst="rect">
            <a:avLst/>
          </a:prstGeom>
        </p:spPr>
      </p:pic>
      <p:pic>
        <p:nvPicPr>
          <p:cNvPr id="5" name="图片 4" descr="蓝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7785" y="-6985"/>
            <a:ext cx="13747750" cy="7952740"/>
          </a:xfrm>
          <a:prstGeom prst="rect">
            <a:avLst/>
          </a:prstGeom>
        </p:spPr>
      </p:pic>
      <p:pic>
        <p:nvPicPr>
          <p:cNvPr id="7" name="图片 6" descr="广科辅助"/>
          <p:cNvPicPr>
            <a:picLocks noChangeAspect="1"/>
          </p:cNvPicPr>
          <p:nvPr/>
        </p:nvPicPr>
        <p:blipFill>
          <a:blip r:embed="rId5">
            <a:lum bright="-12000"/>
          </a:blip>
          <a:stretch>
            <a:fillRect/>
          </a:stretch>
        </p:blipFill>
        <p:spPr>
          <a:xfrm>
            <a:off x="-59690" y="2624455"/>
            <a:ext cx="3148330" cy="4389755"/>
          </a:xfrm>
          <a:prstGeom prst="rect">
            <a:avLst/>
          </a:prstGeom>
        </p:spPr>
      </p:pic>
      <p:pic>
        <p:nvPicPr>
          <p:cNvPr id="8" name="图片 7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3170" y="2890520"/>
            <a:ext cx="7314565" cy="1253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305175" y="2557780"/>
            <a:ext cx="8444865" cy="370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6600" dirty="0">
                <a:solidFill>
                  <a:srgbClr val="57676F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基于单片机的自动灌溉浇花装置设计</a:t>
            </a:r>
            <a:endParaRPr lang="en-US" altLang="zh-CN" sz="6600" dirty="0">
              <a:solidFill>
                <a:srgbClr val="57676F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algn="r">
              <a:lnSpc>
                <a:spcPct val="110000"/>
              </a:lnSpc>
            </a:pPr>
            <a:r>
              <a:rPr lang="en-US" altLang="zh-CN" sz="4400" dirty="0">
                <a:solidFill>
                  <a:srgbClr val="57676F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——</a:t>
            </a:r>
            <a:r>
              <a:rPr lang="zh-CN" altLang="en-US" sz="4400" dirty="0">
                <a:solidFill>
                  <a:srgbClr val="57676F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梁嘉铭</a:t>
            </a:r>
            <a:endParaRPr lang="en-US" altLang="zh-CN" sz="4400" dirty="0">
              <a:solidFill>
                <a:srgbClr val="57676F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algn="l">
              <a:lnSpc>
                <a:spcPct val="110000"/>
              </a:lnSpc>
            </a:pPr>
            <a:endParaRPr lang="zh-CN" altLang="zh-CN" sz="4000" dirty="0">
              <a:solidFill>
                <a:srgbClr val="57676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pic>
        <p:nvPicPr>
          <p:cNvPr id="2" name="图片 1" descr="C:\Users\Administrator\Desktop\广科logo.png广科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65430" y="292735"/>
            <a:ext cx="2161540" cy="379095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3400425" y="4683125"/>
            <a:ext cx="10307320" cy="0"/>
          </a:xfrm>
          <a:prstGeom prst="line">
            <a:avLst/>
          </a:prstGeom>
          <a:ln w="9525">
            <a:solidFill>
              <a:srgbClr val="1E9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752090" y="292735"/>
            <a:ext cx="306832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sz="1600">
                <a:solidFill>
                  <a:srgbClr val="57676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2018年第三届莞台大学生夏令营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628265" y="316230"/>
            <a:ext cx="0" cy="281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 flipH="1">
            <a:off x="2339975" y="622300"/>
            <a:ext cx="11367135" cy="31750"/>
          </a:xfrm>
          <a:prstGeom prst="line">
            <a:avLst/>
          </a:prstGeom>
          <a:ln>
            <a:solidFill>
              <a:srgbClr val="1E9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075430" y="1911350"/>
            <a:ext cx="1633855" cy="3153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>
                <a:solidFill>
                  <a:schemeClr val="bg1">
                    <a:lumMod val="65000"/>
                  </a:schemeClr>
                </a:solidFill>
                <a:latin typeface="思源黑体 CN ExtraLight" panose="020B0200000000000000" charset="-122"/>
                <a:ea typeface="思源黑体 CN ExtraLight" panose="020B0200000000000000" charset="-122"/>
              </a:rPr>
              <a:t>A</a:t>
            </a:r>
          </a:p>
        </p:txBody>
      </p:sp>
      <p:pic>
        <p:nvPicPr>
          <p:cNvPr id="6" name="图片 5" descr="C:\Users\Administrator\Desktop\广科logo.png广科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97180" y="480695"/>
            <a:ext cx="1868170" cy="3270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45835" y="2783840"/>
            <a:ext cx="69043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4000" dirty="0">
                <a:solidFill>
                  <a:srgbClr val="57676F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广东科技学院行政楼8楼</a:t>
            </a:r>
          </a:p>
          <a:p>
            <a:pPr algn="l">
              <a:lnSpc>
                <a:spcPct val="120000"/>
              </a:lnSpc>
            </a:pPr>
            <a:r>
              <a:rPr lang="zh-CN" altLang="en-US" sz="4000" dirty="0">
                <a:solidFill>
                  <a:srgbClr val="57676F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会议室召开会议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42535" y="1586865"/>
            <a:ext cx="7914640" cy="548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>
                <a:solidFill>
                  <a:srgbClr val="57676F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2</a:t>
            </a:r>
            <a:r>
              <a:rPr lang="zh-CN" altLang="en-US">
                <a:solidFill>
                  <a:srgbClr val="57676F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018年“美丽东莞，两岸同行”第三届莞台大学生夏令营在我院举行开始仪式，由广东科技学院国际教育学院承办的2018年第三届莞台大学生夏令营在东莞举行。来自台湾圣约翰科技大学、树德科技大学、朝阳科技大学、德明财经科技大学、龙华科技大学等台湾高校的45名学生在东莞深度体验了东莞文化，广东科技学院、东莞理工学院、东莞职业技术学院等本土高校50余名师生共同参加了本届夏令营。</a:t>
            </a:r>
            <a:endParaRPr lang="zh-CN" altLang="en-US" sz="2000">
              <a:solidFill>
                <a:srgbClr val="57676F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>
              <a:solidFill>
                <a:srgbClr val="57676F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>
                <a:solidFill>
                  <a:srgbClr val="57676F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学院党委书记梁瑞雄、东莞市台湾事务局副调研员谢春先后在结营仪式上讲话，他们寄语莞台两地大学生，希望莞台大学生继续发挥团结奋进的精神，长期保持联系，加强文化沟通，将在夏令营期间结下的深厚友谊永远传承下去。</a:t>
            </a:r>
            <a:endParaRPr lang="zh-CN" altLang="en-US" sz="2000">
              <a:solidFill>
                <a:srgbClr val="57676F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>
              <a:solidFill>
                <a:srgbClr val="57676F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>
                <a:solidFill>
                  <a:srgbClr val="57676F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本次夏令营为期10天，夏令营自7月11日在我院开营，随后几天，营员在团队活动教练的带领下开始团队活动，活动内容包括“历史东莞”之旅、“产业东莞”之旅、“运动东莞”之旅、“文化东莞”、“魅力广州”之旅、集体定向越野等等。</a:t>
            </a:r>
          </a:p>
        </p:txBody>
      </p:sp>
      <p:cxnSp>
        <p:nvCxnSpPr>
          <p:cNvPr id="2" name="直接连接符 1"/>
          <p:cNvCxnSpPr/>
          <p:nvPr/>
        </p:nvCxnSpPr>
        <p:spPr>
          <a:xfrm flipH="1">
            <a:off x="2339975" y="622300"/>
            <a:ext cx="11367135" cy="31750"/>
          </a:xfrm>
          <a:prstGeom prst="line">
            <a:avLst/>
          </a:prstGeom>
          <a:ln>
            <a:solidFill>
              <a:srgbClr val="1E9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C:\Users\Administrator\Desktop\广科logo.png广科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97180" y="480695"/>
            <a:ext cx="1868170" cy="327025"/>
          </a:xfrm>
          <a:prstGeom prst="rect">
            <a:avLst/>
          </a:prstGeom>
        </p:spPr>
      </p:pic>
      <p:pic>
        <p:nvPicPr>
          <p:cNvPr id="7" name="图片 6" descr="121018326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50" y="1701165"/>
            <a:ext cx="3559810" cy="2371725"/>
          </a:xfrm>
          <a:prstGeom prst="rect">
            <a:avLst/>
          </a:prstGeom>
        </p:spPr>
      </p:pic>
      <p:pic>
        <p:nvPicPr>
          <p:cNvPr id="8" name="图片 7" descr="12150924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90" y="4394200"/>
            <a:ext cx="3557270" cy="1997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蓝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57785" y="-6985"/>
            <a:ext cx="13747750" cy="795274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638425" y="2933065"/>
            <a:ext cx="1760855" cy="1761490"/>
            <a:chOff x="8798" y="500"/>
            <a:chExt cx="3942" cy="3942"/>
          </a:xfrm>
          <a:solidFill>
            <a:srgbClr val="29CFFF"/>
          </a:solidFill>
        </p:grpSpPr>
        <p:sp>
          <p:nvSpPr>
            <p:cNvPr id="7" name=" 184"/>
            <p:cNvSpPr/>
            <p:nvPr/>
          </p:nvSpPr>
          <p:spPr>
            <a:xfrm>
              <a:off x="8798" y="500"/>
              <a:ext cx="3943" cy="3943"/>
            </a:xfrm>
            <a:prstGeom prst="ellipse">
              <a:avLst/>
            </a:prstGeom>
            <a:solidFill>
              <a:srgbClr val="41D9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 184"/>
            <p:cNvSpPr/>
            <p:nvPr/>
          </p:nvSpPr>
          <p:spPr>
            <a:xfrm>
              <a:off x="8991" y="693"/>
              <a:ext cx="3552" cy="355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3046095" y="3114040"/>
            <a:ext cx="898525" cy="9220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494915" y="3916045"/>
            <a:ext cx="2050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PREFACE</a:t>
            </a:r>
          </a:p>
        </p:txBody>
      </p:sp>
      <p:sp>
        <p:nvSpPr>
          <p:cNvPr id="24" name="Text Box 2"/>
          <p:cNvSpPr txBox="1"/>
          <p:nvPr/>
        </p:nvSpPr>
        <p:spPr>
          <a:xfrm>
            <a:off x="5991826" y="3269615"/>
            <a:ext cx="647700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在此输入过渡页标题</a:t>
            </a:r>
          </a:p>
        </p:txBody>
      </p:sp>
      <p:sp>
        <p:nvSpPr>
          <p:cNvPr id="2" name="Text Box 2"/>
          <p:cNvSpPr txBox="1"/>
          <p:nvPr/>
        </p:nvSpPr>
        <p:spPr>
          <a:xfrm>
            <a:off x="6057442" y="4228466"/>
            <a:ext cx="6411384" cy="378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18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点击录入此部分的内容及说明，简单扼要。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6181090" y="4144010"/>
            <a:ext cx="542988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8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4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4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52956 -4.44444E-6 " pathEditMode="relative" rAng="0" ptsTypes="AA">
                                      <p:cBhvr>
                                        <p:cTn id="23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4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2"/>
          <p:cNvSpPr txBox="1"/>
          <p:nvPr/>
        </p:nvSpPr>
        <p:spPr>
          <a:xfrm>
            <a:off x="2471420" y="4851400"/>
            <a:ext cx="2618740" cy="973455"/>
          </a:xfrm>
          <a:prstGeom prst="rect">
            <a:avLst/>
          </a:prstGeom>
        </p:spPr>
        <p:txBody>
          <a:bodyPr lIns="91452" tIns="45727" rIns="91452" bIns="45727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</a:t>
            </a:r>
            <a:r>
              <a:rPr lang="en-US" sz="1600" b="1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consectetur adipiscing elit. </a:t>
            </a:r>
            <a:r>
              <a:rPr lang="en-US" sz="16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1500s.</a:t>
            </a:r>
          </a:p>
        </p:txBody>
      </p:sp>
      <p:sp>
        <p:nvSpPr>
          <p:cNvPr id="73" name="Title 13"/>
          <p:cNvSpPr txBox="1"/>
          <p:nvPr/>
        </p:nvSpPr>
        <p:spPr>
          <a:xfrm>
            <a:off x="2384425" y="4126230"/>
            <a:ext cx="2793365" cy="675640"/>
          </a:xfrm>
          <a:prstGeom prst="rect">
            <a:avLst/>
          </a:prstGeom>
        </p:spPr>
        <p:txBody>
          <a:bodyPr vert="horz" lIns="121936" tIns="60968" rIns="121936" bIns="60968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anose="020B0403030403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dirty="0">
                <a:solidFill>
                  <a:srgbClr val="009FE8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文字内容</a:t>
            </a:r>
            <a:r>
              <a:rPr lang="en-US" altLang="zh-CN" sz="3600" dirty="0">
                <a:solidFill>
                  <a:srgbClr val="009FE8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1</a:t>
            </a:r>
          </a:p>
        </p:txBody>
      </p:sp>
      <p:sp>
        <p:nvSpPr>
          <p:cNvPr id="74" name="Content Placeholder 2"/>
          <p:cNvSpPr txBox="1"/>
          <p:nvPr/>
        </p:nvSpPr>
        <p:spPr>
          <a:xfrm>
            <a:off x="5532755" y="4782820"/>
            <a:ext cx="2706370" cy="973455"/>
          </a:xfrm>
          <a:prstGeom prst="rect">
            <a:avLst/>
          </a:prstGeom>
        </p:spPr>
        <p:txBody>
          <a:bodyPr vert="horz" lIns="121936" tIns="60968" rIns="121936" bIns="6096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consectetur adipiscing elit.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1500s.</a:t>
            </a:r>
          </a:p>
        </p:txBody>
      </p:sp>
      <p:sp>
        <p:nvSpPr>
          <p:cNvPr id="75" name="Title 13"/>
          <p:cNvSpPr txBox="1"/>
          <p:nvPr/>
        </p:nvSpPr>
        <p:spPr>
          <a:xfrm>
            <a:off x="5445760" y="4126230"/>
            <a:ext cx="2793365" cy="675640"/>
          </a:xfrm>
          <a:prstGeom prst="rect">
            <a:avLst/>
          </a:prstGeom>
        </p:spPr>
        <p:txBody>
          <a:bodyPr vert="horz" lIns="121936" tIns="60968" rIns="121936" bIns="60968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anose="020B0403030403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dirty="0">
                <a:solidFill>
                  <a:srgbClr val="009FE8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文字内容</a:t>
            </a:r>
            <a:r>
              <a:rPr lang="en-US" altLang="zh-CN" sz="3600" dirty="0">
                <a:solidFill>
                  <a:srgbClr val="009FE8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2</a:t>
            </a:r>
          </a:p>
        </p:txBody>
      </p:sp>
      <p:sp>
        <p:nvSpPr>
          <p:cNvPr id="81" name="Title 13"/>
          <p:cNvSpPr txBox="1"/>
          <p:nvPr/>
        </p:nvSpPr>
        <p:spPr>
          <a:xfrm>
            <a:off x="8502650" y="4126230"/>
            <a:ext cx="2793365" cy="675640"/>
          </a:xfrm>
          <a:prstGeom prst="rect">
            <a:avLst/>
          </a:prstGeom>
        </p:spPr>
        <p:txBody>
          <a:bodyPr vert="horz" lIns="121936" tIns="60968" rIns="121936" bIns="60968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anose="020B0403030403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dirty="0">
                <a:solidFill>
                  <a:srgbClr val="009FE8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文字内容</a:t>
            </a:r>
            <a:r>
              <a:rPr lang="en-US" altLang="zh-CN" sz="3600" dirty="0">
                <a:solidFill>
                  <a:srgbClr val="009FE8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3</a:t>
            </a:r>
          </a:p>
        </p:txBody>
      </p:sp>
      <p:sp>
        <p:nvSpPr>
          <p:cNvPr id="82" name="Content Placeholder 2"/>
          <p:cNvSpPr txBox="1"/>
          <p:nvPr/>
        </p:nvSpPr>
        <p:spPr>
          <a:xfrm>
            <a:off x="8677275" y="4800600"/>
            <a:ext cx="2618740" cy="973455"/>
          </a:xfrm>
          <a:prstGeom prst="rect">
            <a:avLst/>
          </a:prstGeom>
        </p:spPr>
        <p:txBody>
          <a:bodyPr vert="horz" lIns="91452" tIns="45727" rIns="91452" bIns="45727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</a:t>
            </a: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consectetur adipiscing elit. 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1" name="Straight Connector 31"/>
          <p:cNvCxnSpPr/>
          <p:nvPr/>
        </p:nvCxnSpPr>
        <p:spPr>
          <a:xfrm>
            <a:off x="3800475" y="2854960"/>
            <a:ext cx="592518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32"/>
          <p:cNvGrpSpPr/>
          <p:nvPr/>
        </p:nvGrpSpPr>
        <p:grpSpPr>
          <a:xfrm>
            <a:off x="4260215" y="2285365"/>
            <a:ext cx="1162685" cy="1165225"/>
            <a:chOff x="2106021" y="2086164"/>
            <a:chExt cx="1867174" cy="1870950"/>
          </a:xfrm>
        </p:grpSpPr>
        <p:grpSp>
          <p:nvGrpSpPr>
            <p:cNvPr id="94" name="Group 10"/>
            <p:cNvGrpSpPr/>
            <p:nvPr/>
          </p:nvGrpSpPr>
          <p:grpSpPr>
            <a:xfrm>
              <a:off x="2106021" y="2086164"/>
              <a:ext cx="1867174" cy="1870950"/>
              <a:chOff x="3692576" y="1742634"/>
              <a:chExt cx="2790379" cy="2796023"/>
            </a:xfrm>
          </p:grpSpPr>
          <p:grpSp>
            <p:nvGrpSpPr>
              <p:cNvPr id="97" name="组合 79"/>
              <p:cNvGrpSpPr/>
              <p:nvPr/>
            </p:nvGrpSpPr>
            <p:grpSpPr bwMode="auto">
              <a:xfrm>
                <a:off x="3692576" y="1742634"/>
                <a:ext cx="2790379" cy="2796023"/>
                <a:chOff x="6379729" y="2488774"/>
                <a:chExt cx="2513016" cy="2513016"/>
              </a:xfrm>
            </p:grpSpPr>
            <p:sp>
              <p:nvSpPr>
                <p:cNvPr id="99" name="任意多边形 82"/>
                <p:cNvSpPr/>
                <p:nvPr/>
              </p:nvSpPr>
              <p:spPr>
                <a:xfrm rot="3738964">
                  <a:off x="6379729" y="2488774"/>
                  <a:ext cx="2513016" cy="2513016"/>
                </a:xfrm>
                <a:custGeom>
                  <a:avLst/>
                  <a:gdLst>
                    <a:gd name="connsiteX0" fmla="*/ 0 w 1800200"/>
                    <a:gd name="connsiteY0" fmla="*/ 900100 h 1800200"/>
                    <a:gd name="connsiteX1" fmla="*/ 263634 w 1800200"/>
                    <a:gd name="connsiteY1" fmla="*/ 263633 h 1800200"/>
                    <a:gd name="connsiteX2" fmla="*/ 900101 w 1800200"/>
                    <a:gd name="connsiteY2" fmla="*/ 1 h 1800200"/>
                    <a:gd name="connsiteX3" fmla="*/ 1536568 w 1800200"/>
                    <a:gd name="connsiteY3" fmla="*/ 263635 h 1800200"/>
                    <a:gd name="connsiteX4" fmla="*/ 1800200 w 1800200"/>
                    <a:gd name="connsiteY4" fmla="*/ 900102 h 1800200"/>
                    <a:gd name="connsiteX5" fmla="*/ 1536567 w 1800200"/>
                    <a:gd name="connsiteY5" fmla="*/ 1536569 h 1800200"/>
                    <a:gd name="connsiteX6" fmla="*/ 900100 w 1800200"/>
                    <a:gd name="connsiteY6" fmla="*/ 1800202 h 1800200"/>
                    <a:gd name="connsiteX7" fmla="*/ 263633 w 1800200"/>
                    <a:gd name="connsiteY7" fmla="*/ 1536568 h 1800200"/>
                    <a:gd name="connsiteX8" fmla="*/ 0 w 1800200"/>
                    <a:gd name="connsiteY8" fmla="*/ 900101 h 1800200"/>
                    <a:gd name="connsiteX9" fmla="*/ 0 w 1800200"/>
                    <a:gd name="connsiteY9" fmla="*/ 90010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00200" h="1800200">
                      <a:moveTo>
                        <a:pt x="0" y="900100"/>
                      </a:moveTo>
                      <a:cubicBezTo>
                        <a:pt x="0" y="661379"/>
                        <a:pt x="94832" y="432435"/>
                        <a:pt x="263634" y="263633"/>
                      </a:cubicBezTo>
                      <a:cubicBezTo>
                        <a:pt x="432436" y="94832"/>
                        <a:pt x="661380" y="0"/>
                        <a:pt x="900101" y="1"/>
                      </a:cubicBezTo>
                      <a:cubicBezTo>
                        <a:pt x="1138822" y="1"/>
                        <a:pt x="1367766" y="94833"/>
                        <a:pt x="1536568" y="263635"/>
                      </a:cubicBezTo>
                      <a:cubicBezTo>
                        <a:pt x="1705369" y="432437"/>
                        <a:pt x="1800201" y="661381"/>
                        <a:pt x="1800200" y="900102"/>
                      </a:cubicBezTo>
                      <a:cubicBezTo>
                        <a:pt x="1800200" y="1138823"/>
                        <a:pt x="1705368" y="1367767"/>
                        <a:pt x="1536567" y="1536569"/>
                      </a:cubicBezTo>
                      <a:cubicBezTo>
                        <a:pt x="1367765" y="1705371"/>
                        <a:pt x="1138821" y="1800202"/>
                        <a:pt x="900100" y="1800202"/>
                      </a:cubicBezTo>
                      <a:cubicBezTo>
                        <a:pt x="661379" y="1800202"/>
                        <a:pt x="432435" y="1705370"/>
                        <a:pt x="263633" y="1536568"/>
                      </a:cubicBezTo>
                      <a:cubicBezTo>
                        <a:pt x="94832" y="1367766"/>
                        <a:pt x="0" y="1138822"/>
                        <a:pt x="0" y="900101"/>
                      </a:cubicBezTo>
                      <a:lnTo>
                        <a:pt x="0" y="900100"/>
                      </a:lnTo>
                      <a:close/>
                    </a:path>
                  </a:pathLst>
                </a:custGeom>
                <a:gradFill flip="none" rotWithShape="1">
                  <a:gsLst>
                    <a:gs pos="17000">
                      <a:srgbClr val="FFFFFF"/>
                    </a:gs>
                    <a:gs pos="88000">
                      <a:srgbClr val="FFFFFF">
                        <a:lumMod val="72000"/>
                      </a:srgbClr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outerShdw blurRad="127000" dist="63500" dir="7380000" sx="102000" sy="102000" algn="tr" rotWithShape="0">
                    <a:prstClr val="black">
                      <a:alpha val="39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3200" kern="0">
                    <a:solidFill>
                      <a:srgbClr val="FFFFFF"/>
                    </a:solidFill>
                    <a:latin typeface="Arial" panose="020B060402020202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0" name="任意多边形 83"/>
                <p:cNvSpPr/>
                <p:nvPr/>
              </p:nvSpPr>
              <p:spPr>
                <a:xfrm rot="16377237">
                  <a:off x="6409518" y="2506881"/>
                  <a:ext cx="2476803" cy="2476800"/>
                </a:xfrm>
                <a:custGeom>
                  <a:avLst/>
                  <a:gdLst>
                    <a:gd name="connsiteX0" fmla="*/ 0 w 1800200"/>
                    <a:gd name="connsiteY0" fmla="*/ 900100 h 1800200"/>
                    <a:gd name="connsiteX1" fmla="*/ 263634 w 1800200"/>
                    <a:gd name="connsiteY1" fmla="*/ 263633 h 1800200"/>
                    <a:gd name="connsiteX2" fmla="*/ 900101 w 1800200"/>
                    <a:gd name="connsiteY2" fmla="*/ 1 h 1800200"/>
                    <a:gd name="connsiteX3" fmla="*/ 1536568 w 1800200"/>
                    <a:gd name="connsiteY3" fmla="*/ 263635 h 1800200"/>
                    <a:gd name="connsiteX4" fmla="*/ 1800200 w 1800200"/>
                    <a:gd name="connsiteY4" fmla="*/ 900102 h 1800200"/>
                    <a:gd name="connsiteX5" fmla="*/ 1536567 w 1800200"/>
                    <a:gd name="connsiteY5" fmla="*/ 1536569 h 1800200"/>
                    <a:gd name="connsiteX6" fmla="*/ 900100 w 1800200"/>
                    <a:gd name="connsiteY6" fmla="*/ 1800202 h 1800200"/>
                    <a:gd name="connsiteX7" fmla="*/ 263633 w 1800200"/>
                    <a:gd name="connsiteY7" fmla="*/ 1536568 h 1800200"/>
                    <a:gd name="connsiteX8" fmla="*/ 0 w 1800200"/>
                    <a:gd name="connsiteY8" fmla="*/ 900101 h 1800200"/>
                    <a:gd name="connsiteX9" fmla="*/ 0 w 1800200"/>
                    <a:gd name="connsiteY9" fmla="*/ 90010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00200" h="1800200">
                      <a:moveTo>
                        <a:pt x="0" y="900100"/>
                      </a:moveTo>
                      <a:cubicBezTo>
                        <a:pt x="0" y="661379"/>
                        <a:pt x="94832" y="432435"/>
                        <a:pt x="263634" y="263633"/>
                      </a:cubicBezTo>
                      <a:cubicBezTo>
                        <a:pt x="432436" y="94832"/>
                        <a:pt x="661380" y="0"/>
                        <a:pt x="900101" y="1"/>
                      </a:cubicBezTo>
                      <a:cubicBezTo>
                        <a:pt x="1138822" y="1"/>
                        <a:pt x="1367766" y="94833"/>
                        <a:pt x="1536568" y="263635"/>
                      </a:cubicBezTo>
                      <a:cubicBezTo>
                        <a:pt x="1705369" y="432437"/>
                        <a:pt x="1800201" y="661381"/>
                        <a:pt x="1800200" y="900102"/>
                      </a:cubicBezTo>
                      <a:cubicBezTo>
                        <a:pt x="1800200" y="1138823"/>
                        <a:pt x="1705368" y="1367767"/>
                        <a:pt x="1536567" y="1536569"/>
                      </a:cubicBezTo>
                      <a:cubicBezTo>
                        <a:pt x="1367765" y="1705371"/>
                        <a:pt x="1138821" y="1800202"/>
                        <a:pt x="900100" y="1800202"/>
                      </a:cubicBezTo>
                      <a:cubicBezTo>
                        <a:pt x="661379" y="1800202"/>
                        <a:pt x="432435" y="1705370"/>
                        <a:pt x="263633" y="1536568"/>
                      </a:cubicBezTo>
                      <a:cubicBezTo>
                        <a:pt x="94832" y="1367766"/>
                        <a:pt x="0" y="1138822"/>
                        <a:pt x="0" y="900101"/>
                      </a:cubicBezTo>
                      <a:lnTo>
                        <a:pt x="0" y="900100"/>
                      </a:lnTo>
                      <a:close/>
                    </a:path>
                  </a:pathLst>
                </a:custGeom>
                <a:gradFill flip="none" rotWithShape="1">
                  <a:gsLst>
                    <a:gs pos="29000">
                      <a:srgbClr val="FFFFFF"/>
                    </a:gs>
                    <a:gs pos="98000">
                      <a:srgbClr val="FFFFFF">
                        <a:lumMod val="75000"/>
                      </a:srgbClr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softEdge rad="0"/>
                </a:effec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3200" kern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98" name="椭圆 80"/>
              <p:cNvSpPr/>
              <p:nvPr/>
            </p:nvSpPr>
            <p:spPr bwMode="auto">
              <a:xfrm>
                <a:off x="4101619" y="2137562"/>
                <a:ext cx="2016472" cy="2020558"/>
              </a:xfrm>
              <a:prstGeom prst="ellipse">
                <a:avLst/>
              </a:prstGeom>
              <a:solidFill>
                <a:srgbClr val="F7860C"/>
              </a:solidFill>
              <a:ln w="25400" cap="flat" cmpd="sng" algn="ctr">
                <a:noFill/>
                <a:prstDash val="solid"/>
              </a:ln>
              <a:effectLst>
                <a:innerShdw blurRad="63500" dist="25400" dir="18660000">
                  <a:prstClr val="black">
                    <a:alpha val="35000"/>
                  </a:prstClr>
                </a:innerShdw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95" name="Freeform 11"/>
            <p:cNvSpPr>
              <a:spLocks noEditPoints="1"/>
            </p:cNvSpPr>
            <p:nvPr/>
          </p:nvSpPr>
          <p:spPr bwMode="auto">
            <a:xfrm>
              <a:off x="2682977" y="2678546"/>
              <a:ext cx="681370" cy="679558"/>
            </a:xfrm>
            <a:custGeom>
              <a:avLst/>
              <a:gdLst>
                <a:gd name="T0" fmla="*/ 7 w 319"/>
                <a:gd name="T1" fmla="*/ 291 h 318"/>
                <a:gd name="T2" fmla="*/ 26 w 319"/>
                <a:gd name="T3" fmla="*/ 310 h 318"/>
                <a:gd name="T4" fmla="*/ 53 w 319"/>
                <a:gd name="T5" fmla="*/ 310 h 318"/>
                <a:gd name="T6" fmla="*/ 129 w 319"/>
                <a:gd name="T7" fmla="*/ 234 h 318"/>
                <a:gd name="T8" fmla="*/ 191 w 319"/>
                <a:gd name="T9" fmla="*/ 251 h 318"/>
                <a:gd name="T10" fmla="*/ 319 w 319"/>
                <a:gd name="T11" fmla="*/ 124 h 318"/>
                <a:gd name="T12" fmla="*/ 195 w 319"/>
                <a:gd name="T13" fmla="*/ 0 h 318"/>
                <a:gd name="T14" fmla="*/ 67 w 319"/>
                <a:gd name="T15" fmla="*/ 127 h 318"/>
                <a:gd name="T16" fmla="*/ 85 w 319"/>
                <a:gd name="T17" fmla="*/ 192 h 318"/>
                <a:gd name="T18" fmla="*/ 10 w 319"/>
                <a:gd name="T19" fmla="*/ 267 h 318"/>
                <a:gd name="T20" fmla="*/ 7 w 319"/>
                <a:gd name="T21" fmla="*/ 291 h 318"/>
                <a:gd name="T22" fmla="*/ 191 w 319"/>
                <a:gd name="T23" fmla="*/ 213 h 318"/>
                <a:gd name="T24" fmla="*/ 106 w 319"/>
                <a:gd name="T25" fmla="*/ 127 h 318"/>
                <a:gd name="T26" fmla="*/ 195 w 319"/>
                <a:gd name="T27" fmla="*/ 38 h 318"/>
                <a:gd name="T28" fmla="*/ 281 w 319"/>
                <a:gd name="T29" fmla="*/ 124 h 318"/>
                <a:gd name="T30" fmla="*/ 191 w 319"/>
                <a:gd name="T31" fmla="*/ 213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9" h="318">
                  <a:moveTo>
                    <a:pt x="7" y="291"/>
                  </a:moveTo>
                  <a:cubicBezTo>
                    <a:pt x="26" y="310"/>
                    <a:pt x="26" y="310"/>
                    <a:pt x="26" y="310"/>
                  </a:cubicBezTo>
                  <a:cubicBezTo>
                    <a:pt x="33" y="318"/>
                    <a:pt x="46" y="318"/>
                    <a:pt x="53" y="310"/>
                  </a:cubicBezTo>
                  <a:cubicBezTo>
                    <a:pt x="129" y="234"/>
                    <a:pt x="129" y="234"/>
                    <a:pt x="129" y="234"/>
                  </a:cubicBezTo>
                  <a:cubicBezTo>
                    <a:pt x="147" y="245"/>
                    <a:pt x="169" y="251"/>
                    <a:pt x="191" y="251"/>
                  </a:cubicBezTo>
                  <a:cubicBezTo>
                    <a:pt x="260" y="251"/>
                    <a:pt x="319" y="192"/>
                    <a:pt x="319" y="124"/>
                  </a:cubicBezTo>
                  <a:cubicBezTo>
                    <a:pt x="319" y="55"/>
                    <a:pt x="263" y="0"/>
                    <a:pt x="195" y="0"/>
                  </a:cubicBezTo>
                  <a:cubicBezTo>
                    <a:pt x="127" y="0"/>
                    <a:pt x="67" y="59"/>
                    <a:pt x="67" y="127"/>
                  </a:cubicBezTo>
                  <a:cubicBezTo>
                    <a:pt x="67" y="151"/>
                    <a:pt x="74" y="173"/>
                    <a:pt x="85" y="192"/>
                  </a:cubicBezTo>
                  <a:cubicBezTo>
                    <a:pt x="10" y="267"/>
                    <a:pt x="10" y="267"/>
                    <a:pt x="10" y="267"/>
                  </a:cubicBezTo>
                  <a:cubicBezTo>
                    <a:pt x="2" y="275"/>
                    <a:pt x="0" y="284"/>
                    <a:pt x="7" y="291"/>
                  </a:cubicBezTo>
                  <a:close/>
                  <a:moveTo>
                    <a:pt x="191" y="213"/>
                  </a:moveTo>
                  <a:cubicBezTo>
                    <a:pt x="144" y="213"/>
                    <a:pt x="106" y="175"/>
                    <a:pt x="106" y="127"/>
                  </a:cubicBezTo>
                  <a:cubicBezTo>
                    <a:pt x="106" y="80"/>
                    <a:pt x="148" y="38"/>
                    <a:pt x="195" y="38"/>
                  </a:cubicBezTo>
                  <a:cubicBezTo>
                    <a:pt x="242" y="38"/>
                    <a:pt x="281" y="76"/>
                    <a:pt x="281" y="124"/>
                  </a:cubicBezTo>
                  <a:cubicBezTo>
                    <a:pt x="281" y="171"/>
                    <a:pt x="239" y="213"/>
                    <a:pt x="191" y="2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en-US" dirty="0"/>
            </a:p>
          </p:txBody>
        </p:sp>
      </p:grpSp>
      <p:grpSp>
        <p:nvGrpSpPr>
          <p:cNvPr id="101" name="Group 34"/>
          <p:cNvGrpSpPr/>
          <p:nvPr/>
        </p:nvGrpSpPr>
        <p:grpSpPr>
          <a:xfrm>
            <a:off x="5989955" y="2063750"/>
            <a:ext cx="1505585" cy="1509395"/>
            <a:chOff x="4854592" y="1725481"/>
            <a:chExt cx="2418708" cy="2423599"/>
          </a:xfrm>
        </p:grpSpPr>
        <p:grpSp>
          <p:nvGrpSpPr>
            <p:cNvPr id="102" name="Group 15"/>
            <p:cNvGrpSpPr/>
            <p:nvPr/>
          </p:nvGrpSpPr>
          <p:grpSpPr>
            <a:xfrm>
              <a:off x="4854592" y="1725481"/>
              <a:ext cx="2418708" cy="2423599"/>
              <a:chOff x="3692576" y="1742634"/>
              <a:chExt cx="2790379" cy="2796023"/>
            </a:xfrm>
          </p:grpSpPr>
          <p:grpSp>
            <p:nvGrpSpPr>
              <p:cNvPr id="105" name="组合 79"/>
              <p:cNvGrpSpPr/>
              <p:nvPr/>
            </p:nvGrpSpPr>
            <p:grpSpPr bwMode="auto">
              <a:xfrm>
                <a:off x="3692576" y="1742634"/>
                <a:ext cx="2790379" cy="2796023"/>
                <a:chOff x="6379729" y="2488774"/>
                <a:chExt cx="2513016" cy="2513016"/>
              </a:xfrm>
            </p:grpSpPr>
            <p:sp>
              <p:nvSpPr>
                <p:cNvPr id="107" name="任意多边形 82"/>
                <p:cNvSpPr/>
                <p:nvPr/>
              </p:nvSpPr>
              <p:spPr>
                <a:xfrm rot="3738964">
                  <a:off x="6379729" y="2488774"/>
                  <a:ext cx="2513016" cy="2513016"/>
                </a:xfrm>
                <a:custGeom>
                  <a:avLst/>
                  <a:gdLst>
                    <a:gd name="connsiteX0" fmla="*/ 0 w 1800200"/>
                    <a:gd name="connsiteY0" fmla="*/ 900100 h 1800200"/>
                    <a:gd name="connsiteX1" fmla="*/ 263634 w 1800200"/>
                    <a:gd name="connsiteY1" fmla="*/ 263633 h 1800200"/>
                    <a:gd name="connsiteX2" fmla="*/ 900101 w 1800200"/>
                    <a:gd name="connsiteY2" fmla="*/ 1 h 1800200"/>
                    <a:gd name="connsiteX3" fmla="*/ 1536568 w 1800200"/>
                    <a:gd name="connsiteY3" fmla="*/ 263635 h 1800200"/>
                    <a:gd name="connsiteX4" fmla="*/ 1800200 w 1800200"/>
                    <a:gd name="connsiteY4" fmla="*/ 900102 h 1800200"/>
                    <a:gd name="connsiteX5" fmla="*/ 1536567 w 1800200"/>
                    <a:gd name="connsiteY5" fmla="*/ 1536569 h 1800200"/>
                    <a:gd name="connsiteX6" fmla="*/ 900100 w 1800200"/>
                    <a:gd name="connsiteY6" fmla="*/ 1800202 h 1800200"/>
                    <a:gd name="connsiteX7" fmla="*/ 263633 w 1800200"/>
                    <a:gd name="connsiteY7" fmla="*/ 1536568 h 1800200"/>
                    <a:gd name="connsiteX8" fmla="*/ 0 w 1800200"/>
                    <a:gd name="connsiteY8" fmla="*/ 900101 h 1800200"/>
                    <a:gd name="connsiteX9" fmla="*/ 0 w 1800200"/>
                    <a:gd name="connsiteY9" fmla="*/ 90010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00200" h="1800200">
                      <a:moveTo>
                        <a:pt x="0" y="900100"/>
                      </a:moveTo>
                      <a:cubicBezTo>
                        <a:pt x="0" y="661379"/>
                        <a:pt x="94832" y="432435"/>
                        <a:pt x="263634" y="263633"/>
                      </a:cubicBezTo>
                      <a:cubicBezTo>
                        <a:pt x="432436" y="94832"/>
                        <a:pt x="661380" y="0"/>
                        <a:pt x="900101" y="1"/>
                      </a:cubicBezTo>
                      <a:cubicBezTo>
                        <a:pt x="1138822" y="1"/>
                        <a:pt x="1367766" y="94833"/>
                        <a:pt x="1536568" y="263635"/>
                      </a:cubicBezTo>
                      <a:cubicBezTo>
                        <a:pt x="1705369" y="432437"/>
                        <a:pt x="1800201" y="661381"/>
                        <a:pt x="1800200" y="900102"/>
                      </a:cubicBezTo>
                      <a:cubicBezTo>
                        <a:pt x="1800200" y="1138823"/>
                        <a:pt x="1705368" y="1367767"/>
                        <a:pt x="1536567" y="1536569"/>
                      </a:cubicBezTo>
                      <a:cubicBezTo>
                        <a:pt x="1367765" y="1705371"/>
                        <a:pt x="1138821" y="1800202"/>
                        <a:pt x="900100" y="1800202"/>
                      </a:cubicBezTo>
                      <a:cubicBezTo>
                        <a:pt x="661379" y="1800202"/>
                        <a:pt x="432435" y="1705370"/>
                        <a:pt x="263633" y="1536568"/>
                      </a:cubicBezTo>
                      <a:cubicBezTo>
                        <a:pt x="94832" y="1367766"/>
                        <a:pt x="0" y="1138822"/>
                        <a:pt x="0" y="900101"/>
                      </a:cubicBezTo>
                      <a:lnTo>
                        <a:pt x="0" y="900100"/>
                      </a:lnTo>
                      <a:close/>
                    </a:path>
                  </a:pathLst>
                </a:custGeom>
                <a:gradFill flip="none" rotWithShape="1">
                  <a:gsLst>
                    <a:gs pos="17000">
                      <a:srgbClr val="FFFFFF"/>
                    </a:gs>
                    <a:gs pos="88000">
                      <a:srgbClr val="FFFFFF">
                        <a:lumMod val="72000"/>
                      </a:srgbClr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outerShdw blurRad="127000" dist="63500" dir="7380000" sx="102000" sy="102000" algn="tr" rotWithShape="0">
                    <a:prstClr val="black">
                      <a:alpha val="39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3200" kern="0">
                    <a:solidFill>
                      <a:srgbClr val="FFFFFF"/>
                    </a:solidFill>
                    <a:latin typeface="Arial" panose="020B060402020202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8" name="任意多边形 83"/>
                <p:cNvSpPr/>
                <p:nvPr/>
              </p:nvSpPr>
              <p:spPr>
                <a:xfrm rot="16377237">
                  <a:off x="6409518" y="2506881"/>
                  <a:ext cx="2476803" cy="2476800"/>
                </a:xfrm>
                <a:custGeom>
                  <a:avLst/>
                  <a:gdLst>
                    <a:gd name="connsiteX0" fmla="*/ 0 w 1800200"/>
                    <a:gd name="connsiteY0" fmla="*/ 900100 h 1800200"/>
                    <a:gd name="connsiteX1" fmla="*/ 263634 w 1800200"/>
                    <a:gd name="connsiteY1" fmla="*/ 263633 h 1800200"/>
                    <a:gd name="connsiteX2" fmla="*/ 900101 w 1800200"/>
                    <a:gd name="connsiteY2" fmla="*/ 1 h 1800200"/>
                    <a:gd name="connsiteX3" fmla="*/ 1536568 w 1800200"/>
                    <a:gd name="connsiteY3" fmla="*/ 263635 h 1800200"/>
                    <a:gd name="connsiteX4" fmla="*/ 1800200 w 1800200"/>
                    <a:gd name="connsiteY4" fmla="*/ 900102 h 1800200"/>
                    <a:gd name="connsiteX5" fmla="*/ 1536567 w 1800200"/>
                    <a:gd name="connsiteY5" fmla="*/ 1536569 h 1800200"/>
                    <a:gd name="connsiteX6" fmla="*/ 900100 w 1800200"/>
                    <a:gd name="connsiteY6" fmla="*/ 1800202 h 1800200"/>
                    <a:gd name="connsiteX7" fmla="*/ 263633 w 1800200"/>
                    <a:gd name="connsiteY7" fmla="*/ 1536568 h 1800200"/>
                    <a:gd name="connsiteX8" fmla="*/ 0 w 1800200"/>
                    <a:gd name="connsiteY8" fmla="*/ 900101 h 1800200"/>
                    <a:gd name="connsiteX9" fmla="*/ 0 w 1800200"/>
                    <a:gd name="connsiteY9" fmla="*/ 90010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00200" h="1800200">
                      <a:moveTo>
                        <a:pt x="0" y="900100"/>
                      </a:moveTo>
                      <a:cubicBezTo>
                        <a:pt x="0" y="661379"/>
                        <a:pt x="94832" y="432435"/>
                        <a:pt x="263634" y="263633"/>
                      </a:cubicBezTo>
                      <a:cubicBezTo>
                        <a:pt x="432436" y="94832"/>
                        <a:pt x="661380" y="0"/>
                        <a:pt x="900101" y="1"/>
                      </a:cubicBezTo>
                      <a:cubicBezTo>
                        <a:pt x="1138822" y="1"/>
                        <a:pt x="1367766" y="94833"/>
                        <a:pt x="1536568" y="263635"/>
                      </a:cubicBezTo>
                      <a:cubicBezTo>
                        <a:pt x="1705369" y="432437"/>
                        <a:pt x="1800201" y="661381"/>
                        <a:pt x="1800200" y="900102"/>
                      </a:cubicBezTo>
                      <a:cubicBezTo>
                        <a:pt x="1800200" y="1138823"/>
                        <a:pt x="1705368" y="1367767"/>
                        <a:pt x="1536567" y="1536569"/>
                      </a:cubicBezTo>
                      <a:cubicBezTo>
                        <a:pt x="1367765" y="1705371"/>
                        <a:pt x="1138821" y="1800202"/>
                        <a:pt x="900100" y="1800202"/>
                      </a:cubicBezTo>
                      <a:cubicBezTo>
                        <a:pt x="661379" y="1800202"/>
                        <a:pt x="432435" y="1705370"/>
                        <a:pt x="263633" y="1536568"/>
                      </a:cubicBezTo>
                      <a:cubicBezTo>
                        <a:pt x="94832" y="1367766"/>
                        <a:pt x="0" y="1138822"/>
                        <a:pt x="0" y="900101"/>
                      </a:cubicBezTo>
                      <a:lnTo>
                        <a:pt x="0" y="900100"/>
                      </a:lnTo>
                      <a:close/>
                    </a:path>
                  </a:pathLst>
                </a:custGeom>
                <a:gradFill flip="none" rotWithShape="1">
                  <a:gsLst>
                    <a:gs pos="29000">
                      <a:srgbClr val="FFFFFF"/>
                    </a:gs>
                    <a:gs pos="98000">
                      <a:srgbClr val="FFFFFF">
                        <a:lumMod val="75000"/>
                      </a:srgbClr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softEdge rad="0"/>
                </a:effec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3200" kern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06" name="椭圆 80"/>
              <p:cNvSpPr/>
              <p:nvPr/>
            </p:nvSpPr>
            <p:spPr bwMode="auto">
              <a:xfrm>
                <a:off x="4101618" y="2137562"/>
                <a:ext cx="2016471" cy="2020558"/>
              </a:xfrm>
              <a:prstGeom prst="ellipse">
                <a:avLst/>
              </a:prstGeom>
              <a:solidFill>
                <a:srgbClr val="F7860C"/>
              </a:solidFill>
              <a:ln w="25400" cap="flat" cmpd="sng" algn="ctr">
                <a:noFill/>
                <a:prstDash val="solid"/>
              </a:ln>
              <a:effectLst>
                <a:innerShdw blurRad="63500" dist="25400" dir="18660000">
                  <a:prstClr val="black">
                    <a:alpha val="35000"/>
                  </a:prstClr>
                </a:innerShdw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3" name="Freeform 6"/>
            <p:cNvSpPr>
              <a:spLocks noEditPoints="1"/>
            </p:cNvSpPr>
            <p:nvPr/>
          </p:nvSpPr>
          <p:spPr bwMode="auto">
            <a:xfrm>
              <a:off x="5595133" y="2523063"/>
              <a:ext cx="960113" cy="981575"/>
            </a:xfrm>
            <a:custGeom>
              <a:avLst/>
              <a:gdLst>
                <a:gd name="T0" fmla="*/ 203 w 360"/>
                <a:gd name="T1" fmla="*/ 271 h 368"/>
                <a:gd name="T2" fmla="*/ 261 w 360"/>
                <a:gd name="T3" fmla="*/ 202 h 368"/>
                <a:gd name="T4" fmla="*/ 360 w 360"/>
                <a:gd name="T5" fmla="*/ 51 h 368"/>
                <a:gd name="T6" fmla="*/ 346 w 360"/>
                <a:gd name="T7" fmla="*/ 37 h 368"/>
                <a:gd name="T8" fmla="*/ 277 w 360"/>
                <a:gd name="T9" fmla="*/ 37 h 368"/>
                <a:gd name="T10" fmla="*/ 180 w 360"/>
                <a:gd name="T11" fmla="*/ 0 h 368"/>
                <a:gd name="T12" fmla="*/ 83 w 360"/>
                <a:gd name="T13" fmla="*/ 37 h 368"/>
                <a:gd name="T14" fmla="*/ 14 w 360"/>
                <a:gd name="T15" fmla="*/ 37 h 368"/>
                <a:gd name="T16" fmla="*/ 0 w 360"/>
                <a:gd name="T17" fmla="*/ 51 h 368"/>
                <a:gd name="T18" fmla="*/ 98 w 360"/>
                <a:gd name="T19" fmla="*/ 202 h 368"/>
                <a:gd name="T20" fmla="*/ 156 w 360"/>
                <a:gd name="T21" fmla="*/ 271 h 368"/>
                <a:gd name="T22" fmla="*/ 156 w 360"/>
                <a:gd name="T23" fmla="*/ 297 h 368"/>
                <a:gd name="T24" fmla="*/ 91 w 360"/>
                <a:gd name="T25" fmla="*/ 332 h 368"/>
                <a:gd name="T26" fmla="*/ 180 w 360"/>
                <a:gd name="T27" fmla="*/ 368 h 368"/>
                <a:gd name="T28" fmla="*/ 269 w 360"/>
                <a:gd name="T29" fmla="*/ 332 h 368"/>
                <a:gd name="T30" fmla="*/ 203 w 360"/>
                <a:gd name="T31" fmla="*/ 297 h 368"/>
                <a:gd name="T32" fmla="*/ 203 w 360"/>
                <a:gd name="T33" fmla="*/ 271 h 368"/>
                <a:gd name="T34" fmla="*/ 259 w 360"/>
                <a:gd name="T35" fmla="*/ 170 h 368"/>
                <a:gd name="T36" fmla="*/ 281 w 360"/>
                <a:gd name="T37" fmla="*/ 65 h 368"/>
                <a:gd name="T38" fmla="*/ 331 w 360"/>
                <a:gd name="T39" fmla="*/ 65 h 368"/>
                <a:gd name="T40" fmla="*/ 259 w 360"/>
                <a:gd name="T41" fmla="*/ 170 h 368"/>
                <a:gd name="T42" fmla="*/ 180 w 360"/>
                <a:gd name="T43" fmla="*/ 24 h 368"/>
                <a:gd name="T44" fmla="*/ 256 w 360"/>
                <a:gd name="T45" fmla="*/ 55 h 368"/>
                <a:gd name="T46" fmla="*/ 180 w 360"/>
                <a:gd name="T47" fmla="*/ 86 h 368"/>
                <a:gd name="T48" fmla="*/ 104 w 360"/>
                <a:gd name="T49" fmla="*/ 55 h 368"/>
                <a:gd name="T50" fmla="*/ 180 w 360"/>
                <a:gd name="T51" fmla="*/ 24 h 368"/>
                <a:gd name="T52" fmla="*/ 29 w 360"/>
                <a:gd name="T53" fmla="*/ 65 h 368"/>
                <a:gd name="T54" fmla="*/ 79 w 360"/>
                <a:gd name="T55" fmla="*/ 65 h 368"/>
                <a:gd name="T56" fmla="*/ 101 w 360"/>
                <a:gd name="T57" fmla="*/ 170 h 368"/>
                <a:gd name="T58" fmla="*/ 29 w 360"/>
                <a:gd name="T59" fmla="*/ 6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0" h="368">
                  <a:moveTo>
                    <a:pt x="203" y="271"/>
                  </a:moveTo>
                  <a:cubicBezTo>
                    <a:pt x="203" y="242"/>
                    <a:pt x="225" y="226"/>
                    <a:pt x="261" y="202"/>
                  </a:cubicBezTo>
                  <a:cubicBezTo>
                    <a:pt x="305" y="173"/>
                    <a:pt x="360" y="137"/>
                    <a:pt x="360" y="51"/>
                  </a:cubicBezTo>
                  <a:cubicBezTo>
                    <a:pt x="360" y="43"/>
                    <a:pt x="353" y="37"/>
                    <a:pt x="346" y="37"/>
                  </a:cubicBezTo>
                  <a:cubicBezTo>
                    <a:pt x="277" y="37"/>
                    <a:pt x="277" y="37"/>
                    <a:pt x="277" y="37"/>
                  </a:cubicBezTo>
                  <a:cubicBezTo>
                    <a:pt x="267" y="19"/>
                    <a:pt x="238" y="0"/>
                    <a:pt x="180" y="0"/>
                  </a:cubicBezTo>
                  <a:cubicBezTo>
                    <a:pt x="121" y="0"/>
                    <a:pt x="92" y="19"/>
                    <a:pt x="83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6" y="37"/>
                    <a:pt x="0" y="43"/>
                    <a:pt x="0" y="51"/>
                  </a:cubicBezTo>
                  <a:cubicBezTo>
                    <a:pt x="0" y="137"/>
                    <a:pt x="54" y="173"/>
                    <a:pt x="98" y="202"/>
                  </a:cubicBezTo>
                  <a:cubicBezTo>
                    <a:pt x="134" y="226"/>
                    <a:pt x="156" y="242"/>
                    <a:pt x="156" y="271"/>
                  </a:cubicBezTo>
                  <a:cubicBezTo>
                    <a:pt x="156" y="297"/>
                    <a:pt x="156" y="297"/>
                    <a:pt x="156" y="297"/>
                  </a:cubicBezTo>
                  <a:cubicBezTo>
                    <a:pt x="118" y="301"/>
                    <a:pt x="91" y="315"/>
                    <a:pt x="91" y="332"/>
                  </a:cubicBezTo>
                  <a:cubicBezTo>
                    <a:pt x="91" y="352"/>
                    <a:pt x="131" y="368"/>
                    <a:pt x="180" y="368"/>
                  </a:cubicBezTo>
                  <a:cubicBezTo>
                    <a:pt x="229" y="368"/>
                    <a:pt x="269" y="352"/>
                    <a:pt x="269" y="332"/>
                  </a:cubicBezTo>
                  <a:cubicBezTo>
                    <a:pt x="269" y="315"/>
                    <a:pt x="241" y="301"/>
                    <a:pt x="203" y="297"/>
                  </a:cubicBezTo>
                  <a:lnTo>
                    <a:pt x="203" y="271"/>
                  </a:lnTo>
                  <a:close/>
                  <a:moveTo>
                    <a:pt x="259" y="170"/>
                  </a:moveTo>
                  <a:cubicBezTo>
                    <a:pt x="270" y="146"/>
                    <a:pt x="279" y="113"/>
                    <a:pt x="281" y="65"/>
                  </a:cubicBezTo>
                  <a:cubicBezTo>
                    <a:pt x="331" y="65"/>
                    <a:pt x="331" y="65"/>
                    <a:pt x="331" y="65"/>
                  </a:cubicBezTo>
                  <a:cubicBezTo>
                    <a:pt x="326" y="119"/>
                    <a:pt x="294" y="146"/>
                    <a:pt x="259" y="170"/>
                  </a:cubicBezTo>
                  <a:close/>
                  <a:moveTo>
                    <a:pt x="180" y="24"/>
                  </a:moveTo>
                  <a:cubicBezTo>
                    <a:pt x="234" y="24"/>
                    <a:pt x="256" y="47"/>
                    <a:pt x="256" y="55"/>
                  </a:cubicBezTo>
                  <a:cubicBezTo>
                    <a:pt x="256" y="63"/>
                    <a:pt x="234" y="86"/>
                    <a:pt x="180" y="86"/>
                  </a:cubicBezTo>
                  <a:cubicBezTo>
                    <a:pt x="125" y="86"/>
                    <a:pt x="104" y="63"/>
                    <a:pt x="104" y="55"/>
                  </a:cubicBezTo>
                  <a:cubicBezTo>
                    <a:pt x="104" y="47"/>
                    <a:pt x="125" y="24"/>
                    <a:pt x="180" y="24"/>
                  </a:cubicBezTo>
                  <a:close/>
                  <a:moveTo>
                    <a:pt x="29" y="65"/>
                  </a:moveTo>
                  <a:cubicBezTo>
                    <a:pt x="79" y="65"/>
                    <a:pt x="79" y="65"/>
                    <a:pt x="79" y="65"/>
                  </a:cubicBezTo>
                  <a:cubicBezTo>
                    <a:pt x="80" y="113"/>
                    <a:pt x="89" y="146"/>
                    <a:pt x="101" y="170"/>
                  </a:cubicBezTo>
                  <a:cubicBezTo>
                    <a:pt x="66" y="146"/>
                    <a:pt x="33" y="119"/>
                    <a:pt x="29" y="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en-US" dirty="0"/>
            </a:p>
          </p:txBody>
        </p:sp>
      </p:grpSp>
      <p:grpSp>
        <p:nvGrpSpPr>
          <p:cNvPr id="109" name="Group 35"/>
          <p:cNvGrpSpPr/>
          <p:nvPr/>
        </p:nvGrpSpPr>
        <p:grpSpPr>
          <a:xfrm>
            <a:off x="8097520" y="2285365"/>
            <a:ext cx="1162685" cy="1165225"/>
            <a:chOff x="8238901" y="2081251"/>
            <a:chExt cx="1867174" cy="1870950"/>
          </a:xfrm>
        </p:grpSpPr>
        <p:grpSp>
          <p:nvGrpSpPr>
            <p:cNvPr id="110" name="Group 20"/>
            <p:cNvGrpSpPr/>
            <p:nvPr/>
          </p:nvGrpSpPr>
          <p:grpSpPr>
            <a:xfrm>
              <a:off x="8238901" y="2081251"/>
              <a:ext cx="1867174" cy="1870950"/>
              <a:chOff x="3692576" y="1742634"/>
              <a:chExt cx="2790379" cy="2796023"/>
            </a:xfrm>
          </p:grpSpPr>
          <p:grpSp>
            <p:nvGrpSpPr>
              <p:cNvPr id="113" name="组合 79"/>
              <p:cNvGrpSpPr/>
              <p:nvPr/>
            </p:nvGrpSpPr>
            <p:grpSpPr bwMode="auto">
              <a:xfrm>
                <a:off x="3692576" y="1742634"/>
                <a:ext cx="2790379" cy="2796023"/>
                <a:chOff x="6379729" y="2488774"/>
                <a:chExt cx="2513016" cy="2513016"/>
              </a:xfrm>
            </p:grpSpPr>
            <p:sp>
              <p:nvSpPr>
                <p:cNvPr id="115" name="任意多边形 82"/>
                <p:cNvSpPr/>
                <p:nvPr/>
              </p:nvSpPr>
              <p:spPr>
                <a:xfrm rot="3738964">
                  <a:off x="6379729" y="2488774"/>
                  <a:ext cx="2513016" cy="2513016"/>
                </a:xfrm>
                <a:custGeom>
                  <a:avLst/>
                  <a:gdLst>
                    <a:gd name="connsiteX0" fmla="*/ 0 w 1800200"/>
                    <a:gd name="connsiteY0" fmla="*/ 900100 h 1800200"/>
                    <a:gd name="connsiteX1" fmla="*/ 263634 w 1800200"/>
                    <a:gd name="connsiteY1" fmla="*/ 263633 h 1800200"/>
                    <a:gd name="connsiteX2" fmla="*/ 900101 w 1800200"/>
                    <a:gd name="connsiteY2" fmla="*/ 1 h 1800200"/>
                    <a:gd name="connsiteX3" fmla="*/ 1536568 w 1800200"/>
                    <a:gd name="connsiteY3" fmla="*/ 263635 h 1800200"/>
                    <a:gd name="connsiteX4" fmla="*/ 1800200 w 1800200"/>
                    <a:gd name="connsiteY4" fmla="*/ 900102 h 1800200"/>
                    <a:gd name="connsiteX5" fmla="*/ 1536567 w 1800200"/>
                    <a:gd name="connsiteY5" fmla="*/ 1536569 h 1800200"/>
                    <a:gd name="connsiteX6" fmla="*/ 900100 w 1800200"/>
                    <a:gd name="connsiteY6" fmla="*/ 1800202 h 1800200"/>
                    <a:gd name="connsiteX7" fmla="*/ 263633 w 1800200"/>
                    <a:gd name="connsiteY7" fmla="*/ 1536568 h 1800200"/>
                    <a:gd name="connsiteX8" fmla="*/ 0 w 1800200"/>
                    <a:gd name="connsiteY8" fmla="*/ 900101 h 1800200"/>
                    <a:gd name="connsiteX9" fmla="*/ 0 w 1800200"/>
                    <a:gd name="connsiteY9" fmla="*/ 90010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00200" h="1800200">
                      <a:moveTo>
                        <a:pt x="0" y="900100"/>
                      </a:moveTo>
                      <a:cubicBezTo>
                        <a:pt x="0" y="661379"/>
                        <a:pt x="94832" y="432435"/>
                        <a:pt x="263634" y="263633"/>
                      </a:cubicBezTo>
                      <a:cubicBezTo>
                        <a:pt x="432436" y="94832"/>
                        <a:pt x="661380" y="0"/>
                        <a:pt x="900101" y="1"/>
                      </a:cubicBezTo>
                      <a:cubicBezTo>
                        <a:pt x="1138822" y="1"/>
                        <a:pt x="1367766" y="94833"/>
                        <a:pt x="1536568" y="263635"/>
                      </a:cubicBezTo>
                      <a:cubicBezTo>
                        <a:pt x="1705369" y="432437"/>
                        <a:pt x="1800201" y="661381"/>
                        <a:pt x="1800200" y="900102"/>
                      </a:cubicBezTo>
                      <a:cubicBezTo>
                        <a:pt x="1800200" y="1138823"/>
                        <a:pt x="1705368" y="1367767"/>
                        <a:pt x="1536567" y="1536569"/>
                      </a:cubicBezTo>
                      <a:cubicBezTo>
                        <a:pt x="1367765" y="1705371"/>
                        <a:pt x="1138821" y="1800202"/>
                        <a:pt x="900100" y="1800202"/>
                      </a:cubicBezTo>
                      <a:cubicBezTo>
                        <a:pt x="661379" y="1800202"/>
                        <a:pt x="432435" y="1705370"/>
                        <a:pt x="263633" y="1536568"/>
                      </a:cubicBezTo>
                      <a:cubicBezTo>
                        <a:pt x="94832" y="1367766"/>
                        <a:pt x="0" y="1138822"/>
                        <a:pt x="0" y="900101"/>
                      </a:cubicBezTo>
                      <a:lnTo>
                        <a:pt x="0" y="900100"/>
                      </a:lnTo>
                      <a:close/>
                    </a:path>
                  </a:pathLst>
                </a:custGeom>
                <a:gradFill flip="none" rotWithShape="1">
                  <a:gsLst>
                    <a:gs pos="17000">
                      <a:srgbClr val="FFFFFF"/>
                    </a:gs>
                    <a:gs pos="88000">
                      <a:srgbClr val="FFFFFF">
                        <a:lumMod val="72000"/>
                      </a:srgbClr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outerShdw blurRad="127000" dist="63500" dir="7380000" sx="102000" sy="102000" algn="tr" rotWithShape="0">
                    <a:prstClr val="black">
                      <a:alpha val="39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3200" kern="0">
                    <a:solidFill>
                      <a:srgbClr val="FFFFFF"/>
                    </a:solidFill>
                    <a:latin typeface="Arial" panose="020B060402020202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6" name="任意多边形 83"/>
                <p:cNvSpPr/>
                <p:nvPr/>
              </p:nvSpPr>
              <p:spPr>
                <a:xfrm rot="16377237">
                  <a:off x="6409518" y="2506881"/>
                  <a:ext cx="2476803" cy="2476800"/>
                </a:xfrm>
                <a:custGeom>
                  <a:avLst/>
                  <a:gdLst>
                    <a:gd name="connsiteX0" fmla="*/ 0 w 1800200"/>
                    <a:gd name="connsiteY0" fmla="*/ 900100 h 1800200"/>
                    <a:gd name="connsiteX1" fmla="*/ 263634 w 1800200"/>
                    <a:gd name="connsiteY1" fmla="*/ 263633 h 1800200"/>
                    <a:gd name="connsiteX2" fmla="*/ 900101 w 1800200"/>
                    <a:gd name="connsiteY2" fmla="*/ 1 h 1800200"/>
                    <a:gd name="connsiteX3" fmla="*/ 1536568 w 1800200"/>
                    <a:gd name="connsiteY3" fmla="*/ 263635 h 1800200"/>
                    <a:gd name="connsiteX4" fmla="*/ 1800200 w 1800200"/>
                    <a:gd name="connsiteY4" fmla="*/ 900102 h 1800200"/>
                    <a:gd name="connsiteX5" fmla="*/ 1536567 w 1800200"/>
                    <a:gd name="connsiteY5" fmla="*/ 1536569 h 1800200"/>
                    <a:gd name="connsiteX6" fmla="*/ 900100 w 1800200"/>
                    <a:gd name="connsiteY6" fmla="*/ 1800202 h 1800200"/>
                    <a:gd name="connsiteX7" fmla="*/ 263633 w 1800200"/>
                    <a:gd name="connsiteY7" fmla="*/ 1536568 h 1800200"/>
                    <a:gd name="connsiteX8" fmla="*/ 0 w 1800200"/>
                    <a:gd name="connsiteY8" fmla="*/ 900101 h 1800200"/>
                    <a:gd name="connsiteX9" fmla="*/ 0 w 1800200"/>
                    <a:gd name="connsiteY9" fmla="*/ 90010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00200" h="1800200">
                      <a:moveTo>
                        <a:pt x="0" y="900100"/>
                      </a:moveTo>
                      <a:cubicBezTo>
                        <a:pt x="0" y="661379"/>
                        <a:pt x="94832" y="432435"/>
                        <a:pt x="263634" y="263633"/>
                      </a:cubicBezTo>
                      <a:cubicBezTo>
                        <a:pt x="432436" y="94832"/>
                        <a:pt x="661380" y="0"/>
                        <a:pt x="900101" y="1"/>
                      </a:cubicBezTo>
                      <a:cubicBezTo>
                        <a:pt x="1138822" y="1"/>
                        <a:pt x="1367766" y="94833"/>
                        <a:pt x="1536568" y="263635"/>
                      </a:cubicBezTo>
                      <a:cubicBezTo>
                        <a:pt x="1705369" y="432437"/>
                        <a:pt x="1800201" y="661381"/>
                        <a:pt x="1800200" y="900102"/>
                      </a:cubicBezTo>
                      <a:cubicBezTo>
                        <a:pt x="1800200" y="1138823"/>
                        <a:pt x="1705368" y="1367767"/>
                        <a:pt x="1536567" y="1536569"/>
                      </a:cubicBezTo>
                      <a:cubicBezTo>
                        <a:pt x="1367765" y="1705371"/>
                        <a:pt x="1138821" y="1800202"/>
                        <a:pt x="900100" y="1800202"/>
                      </a:cubicBezTo>
                      <a:cubicBezTo>
                        <a:pt x="661379" y="1800202"/>
                        <a:pt x="432435" y="1705370"/>
                        <a:pt x="263633" y="1536568"/>
                      </a:cubicBezTo>
                      <a:cubicBezTo>
                        <a:pt x="94832" y="1367766"/>
                        <a:pt x="0" y="1138822"/>
                        <a:pt x="0" y="900101"/>
                      </a:cubicBezTo>
                      <a:lnTo>
                        <a:pt x="0" y="900100"/>
                      </a:lnTo>
                      <a:close/>
                    </a:path>
                  </a:pathLst>
                </a:custGeom>
                <a:gradFill flip="none" rotWithShape="1">
                  <a:gsLst>
                    <a:gs pos="29000">
                      <a:srgbClr val="FFFFFF"/>
                    </a:gs>
                    <a:gs pos="98000">
                      <a:srgbClr val="FFFFFF">
                        <a:lumMod val="75000"/>
                      </a:srgbClr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softEdge rad="0"/>
                </a:effec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3200" kern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14" name="椭圆 80"/>
              <p:cNvSpPr/>
              <p:nvPr/>
            </p:nvSpPr>
            <p:spPr bwMode="auto">
              <a:xfrm>
                <a:off x="4101619" y="2137562"/>
                <a:ext cx="2016472" cy="2020558"/>
              </a:xfrm>
              <a:prstGeom prst="ellipse">
                <a:avLst/>
              </a:prstGeom>
              <a:solidFill>
                <a:srgbClr val="F7860C"/>
              </a:solidFill>
              <a:ln w="25400" cap="flat" cmpd="sng" algn="ctr">
                <a:noFill/>
                <a:prstDash val="solid"/>
              </a:ln>
              <a:effectLst>
                <a:innerShdw blurRad="63500" dist="25400" dir="18660000">
                  <a:prstClr val="black">
                    <a:alpha val="35000"/>
                  </a:prstClr>
                </a:innerShdw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11" name="Freeform 16"/>
            <p:cNvSpPr>
              <a:spLocks noEditPoints="1"/>
            </p:cNvSpPr>
            <p:nvPr/>
          </p:nvSpPr>
          <p:spPr bwMode="auto">
            <a:xfrm>
              <a:off x="8906196" y="2721140"/>
              <a:ext cx="591169" cy="591169"/>
            </a:xfrm>
            <a:custGeom>
              <a:avLst/>
              <a:gdLst>
                <a:gd name="T0" fmla="*/ 320 w 360"/>
                <a:gd name="T1" fmla="*/ 40 h 360"/>
                <a:gd name="T2" fmla="*/ 302 w 360"/>
                <a:gd name="T3" fmla="*/ 40 h 360"/>
                <a:gd name="T4" fmla="*/ 302 w 360"/>
                <a:gd name="T5" fmla="*/ 80 h 360"/>
                <a:gd name="T6" fmla="*/ 238 w 360"/>
                <a:gd name="T7" fmla="*/ 80 h 360"/>
                <a:gd name="T8" fmla="*/ 238 w 360"/>
                <a:gd name="T9" fmla="*/ 40 h 360"/>
                <a:gd name="T10" fmla="*/ 122 w 360"/>
                <a:gd name="T11" fmla="*/ 40 h 360"/>
                <a:gd name="T12" fmla="*/ 122 w 360"/>
                <a:gd name="T13" fmla="*/ 80 h 360"/>
                <a:gd name="T14" fmla="*/ 58 w 360"/>
                <a:gd name="T15" fmla="*/ 80 h 360"/>
                <a:gd name="T16" fmla="*/ 58 w 360"/>
                <a:gd name="T17" fmla="*/ 40 h 360"/>
                <a:gd name="T18" fmla="*/ 40 w 360"/>
                <a:gd name="T19" fmla="*/ 40 h 360"/>
                <a:gd name="T20" fmla="*/ 0 w 360"/>
                <a:gd name="T21" fmla="*/ 80 h 360"/>
                <a:gd name="T22" fmla="*/ 0 w 360"/>
                <a:gd name="T23" fmla="*/ 320 h 360"/>
                <a:gd name="T24" fmla="*/ 40 w 360"/>
                <a:gd name="T25" fmla="*/ 360 h 360"/>
                <a:gd name="T26" fmla="*/ 320 w 360"/>
                <a:gd name="T27" fmla="*/ 360 h 360"/>
                <a:gd name="T28" fmla="*/ 360 w 360"/>
                <a:gd name="T29" fmla="*/ 320 h 360"/>
                <a:gd name="T30" fmla="*/ 360 w 360"/>
                <a:gd name="T31" fmla="*/ 80 h 360"/>
                <a:gd name="T32" fmla="*/ 320 w 360"/>
                <a:gd name="T33" fmla="*/ 40 h 360"/>
                <a:gd name="T34" fmla="*/ 320 w 360"/>
                <a:gd name="T35" fmla="*/ 320 h 360"/>
                <a:gd name="T36" fmla="*/ 40 w 360"/>
                <a:gd name="T37" fmla="*/ 320 h 360"/>
                <a:gd name="T38" fmla="*/ 40 w 360"/>
                <a:gd name="T39" fmla="*/ 160 h 360"/>
                <a:gd name="T40" fmla="*/ 320 w 360"/>
                <a:gd name="T41" fmla="*/ 160 h 360"/>
                <a:gd name="T42" fmla="*/ 320 w 360"/>
                <a:gd name="T43" fmla="*/ 320 h 360"/>
                <a:gd name="T44" fmla="*/ 104 w 360"/>
                <a:gd name="T45" fmla="*/ 0 h 360"/>
                <a:gd name="T46" fmla="*/ 76 w 360"/>
                <a:gd name="T47" fmla="*/ 0 h 360"/>
                <a:gd name="T48" fmla="*/ 76 w 360"/>
                <a:gd name="T49" fmla="*/ 68 h 360"/>
                <a:gd name="T50" fmla="*/ 104 w 360"/>
                <a:gd name="T51" fmla="*/ 68 h 360"/>
                <a:gd name="T52" fmla="*/ 104 w 360"/>
                <a:gd name="T53" fmla="*/ 0 h 360"/>
                <a:gd name="T54" fmla="*/ 284 w 360"/>
                <a:gd name="T55" fmla="*/ 0 h 360"/>
                <a:gd name="T56" fmla="*/ 256 w 360"/>
                <a:gd name="T57" fmla="*/ 0 h 360"/>
                <a:gd name="T58" fmla="*/ 256 w 360"/>
                <a:gd name="T59" fmla="*/ 68 h 360"/>
                <a:gd name="T60" fmla="*/ 284 w 360"/>
                <a:gd name="T61" fmla="*/ 68 h 360"/>
                <a:gd name="T62" fmla="*/ 284 w 360"/>
                <a:gd name="T63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0" h="360">
                  <a:moveTo>
                    <a:pt x="320" y="40"/>
                  </a:moveTo>
                  <a:cubicBezTo>
                    <a:pt x="302" y="40"/>
                    <a:pt x="302" y="40"/>
                    <a:pt x="302" y="40"/>
                  </a:cubicBezTo>
                  <a:cubicBezTo>
                    <a:pt x="302" y="80"/>
                    <a:pt x="302" y="80"/>
                    <a:pt x="302" y="80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8" y="40"/>
                    <a:pt x="238" y="40"/>
                    <a:pt x="238" y="40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122" y="80"/>
                    <a:pt x="122" y="80"/>
                    <a:pt x="122" y="80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18" y="40"/>
                    <a:pt x="0" y="58"/>
                    <a:pt x="0" y="80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342"/>
                    <a:pt x="18" y="360"/>
                    <a:pt x="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42" y="360"/>
                    <a:pt x="360" y="342"/>
                    <a:pt x="360" y="320"/>
                  </a:cubicBezTo>
                  <a:cubicBezTo>
                    <a:pt x="360" y="80"/>
                    <a:pt x="360" y="80"/>
                    <a:pt x="360" y="80"/>
                  </a:cubicBezTo>
                  <a:cubicBezTo>
                    <a:pt x="360" y="58"/>
                    <a:pt x="342" y="40"/>
                    <a:pt x="320" y="40"/>
                  </a:cubicBezTo>
                  <a:close/>
                  <a:moveTo>
                    <a:pt x="320" y="320"/>
                  </a:moveTo>
                  <a:cubicBezTo>
                    <a:pt x="40" y="320"/>
                    <a:pt x="40" y="320"/>
                    <a:pt x="40" y="32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320" y="160"/>
                    <a:pt x="320" y="160"/>
                    <a:pt x="320" y="160"/>
                  </a:cubicBezTo>
                  <a:lnTo>
                    <a:pt x="320" y="320"/>
                  </a:lnTo>
                  <a:close/>
                  <a:moveTo>
                    <a:pt x="104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04" y="68"/>
                    <a:pt x="104" y="68"/>
                    <a:pt x="104" y="68"/>
                  </a:cubicBezTo>
                  <a:lnTo>
                    <a:pt x="104" y="0"/>
                  </a:lnTo>
                  <a:close/>
                  <a:moveTo>
                    <a:pt x="284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56" y="68"/>
                    <a:pt x="256" y="68"/>
                    <a:pt x="256" y="68"/>
                  </a:cubicBezTo>
                  <a:cubicBezTo>
                    <a:pt x="284" y="68"/>
                    <a:pt x="284" y="68"/>
                    <a:pt x="284" y="68"/>
                  </a:cubicBezTo>
                  <a:lnTo>
                    <a:pt x="28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en-US" dirty="0"/>
            </a:p>
          </p:txBody>
        </p:sp>
      </p:grpSp>
      <p:cxnSp>
        <p:nvCxnSpPr>
          <p:cNvPr id="2" name="直接连接符 1"/>
          <p:cNvCxnSpPr/>
          <p:nvPr/>
        </p:nvCxnSpPr>
        <p:spPr>
          <a:xfrm flipH="1">
            <a:off x="2339975" y="622300"/>
            <a:ext cx="11367135" cy="31750"/>
          </a:xfrm>
          <a:prstGeom prst="line">
            <a:avLst/>
          </a:prstGeom>
          <a:ln>
            <a:solidFill>
              <a:srgbClr val="1E9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C:\Users\Administrator\Desktop\广科logo.png广科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97180" y="480695"/>
            <a:ext cx="1868170" cy="327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241165" y="2248535"/>
            <a:ext cx="1504950" cy="3042920"/>
            <a:chOff x="5154" y="2032"/>
            <a:chExt cx="3545" cy="7166"/>
          </a:xfrm>
        </p:grpSpPr>
        <p:sp>
          <p:nvSpPr>
            <p:cNvPr id="39" name="Freeform 7"/>
            <p:cNvSpPr/>
            <p:nvPr/>
          </p:nvSpPr>
          <p:spPr bwMode="auto">
            <a:xfrm>
              <a:off x="6285" y="2532"/>
              <a:ext cx="2111" cy="6666"/>
            </a:xfrm>
            <a:custGeom>
              <a:avLst/>
              <a:gdLst>
                <a:gd name="T0" fmla="*/ 1750 w 1750"/>
                <a:gd name="T1" fmla="*/ 272 h 5527"/>
                <a:gd name="T2" fmla="*/ 314 w 1750"/>
                <a:gd name="T3" fmla="*/ 2778 h 5527"/>
                <a:gd name="T4" fmla="*/ 1699 w 1750"/>
                <a:gd name="T5" fmla="*/ 5254 h 5527"/>
                <a:gd name="T6" fmla="*/ 1542 w 1750"/>
                <a:gd name="T7" fmla="*/ 5527 h 5527"/>
                <a:gd name="T8" fmla="*/ 0 w 1750"/>
                <a:gd name="T9" fmla="*/ 2778 h 5527"/>
                <a:gd name="T10" fmla="*/ 1593 w 1750"/>
                <a:gd name="T11" fmla="*/ 0 h 5527"/>
                <a:gd name="T12" fmla="*/ 1750 w 1750"/>
                <a:gd name="T13" fmla="*/ 272 h 5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0" h="5527">
                  <a:moveTo>
                    <a:pt x="1750" y="272"/>
                  </a:moveTo>
                  <a:cubicBezTo>
                    <a:pt x="891" y="777"/>
                    <a:pt x="314" y="1710"/>
                    <a:pt x="314" y="2778"/>
                  </a:cubicBezTo>
                  <a:cubicBezTo>
                    <a:pt x="314" y="3825"/>
                    <a:pt x="868" y="4743"/>
                    <a:pt x="1699" y="5254"/>
                  </a:cubicBezTo>
                  <a:lnTo>
                    <a:pt x="1542" y="5527"/>
                  </a:lnTo>
                  <a:cubicBezTo>
                    <a:pt x="617" y="4961"/>
                    <a:pt x="0" y="3942"/>
                    <a:pt x="0" y="2778"/>
                  </a:cubicBezTo>
                  <a:cubicBezTo>
                    <a:pt x="0" y="1594"/>
                    <a:pt x="640" y="559"/>
                    <a:pt x="1593" y="0"/>
                  </a:cubicBezTo>
                  <a:lnTo>
                    <a:pt x="1750" y="27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6285" y="2032"/>
              <a:ext cx="2414" cy="2414"/>
              <a:chOff x="2342140" y="893355"/>
              <a:chExt cx="1149740" cy="1149740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2342140" y="893355"/>
                <a:ext cx="1149740" cy="1149740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43" name="同心圆 42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>
                  <a:off x="392112" y="760412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sp>
            <p:nvSpPr>
              <p:cNvPr id="42" name="KSO_Shape"/>
              <p:cNvSpPr/>
              <p:nvPr/>
            </p:nvSpPr>
            <p:spPr bwMode="auto">
              <a:xfrm>
                <a:off x="2678413" y="1165965"/>
                <a:ext cx="489748" cy="569476"/>
              </a:xfrm>
              <a:custGeom>
                <a:avLst/>
                <a:gdLst>
                  <a:gd name="T0" fmla="*/ 2147483646 w 5822"/>
                  <a:gd name="T1" fmla="*/ 2147483646 h 6759"/>
                  <a:gd name="T2" fmla="*/ 2147483646 w 5822"/>
                  <a:gd name="T3" fmla="*/ 2147483646 h 6759"/>
                  <a:gd name="T4" fmla="*/ 2147483646 w 5822"/>
                  <a:gd name="T5" fmla="*/ 2147483646 h 6759"/>
                  <a:gd name="T6" fmla="*/ 2147483646 w 5822"/>
                  <a:gd name="T7" fmla="*/ 2147483646 h 6759"/>
                  <a:gd name="T8" fmla="*/ 2147483646 w 5822"/>
                  <a:gd name="T9" fmla="*/ 2147483646 h 6759"/>
                  <a:gd name="T10" fmla="*/ 2147483646 w 5822"/>
                  <a:gd name="T11" fmla="*/ 1253760573 h 6759"/>
                  <a:gd name="T12" fmla="*/ 2147483646 w 5822"/>
                  <a:gd name="T13" fmla="*/ 2147483646 h 6759"/>
                  <a:gd name="T14" fmla="*/ 2147483646 w 5822"/>
                  <a:gd name="T15" fmla="*/ 2147483646 h 6759"/>
                  <a:gd name="T16" fmla="*/ 2147483646 w 5822"/>
                  <a:gd name="T17" fmla="*/ 2147483646 h 6759"/>
                  <a:gd name="T18" fmla="*/ 2147483646 w 5822"/>
                  <a:gd name="T19" fmla="*/ 2147483646 h 6759"/>
                  <a:gd name="T20" fmla="*/ 2147483646 w 5822"/>
                  <a:gd name="T21" fmla="*/ 2147483646 h 6759"/>
                  <a:gd name="T22" fmla="*/ 2147483646 w 5822"/>
                  <a:gd name="T23" fmla="*/ 2147483646 h 6759"/>
                  <a:gd name="T24" fmla="*/ 2147483646 w 5822"/>
                  <a:gd name="T25" fmla="*/ 2147483646 h 6759"/>
                  <a:gd name="T26" fmla="*/ 2147483646 w 5822"/>
                  <a:gd name="T27" fmla="*/ 2147483646 h 6759"/>
                  <a:gd name="T28" fmla="*/ 2147483646 w 5822"/>
                  <a:gd name="T29" fmla="*/ 2147483646 h 6759"/>
                  <a:gd name="T30" fmla="*/ 2147483646 w 5822"/>
                  <a:gd name="T31" fmla="*/ 2147483646 h 6759"/>
                  <a:gd name="T32" fmla="*/ 2147483646 w 5822"/>
                  <a:gd name="T33" fmla="*/ 2147483646 h 6759"/>
                  <a:gd name="T34" fmla="*/ 2147483646 w 5822"/>
                  <a:gd name="T35" fmla="*/ 2147483646 h 6759"/>
                  <a:gd name="T36" fmla="*/ 2147483646 w 5822"/>
                  <a:gd name="T37" fmla="*/ 2147483646 h 6759"/>
                  <a:gd name="T38" fmla="*/ 2147483646 w 5822"/>
                  <a:gd name="T39" fmla="*/ 2147483646 h 6759"/>
                  <a:gd name="T40" fmla="*/ 0 w 5822"/>
                  <a:gd name="T41" fmla="*/ 2147483646 h 6759"/>
                  <a:gd name="T42" fmla="*/ 2147483646 w 5822"/>
                  <a:gd name="T43" fmla="*/ 2147483646 h 6759"/>
                  <a:gd name="T44" fmla="*/ 2147483646 w 5822"/>
                  <a:gd name="T45" fmla="*/ 2147483646 h 6759"/>
                  <a:gd name="T46" fmla="*/ 2147483646 w 5822"/>
                  <a:gd name="T47" fmla="*/ 2147483646 h 6759"/>
                  <a:gd name="T48" fmla="*/ 2147483646 w 5822"/>
                  <a:gd name="T49" fmla="*/ 2147483646 h 6759"/>
                  <a:gd name="T50" fmla="*/ 2147483646 w 5822"/>
                  <a:gd name="T51" fmla="*/ 2147483646 h 6759"/>
                  <a:gd name="T52" fmla="*/ 2147483646 w 5822"/>
                  <a:gd name="T53" fmla="*/ 2147483646 h 6759"/>
                  <a:gd name="T54" fmla="*/ 2147483646 w 5822"/>
                  <a:gd name="T55" fmla="*/ 2147483646 h 6759"/>
                  <a:gd name="T56" fmla="*/ 2147483646 w 5822"/>
                  <a:gd name="T57" fmla="*/ 2147483646 h 6759"/>
                  <a:gd name="T58" fmla="*/ 2147483646 w 5822"/>
                  <a:gd name="T59" fmla="*/ 2147483646 h 6759"/>
                  <a:gd name="T60" fmla="*/ 2147483646 w 5822"/>
                  <a:gd name="T61" fmla="*/ 2147483646 h 6759"/>
                  <a:gd name="T62" fmla="*/ 2147483646 w 5822"/>
                  <a:gd name="T63" fmla="*/ 2147483646 h 6759"/>
                  <a:gd name="T64" fmla="*/ 2147483646 w 5822"/>
                  <a:gd name="T65" fmla="*/ 2147483646 h 6759"/>
                  <a:gd name="T66" fmla="*/ 2147483646 w 5822"/>
                  <a:gd name="T67" fmla="*/ 2147483646 h 6759"/>
                  <a:gd name="T68" fmla="*/ 2147483646 w 5822"/>
                  <a:gd name="T69" fmla="*/ 2147483646 h 6759"/>
                  <a:gd name="T70" fmla="*/ 2147483646 w 5822"/>
                  <a:gd name="T71" fmla="*/ 2147483646 h 6759"/>
                  <a:gd name="T72" fmla="*/ 2147483646 w 5822"/>
                  <a:gd name="T73" fmla="*/ 2147483646 h 6759"/>
                  <a:gd name="T74" fmla="*/ 2147483646 w 5822"/>
                  <a:gd name="T75" fmla="*/ 2147483646 h 6759"/>
                  <a:gd name="T76" fmla="*/ 2147483646 w 5822"/>
                  <a:gd name="T77" fmla="*/ 2147483646 h 6759"/>
                  <a:gd name="T78" fmla="*/ 2147483646 w 5822"/>
                  <a:gd name="T79" fmla="*/ 2147483646 h 6759"/>
                  <a:gd name="T80" fmla="*/ 2147483646 w 5822"/>
                  <a:gd name="T81" fmla="*/ 2147483646 h 6759"/>
                  <a:gd name="T82" fmla="*/ 2147483646 w 5822"/>
                  <a:gd name="T83" fmla="*/ 2147483646 h 6759"/>
                  <a:gd name="T84" fmla="*/ 2147483646 w 5822"/>
                  <a:gd name="T85" fmla="*/ 2147483646 h 6759"/>
                  <a:gd name="T86" fmla="*/ 2147483646 w 5822"/>
                  <a:gd name="T87" fmla="*/ 2147483646 h 6759"/>
                  <a:gd name="T88" fmla="*/ 2147483646 w 5822"/>
                  <a:gd name="T89" fmla="*/ 2147483646 h 6759"/>
                  <a:gd name="T90" fmla="*/ 2147483646 w 5822"/>
                  <a:gd name="T91" fmla="*/ 2147483646 h 6759"/>
                  <a:gd name="T92" fmla="*/ 2147483646 w 5822"/>
                  <a:gd name="T93" fmla="*/ 2147483646 h 6759"/>
                  <a:gd name="T94" fmla="*/ 2147483646 w 5822"/>
                  <a:gd name="T95" fmla="*/ 2147483646 h 6759"/>
                  <a:gd name="T96" fmla="*/ 2147483646 w 5822"/>
                  <a:gd name="T97" fmla="*/ 2147483646 h 675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5822" h="6759">
                    <a:moveTo>
                      <a:pt x="0" y="6351"/>
                    </a:moveTo>
                    <a:lnTo>
                      <a:pt x="129" y="6351"/>
                    </a:lnTo>
                    <a:lnTo>
                      <a:pt x="129" y="3057"/>
                    </a:lnTo>
                    <a:lnTo>
                      <a:pt x="129" y="2914"/>
                    </a:lnTo>
                    <a:lnTo>
                      <a:pt x="266" y="2865"/>
                    </a:lnTo>
                    <a:lnTo>
                      <a:pt x="1775" y="2337"/>
                    </a:lnTo>
                    <a:lnTo>
                      <a:pt x="1775" y="1515"/>
                    </a:lnTo>
                    <a:lnTo>
                      <a:pt x="1775" y="1386"/>
                    </a:lnTo>
                    <a:lnTo>
                      <a:pt x="1892" y="1331"/>
                    </a:lnTo>
                    <a:lnTo>
                      <a:pt x="4422" y="137"/>
                    </a:lnTo>
                    <a:lnTo>
                      <a:pt x="4714" y="0"/>
                    </a:lnTo>
                    <a:lnTo>
                      <a:pt x="4714" y="56"/>
                    </a:lnTo>
                    <a:lnTo>
                      <a:pt x="5511" y="532"/>
                    </a:lnTo>
                    <a:lnTo>
                      <a:pt x="5511" y="6326"/>
                    </a:lnTo>
                    <a:lnTo>
                      <a:pt x="5822" y="6326"/>
                    </a:lnTo>
                    <a:lnTo>
                      <a:pt x="5822" y="6734"/>
                    </a:lnTo>
                    <a:lnTo>
                      <a:pt x="4510" y="6734"/>
                    </a:lnTo>
                    <a:lnTo>
                      <a:pt x="4305" y="6734"/>
                    </a:lnTo>
                    <a:lnTo>
                      <a:pt x="4305" y="6529"/>
                    </a:lnTo>
                    <a:lnTo>
                      <a:pt x="4305" y="643"/>
                    </a:lnTo>
                    <a:lnTo>
                      <a:pt x="2183" y="1644"/>
                    </a:lnTo>
                    <a:lnTo>
                      <a:pt x="2183" y="2194"/>
                    </a:lnTo>
                    <a:lnTo>
                      <a:pt x="2798" y="1979"/>
                    </a:lnTo>
                    <a:lnTo>
                      <a:pt x="3035" y="1895"/>
                    </a:lnTo>
                    <a:lnTo>
                      <a:pt x="3035" y="1889"/>
                    </a:lnTo>
                    <a:lnTo>
                      <a:pt x="3042" y="1892"/>
                    </a:lnTo>
                    <a:lnTo>
                      <a:pt x="3068" y="1884"/>
                    </a:lnTo>
                    <a:lnTo>
                      <a:pt x="3068" y="1909"/>
                    </a:lnTo>
                    <a:lnTo>
                      <a:pt x="3862" y="2381"/>
                    </a:lnTo>
                    <a:lnTo>
                      <a:pt x="3862" y="6313"/>
                    </a:lnTo>
                    <a:lnTo>
                      <a:pt x="4177" y="6313"/>
                    </a:lnTo>
                    <a:lnTo>
                      <a:pt x="4177" y="6722"/>
                    </a:lnTo>
                    <a:lnTo>
                      <a:pt x="2865" y="6722"/>
                    </a:lnTo>
                    <a:lnTo>
                      <a:pt x="2661" y="6722"/>
                    </a:lnTo>
                    <a:lnTo>
                      <a:pt x="2661" y="6517"/>
                    </a:lnTo>
                    <a:lnTo>
                      <a:pt x="2661" y="2458"/>
                    </a:lnTo>
                    <a:lnTo>
                      <a:pt x="538" y="3202"/>
                    </a:lnTo>
                    <a:lnTo>
                      <a:pt x="538" y="6556"/>
                    </a:lnTo>
                    <a:lnTo>
                      <a:pt x="538" y="6759"/>
                    </a:lnTo>
                    <a:lnTo>
                      <a:pt x="334" y="6759"/>
                    </a:lnTo>
                    <a:lnTo>
                      <a:pt x="0" y="6759"/>
                    </a:lnTo>
                    <a:lnTo>
                      <a:pt x="0" y="6351"/>
                    </a:lnTo>
                    <a:close/>
                    <a:moveTo>
                      <a:pt x="776" y="6707"/>
                    </a:moveTo>
                    <a:lnTo>
                      <a:pt x="776" y="6707"/>
                    </a:lnTo>
                    <a:lnTo>
                      <a:pt x="1501" y="6707"/>
                    </a:lnTo>
                    <a:lnTo>
                      <a:pt x="2348" y="6707"/>
                    </a:lnTo>
                    <a:lnTo>
                      <a:pt x="2348" y="5989"/>
                    </a:lnTo>
                    <a:lnTo>
                      <a:pt x="1501" y="6044"/>
                    </a:lnTo>
                    <a:lnTo>
                      <a:pt x="776" y="6092"/>
                    </a:lnTo>
                    <a:lnTo>
                      <a:pt x="776" y="6707"/>
                    </a:lnTo>
                    <a:close/>
                    <a:moveTo>
                      <a:pt x="776" y="4048"/>
                    </a:moveTo>
                    <a:lnTo>
                      <a:pt x="776" y="4048"/>
                    </a:lnTo>
                    <a:lnTo>
                      <a:pt x="1501" y="3842"/>
                    </a:lnTo>
                    <a:lnTo>
                      <a:pt x="2348" y="3604"/>
                    </a:lnTo>
                    <a:lnTo>
                      <a:pt x="2348" y="2883"/>
                    </a:lnTo>
                    <a:lnTo>
                      <a:pt x="1501" y="3178"/>
                    </a:lnTo>
                    <a:lnTo>
                      <a:pt x="776" y="3431"/>
                    </a:lnTo>
                    <a:lnTo>
                      <a:pt x="776" y="4048"/>
                    </a:lnTo>
                    <a:close/>
                    <a:moveTo>
                      <a:pt x="776" y="4926"/>
                    </a:moveTo>
                    <a:lnTo>
                      <a:pt x="776" y="4926"/>
                    </a:lnTo>
                    <a:lnTo>
                      <a:pt x="1501" y="4788"/>
                    </a:lnTo>
                    <a:lnTo>
                      <a:pt x="2348" y="4628"/>
                    </a:lnTo>
                    <a:lnTo>
                      <a:pt x="2348" y="3909"/>
                    </a:lnTo>
                    <a:lnTo>
                      <a:pt x="1501" y="4124"/>
                    </a:lnTo>
                    <a:lnTo>
                      <a:pt x="776" y="4310"/>
                    </a:lnTo>
                    <a:lnTo>
                      <a:pt x="776" y="4926"/>
                    </a:lnTo>
                    <a:close/>
                    <a:moveTo>
                      <a:pt x="776" y="5811"/>
                    </a:moveTo>
                    <a:lnTo>
                      <a:pt x="776" y="5811"/>
                    </a:lnTo>
                    <a:lnTo>
                      <a:pt x="1501" y="5741"/>
                    </a:lnTo>
                    <a:lnTo>
                      <a:pt x="2348" y="5661"/>
                    </a:lnTo>
                    <a:lnTo>
                      <a:pt x="2348" y="4942"/>
                    </a:lnTo>
                    <a:lnTo>
                      <a:pt x="1501" y="5078"/>
                    </a:lnTo>
                    <a:lnTo>
                      <a:pt x="776" y="5194"/>
                    </a:lnTo>
                    <a:lnTo>
                      <a:pt x="776" y="5811"/>
                    </a:lnTo>
                    <a:close/>
                  </a:path>
                </a:pathLst>
              </a:custGeom>
              <a:solidFill>
                <a:srgbClr val="F8B62A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3200" dirty="0">
                  <a:solidFill>
                    <a:srgbClr val="FFFFFF"/>
                  </a:solidFill>
                  <a:ea typeface="微软雅黑" panose="020B0503020204020204" charset="-122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5154" y="4857"/>
              <a:ext cx="2414" cy="2414"/>
              <a:chOff x="1835696" y="2211710"/>
              <a:chExt cx="1149740" cy="1149740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1835696" y="2211710"/>
                <a:ext cx="1149740" cy="1149740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48" name="同心圆 47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392112" y="760412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47" name="KSO_Shape"/>
              <p:cNvSpPr/>
              <p:nvPr/>
            </p:nvSpPr>
            <p:spPr bwMode="auto">
              <a:xfrm>
                <a:off x="2089100" y="2562390"/>
                <a:ext cx="649486" cy="486031"/>
              </a:xfrm>
              <a:custGeom>
                <a:avLst/>
                <a:gdLst>
                  <a:gd name="T0" fmla="*/ 151004 w 5185"/>
                  <a:gd name="T1" fmla="*/ 1065477 h 3880"/>
                  <a:gd name="T2" fmla="*/ 1873403 w 5185"/>
                  <a:gd name="T3" fmla="*/ 1297678 h 3880"/>
                  <a:gd name="T4" fmla="*/ 751713 w 5185"/>
                  <a:gd name="T5" fmla="*/ 1241832 h 3880"/>
                  <a:gd name="T6" fmla="*/ 1108464 w 5185"/>
                  <a:gd name="T7" fmla="*/ 1148144 h 3880"/>
                  <a:gd name="T8" fmla="*/ 751713 w 5185"/>
                  <a:gd name="T9" fmla="*/ 1241832 h 3880"/>
                  <a:gd name="T10" fmla="*/ 1726808 w 5185"/>
                  <a:gd name="T11" fmla="*/ 1012203 h 3880"/>
                  <a:gd name="T12" fmla="*/ 1726073 w 5185"/>
                  <a:gd name="T13" fmla="*/ 1007794 h 3880"/>
                  <a:gd name="T14" fmla="*/ 1726808 w 5185"/>
                  <a:gd name="T15" fmla="*/ 44089 h 3880"/>
                  <a:gd name="T16" fmla="*/ 1726441 w 5185"/>
                  <a:gd name="T17" fmla="*/ 39680 h 3880"/>
                  <a:gd name="T18" fmla="*/ 1724604 w 5185"/>
                  <a:gd name="T19" fmla="*/ 30862 h 3880"/>
                  <a:gd name="T20" fmla="*/ 1721297 w 5185"/>
                  <a:gd name="T21" fmla="*/ 23147 h 3880"/>
                  <a:gd name="T22" fmla="*/ 1716888 w 5185"/>
                  <a:gd name="T23" fmla="*/ 15798 h 3880"/>
                  <a:gd name="T24" fmla="*/ 1711010 w 5185"/>
                  <a:gd name="T25" fmla="*/ 9920 h 3880"/>
                  <a:gd name="T26" fmla="*/ 1703662 w 5185"/>
                  <a:gd name="T27" fmla="*/ 5144 h 3880"/>
                  <a:gd name="T28" fmla="*/ 1695946 w 5185"/>
                  <a:gd name="T29" fmla="*/ 1837 h 3880"/>
                  <a:gd name="T30" fmla="*/ 1687128 w 5185"/>
                  <a:gd name="T31" fmla="*/ 367 h 3880"/>
                  <a:gd name="T32" fmla="*/ 222281 w 5185"/>
                  <a:gd name="T33" fmla="*/ 0 h 3880"/>
                  <a:gd name="T34" fmla="*/ 217872 w 5185"/>
                  <a:gd name="T35" fmla="*/ 367 h 3880"/>
                  <a:gd name="T36" fmla="*/ 209054 w 5185"/>
                  <a:gd name="T37" fmla="*/ 1837 h 3880"/>
                  <a:gd name="T38" fmla="*/ 201338 w 5185"/>
                  <a:gd name="T39" fmla="*/ 5144 h 3880"/>
                  <a:gd name="T40" fmla="*/ 194358 w 5185"/>
                  <a:gd name="T41" fmla="*/ 9920 h 3880"/>
                  <a:gd name="T42" fmla="*/ 188112 w 5185"/>
                  <a:gd name="T43" fmla="*/ 15798 h 3880"/>
                  <a:gd name="T44" fmla="*/ 183336 w 5185"/>
                  <a:gd name="T45" fmla="*/ 23147 h 3880"/>
                  <a:gd name="T46" fmla="*/ 180029 w 5185"/>
                  <a:gd name="T47" fmla="*/ 30862 h 3880"/>
                  <a:gd name="T48" fmla="*/ 178559 w 5185"/>
                  <a:gd name="T49" fmla="*/ 39680 h 3880"/>
                  <a:gd name="T50" fmla="*/ 178192 w 5185"/>
                  <a:gd name="T51" fmla="*/ 1003386 h 3880"/>
                  <a:gd name="T52" fmla="*/ 178559 w 5185"/>
                  <a:gd name="T53" fmla="*/ 1007794 h 3880"/>
                  <a:gd name="T54" fmla="*/ 178192 w 5185"/>
                  <a:gd name="T55" fmla="*/ 1012203 h 3880"/>
                  <a:gd name="T56" fmla="*/ 1727176 w 5185"/>
                  <a:gd name="T57" fmla="*/ 1012571 h 3880"/>
                  <a:gd name="T58" fmla="*/ 1616954 w 5185"/>
                  <a:gd name="T59" fmla="*/ 937620 h 3880"/>
                  <a:gd name="T60" fmla="*/ 288046 w 5185"/>
                  <a:gd name="T61" fmla="*/ 109854 h 3880"/>
                  <a:gd name="T62" fmla="*/ 1616954 w 5185"/>
                  <a:gd name="T63" fmla="*/ 937620 h 3880"/>
                  <a:gd name="T64" fmla="*/ 4409 w 5185"/>
                  <a:gd name="T65" fmla="*/ 1350584 h 3880"/>
                  <a:gd name="T66" fmla="*/ 0 w 5185"/>
                  <a:gd name="T67" fmla="*/ 1359402 h 3880"/>
                  <a:gd name="T68" fmla="*/ 735 w 5185"/>
                  <a:gd name="T69" fmla="*/ 1369322 h 3880"/>
                  <a:gd name="T70" fmla="*/ 3307 w 5185"/>
                  <a:gd name="T71" fmla="*/ 1379977 h 3880"/>
                  <a:gd name="T72" fmla="*/ 7348 w 5185"/>
                  <a:gd name="T73" fmla="*/ 1390999 h 3880"/>
                  <a:gd name="T74" fmla="*/ 13227 w 5185"/>
                  <a:gd name="T75" fmla="*/ 1401654 h 3880"/>
                  <a:gd name="T76" fmla="*/ 19473 w 5185"/>
                  <a:gd name="T77" fmla="*/ 1411206 h 3880"/>
                  <a:gd name="T78" fmla="*/ 26821 w 5185"/>
                  <a:gd name="T79" fmla="*/ 1418554 h 3880"/>
                  <a:gd name="T80" fmla="*/ 35271 w 5185"/>
                  <a:gd name="T81" fmla="*/ 1423698 h 3880"/>
                  <a:gd name="T82" fmla="*/ 41884 w 5185"/>
                  <a:gd name="T83" fmla="*/ 1425168 h 3880"/>
                  <a:gd name="T84" fmla="*/ 1860911 w 5185"/>
                  <a:gd name="T85" fmla="*/ 1425535 h 3880"/>
                  <a:gd name="T86" fmla="*/ 1863116 w 5185"/>
                  <a:gd name="T87" fmla="*/ 1425168 h 3880"/>
                  <a:gd name="T88" fmla="*/ 1869729 w 5185"/>
                  <a:gd name="T89" fmla="*/ 1423698 h 3880"/>
                  <a:gd name="T90" fmla="*/ 1878179 w 5185"/>
                  <a:gd name="T91" fmla="*/ 1418554 h 3880"/>
                  <a:gd name="T92" fmla="*/ 1885527 w 5185"/>
                  <a:gd name="T93" fmla="*/ 1411206 h 3880"/>
                  <a:gd name="T94" fmla="*/ 1892141 w 5185"/>
                  <a:gd name="T95" fmla="*/ 1401654 h 3880"/>
                  <a:gd name="T96" fmla="*/ 1897652 w 5185"/>
                  <a:gd name="T97" fmla="*/ 1390999 h 3880"/>
                  <a:gd name="T98" fmla="*/ 1901693 w 5185"/>
                  <a:gd name="T99" fmla="*/ 1379977 h 3880"/>
                  <a:gd name="T100" fmla="*/ 1903898 w 5185"/>
                  <a:gd name="T101" fmla="*/ 1369322 h 3880"/>
                  <a:gd name="T102" fmla="*/ 1905000 w 5185"/>
                  <a:gd name="T103" fmla="*/ 1359402 h 3880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5185" h="3880">
                    <a:moveTo>
                      <a:pt x="4775" y="2900"/>
                    </a:moveTo>
                    <a:lnTo>
                      <a:pt x="411" y="2900"/>
                    </a:lnTo>
                    <a:lnTo>
                      <a:pt x="87" y="3532"/>
                    </a:lnTo>
                    <a:lnTo>
                      <a:pt x="5099" y="3532"/>
                    </a:lnTo>
                    <a:lnTo>
                      <a:pt x="4775" y="2900"/>
                    </a:lnTo>
                    <a:close/>
                    <a:moveTo>
                      <a:pt x="2046" y="3380"/>
                    </a:moveTo>
                    <a:lnTo>
                      <a:pt x="2181" y="3125"/>
                    </a:lnTo>
                    <a:lnTo>
                      <a:pt x="3017" y="3125"/>
                    </a:lnTo>
                    <a:lnTo>
                      <a:pt x="3139" y="3380"/>
                    </a:lnTo>
                    <a:lnTo>
                      <a:pt x="2046" y="3380"/>
                    </a:lnTo>
                    <a:close/>
                    <a:moveTo>
                      <a:pt x="4700" y="2755"/>
                    </a:moveTo>
                    <a:lnTo>
                      <a:pt x="4700" y="2755"/>
                    </a:lnTo>
                    <a:lnTo>
                      <a:pt x="4698" y="2743"/>
                    </a:lnTo>
                    <a:lnTo>
                      <a:pt x="4700" y="2731"/>
                    </a:lnTo>
                    <a:lnTo>
                      <a:pt x="4700" y="120"/>
                    </a:lnTo>
                    <a:lnTo>
                      <a:pt x="4699" y="108"/>
                    </a:lnTo>
                    <a:lnTo>
                      <a:pt x="4697" y="95"/>
                    </a:lnTo>
                    <a:lnTo>
                      <a:pt x="4694" y="84"/>
                    </a:lnTo>
                    <a:lnTo>
                      <a:pt x="4690" y="73"/>
                    </a:lnTo>
                    <a:lnTo>
                      <a:pt x="4685" y="63"/>
                    </a:lnTo>
                    <a:lnTo>
                      <a:pt x="4680" y="53"/>
                    </a:lnTo>
                    <a:lnTo>
                      <a:pt x="4673" y="43"/>
                    </a:lnTo>
                    <a:lnTo>
                      <a:pt x="4665" y="34"/>
                    </a:lnTo>
                    <a:lnTo>
                      <a:pt x="4657" y="27"/>
                    </a:lnTo>
                    <a:lnTo>
                      <a:pt x="4647" y="20"/>
                    </a:lnTo>
                    <a:lnTo>
                      <a:pt x="4637" y="14"/>
                    </a:lnTo>
                    <a:lnTo>
                      <a:pt x="4627" y="9"/>
                    </a:lnTo>
                    <a:lnTo>
                      <a:pt x="4616" y="5"/>
                    </a:lnTo>
                    <a:lnTo>
                      <a:pt x="4605" y="2"/>
                    </a:lnTo>
                    <a:lnTo>
                      <a:pt x="4592" y="1"/>
                    </a:lnTo>
                    <a:lnTo>
                      <a:pt x="4580" y="0"/>
                    </a:lnTo>
                    <a:lnTo>
                      <a:pt x="605" y="0"/>
                    </a:lnTo>
                    <a:lnTo>
                      <a:pt x="593" y="1"/>
                    </a:lnTo>
                    <a:lnTo>
                      <a:pt x="581" y="2"/>
                    </a:lnTo>
                    <a:lnTo>
                      <a:pt x="569" y="5"/>
                    </a:lnTo>
                    <a:lnTo>
                      <a:pt x="558" y="9"/>
                    </a:lnTo>
                    <a:lnTo>
                      <a:pt x="548" y="14"/>
                    </a:lnTo>
                    <a:lnTo>
                      <a:pt x="538" y="20"/>
                    </a:lnTo>
                    <a:lnTo>
                      <a:pt x="529" y="27"/>
                    </a:lnTo>
                    <a:lnTo>
                      <a:pt x="521" y="34"/>
                    </a:lnTo>
                    <a:lnTo>
                      <a:pt x="512" y="43"/>
                    </a:lnTo>
                    <a:lnTo>
                      <a:pt x="505" y="53"/>
                    </a:lnTo>
                    <a:lnTo>
                      <a:pt x="499" y="63"/>
                    </a:lnTo>
                    <a:lnTo>
                      <a:pt x="494" y="73"/>
                    </a:lnTo>
                    <a:lnTo>
                      <a:pt x="490" y="84"/>
                    </a:lnTo>
                    <a:lnTo>
                      <a:pt x="488" y="95"/>
                    </a:lnTo>
                    <a:lnTo>
                      <a:pt x="486" y="108"/>
                    </a:lnTo>
                    <a:lnTo>
                      <a:pt x="485" y="120"/>
                    </a:lnTo>
                    <a:lnTo>
                      <a:pt x="485" y="2731"/>
                    </a:lnTo>
                    <a:lnTo>
                      <a:pt x="486" y="2743"/>
                    </a:lnTo>
                    <a:lnTo>
                      <a:pt x="485" y="2755"/>
                    </a:lnTo>
                    <a:lnTo>
                      <a:pt x="484" y="2756"/>
                    </a:lnTo>
                    <a:lnTo>
                      <a:pt x="4701" y="2756"/>
                    </a:lnTo>
                    <a:lnTo>
                      <a:pt x="4700" y="2755"/>
                    </a:lnTo>
                    <a:close/>
                    <a:moveTo>
                      <a:pt x="4401" y="2552"/>
                    </a:moveTo>
                    <a:lnTo>
                      <a:pt x="784" y="2552"/>
                    </a:lnTo>
                    <a:lnTo>
                      <a:pt x="784" y="299"/>
                    </a:lnTo>
                    <a:lnTo>
                      <a:pt x="4401" y="299"/>
                    </a:lnTo>
                    <a:lnTo>
                      <a:pt x="4401" y="2552"/>
                    </a:lnTo>
                    <a:close/>
                    <a:moveTo>
                      <a:pt x="5172" y="3676"/>
                    </a:moveTo>
                    <a:lnTo>
                      <a:pt x="12" y="3676"/>
                    </a:lnTo>
                    <a:lnTo>
                      <a:pt x="0" y="3700"/>
                    </a:lnTo>
                    <a:lnTo>
                      <a:pt x="1" y="3713"/>
                    </a:lnTo>
                    <a:lnTo>
                      <a:pt x="2" y="3727"/>
                    </a:lnTo>
                    <a:lnTo>
                      <a:pt x="5" y="3741"/>
                    </a:lnTo>
                    <a:lnTo>
                      <a:pt x="9" y="3756"/>
                    </a:lnTo>
                    <a:lnTo>
                      <a:pt x="14" y="3771"/>
                    </a:lnTo>
                    <a:lnTo>
                      <a:pt x="20" y="3786"/>
                    </a:lnTo>
                    <a:lnTo>
                      <a:pt x="28" y="3801"/>
                    </a:lnTo>
                    <a:lnTo>
                      <a:pt x="36" y="3815"/>
                    </a:lnTo>
                    <a:lnTo>
                      <a:pt x="44" y="3828"/>
                    </a:lnTo>
                    <a:lnTo>
                      <a:pt x="53" y="3841"/>
                    </a:lnTo>
                    <a:lnTo>
                      <a:pt x="63" y="3852"/>
                    </a:lnTo>
                    <a:lnTo>
                      <a:pt x="73" y="3861"/>
                    </a:lnTo>
                    <a:lnTo>
                      <a:pt x="85" y="3869"/>
                    </a:lnTo>
                    <a:lnTo>
                      <a:pt x="96" y="3875"/>
                    </a:lnTo>
                    <a:lnTo>
                      <a:pt x="108" y="3878"/>
                    </a:lnTo>
                    <a:lnTo>
                      <a:pt x="114" y="3879"/>
                    </a:lnTo>
                    <a:lnTo>
                      <a:pt x="120" y="3880"/>
                    </a:lnTo>
                    <a:lnTo>
                      <a:pt x="5065" y="3880"/>
                    </a:lnTo>
                    <a:lnTo>
                      <a:pt x="5071" y="3879"/>
                    </a:lnTo>
                    <a:lnTo>
                      <a:pt x="5077" y="3878"/>
                    </a:lnTo>
                    <a:lnTo>
                      <a:pt x="5089" y="3875"/>
                    </a:lnTo>
                    <a:lnTo>
                      <a:pt x="5101" y="3869"/>
                    </a:lnTo>
                    <a:lnTo>
                      <a:pt x="5112" y="3861"/>
                    </a:lnTo>
                    <a:lnTo>
                      <a:pt x="5122" y="3852"/>
                    </a:lnTo>
                    <a:lnTo>
                      <a:pt x="5132" y="3841"/>
                    </a:lnTo>
                    <a:lnTo>
                      <a:pt x="5141" y="3828"/>
                    </a:lnTo>
                    <a:lnTo>
                      <a:pt x="5150" y="3815"/>
                    </a:lnTo>
                    <a:lnTo>
                      <a:pt x="5158" y="3801"/>
                    </a:lnTo>
                    <a:lnTo>
                      <a:pt x="5165" y="3786"/>
                    </a:lnTo>
                    <a:lnTo>
                      <a:pt x="5171" y="3771"/>
                    </a:lnTo>
                    <a:lnTo>
                      <a:pt x="5176" y="3756"/>
                    </a:lnTo>
                    <a:lnTo>
                      <a:pt x="5180" y="3741"/>
                    </a:lnTo>
                    <a:lnTo>
                      <a:pt x="5182" y="3727"/>
                    </a:lnTo>
                    <a:lnTo>
                      <a:pt x="5184" y="3713"/>
                    </a:lnTo>
                    <a:lnTo>
                      <a:pt x="5185" y="3700"/>
                    </a:lnTo>
                    <a:lnTo>
                      <a:pt x="5172" y="3676"/>
                    </a:lnTo>
                    <a:close/>
                  </a:path>
                </a:pathLst>
              </a:custGeom>
              <a:solidFill>
                <a:srgbClr val="F8B62A"/>
              </a:solidFill>
              <a:ln>
                <a:noFill/>
              </a:ln>
            </p:spPr>
            <p:txBody>
              <a:bodyPr bIns="480000"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4847590" y="4516120"/>
            <a:ext cx="1024890" cy="1024890"/>
            <a:chOff x="2483768" y="3435846"/>
            <a:chExt cx="1149740" cy="1149740"/>
          </a:xfrm>
        </p:grpSpPr>
        <p:grpSp>
          <p:nvGrpSpPr>
            <p:cNvPr id="51" name="组合 50"/>
            <p:cNvGrpSpPr/>
            <p:nvPr/>
          </p:nvGrpSpPr>
          <p:grpSpPr>
            <a:xfrm>
              <a:off x="2483768" y="3435846"/>
              <a:ext cx="1149740" cy="114974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6" name="同心圆 5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sp>
          <p:nvSpPr>
            <p:cNvPr id="55" name="KSO_Shape"/>
            <p:cNvSpPr/>
            <p:nvPr/>
          </p:nvSpPr>
          <p:spPr bwMode="auto">
            <a:xfrm>
              <a:off x="2802446" y="3812214"/>
              <a:ext cx="521267" cy="439601"/>
            </a:xfrm>
            <a:custGeom>
              <a:avLst/>
              <a:gdLst>
                <a:gd name="T0" fmla="*/ 332222 w 2301876"/>
                <a:gd name="T1" fmla="*/ 1410232 h 1941513"/>
                <a:gd name="T2" fmla="*/ 321717 w 2301876"/>
                <a:gd name="T3" fmla="*/ 1470415 h 1941513"/>
                <a:gd name="T4" fmla="*/ 382384 w 2301876"/>
                <a:gd name="T5" fmla="*/ 1525343 h 1941513"/>
                <a:gd name="T6" fmla="*/ 696485 w 2301876"/>
                <a:gd name="T7" fmla="*/ 1509573 h 1941513"/>
                <a:gd name="T8" fmla="*/ 723010 w 2301876"/>
                <a:gd name="T9" fmla="*/ 1444398 h 1941513"/>
                <a:gd name="T10" fmla="*/ 671273 w 2301876"/>
                <a:gd name="T11" fmla="*/ 1380797 h 1941513"/>
                <a:gd name="T12" fmla="*/ 1348867 w 2301876"/>
                <a:gd name="T13" fmla="*/ 1247408 h 1941513"/>
                <a:gd name="T14" fmla="*/ 1327043 w 2301876"/>
                <a:gd name="T15" fmla="*/ 1320445 h 1941513"/>
                <a:gd name="T16" fmla="*/ 1593934 w 2301876"/>
                <a:gd name="T17" fmla="*/ 1356438 h 1941513"/>
                <a:gd name="T18" fmla="*/ 1647838 w 2301876"/>
                <a:gd name="T19" fmla="*/ 1303105 h 1941513"/>
                <a:gd name="T20" fmla="*/ 1606030 w 2301876"/>
                <a:gd name="T21" fmla="*/ 1239789 h 1941513"/>
                <a:gd name="T22" fmla="*/ 1529191 w 2301876"/>
                <a:gd name="T23" fmla="*/ 516517 h 1941513"/>
                <a:gd name="T24" fmla="*/ 1584982 w 2301876"/>
                <a:gd name="T25" fmla="*/ 576970 h 1941513"/>
                <a:gd name="T26" fmla="*/ 1601035 w 2301876"/>
                <a:gd name="T27" fmla="*/ 667649 h 1941513"/>
                <a:gd name="T28" fmla="*/ 1640510 w 2301876"/>
                <a:gd name="T29" fmla="*/ 716799 h 1941513"/>
                <a:gd name="T30" fmla="*/ 1583140 w 2301876"/>
                <a:gd name="T31" fmla="*/ 840071 h 1941513"/>
                <a:gd name="T32" fmla="*/ 1691827 w 2301876"/>
                <a:gd name="T33" fmla="*/ 916820 h 1941513"/>
                <a:gd name="T34" fmla="*/ 1229710 w 2301876"/>
                <a:gd name="T35" fmla="*/ 1106063 h 1941513"/>
                <a:gd name="T36" fmla="*/ 1284448 w 2301876"/>
                <a:gd name="T37" fmla="*/ 909460 h 1941513"/>
                <a:gd name="T38" fmla="*/ 1396556 w 2301876"/>
                <a:gd name="T39" fmla="*/ 836654 h 1941513"/>
                <a:gd name="T40" fmla="*/ 1335239 w 2301876"/>
                <a:gd name="T41" fmla="*/ 712857 h 1941513"/>
                <a:gd name="T42" fmla="*/ 1370240 w 2301876"/>
                <a:gd name="T43" fmla="*/ 660815 h 1941513"/>
                <a:gd name="T44" fmla="*/ 1388398 w 2301876"/>
                <a:gd name="T45" fmla="*/ 571451 h 1941513"/>
                <a:gd name="T46" fmla="*/ 1446031 w 2301876"/>
                <a:gd name="T47" fmla="*/ 514152 h 1941513"/>
                <a:gd name="T48" fmla="*/ 570227 w 2301876"/>
                <a:gd name="T49" fmla="*/ 477627 h 1941513"/>
                <a:gd name="T50" fmla="*/ 641756 w 2301876"/>
                <a:gd name="T51" fmla="*/ 549062 h 1941513"/>
                <a:gd name="T52" fmla="*/ 661216 w 2301876"/>
                <a:gd name="T53" fmla="*/ 657005 h 1941513"/>
                <a:gd name="T54" fmla="*/ 633078 w 2301876"/>
                <a:gd name="T55" fmla="*/ 739471 h 1941513"/>
                <a:gd name="T56" fmla="*/ 574697 w 2301876"/>
                <a:gd name="T57" fmla="*/ 792786 h 1941513"/>
                <a:gd name="T58" fmla="*/ 708552 w 2301876"/>
                <a:gd name="T59" fmla="*/ 915697 h 1941513"/>
                <a:gd name="T60" fmla="*/ 815320 w 2301876"/>
                <a:gd name="T61" fmla="*/ 1036508 h 1941513"/>
                <a:gd name="T62" fmla="*/ 222836 w 2301876"/>
                <a:gd name="T63" fmla="*/ 1047276 h 1941513"/>
                <a:gd name="T64" fmla="*/ 324870 w 2301876"/>
                <a:gd name="T65" fmla="*/ 922526 h 1941513"/>
                <a:gd name="T66" fmla="*/ 473189 w 2301876"/>
                <a:gd name="T67" fmla="*/ 794886 h 1941513"/>
                <a:gd name="T68" fmla="*/ 413493 w 2301876"/>
                <a:gd name="T69" fmla="*/ 744461 h 1941513"/>
                <a:gd name="T70" fmla="*/ 382462 w 2301876"/>
                <a:gd name="T71" fmla="*/ 663570 h 1941513"/>
                <a:gd name="T72" fmla="*/ 397978 w 2301876"/>
                <a:gd name="T73" fmla="*/ 556154 h 1941513"/>
                <a:gd name="T74" fmla="*/ 466878 w 2301876"/>
                <a:gd name="T75" fmla="*/ 480778 h 1941513"/>
                <a:gd name="T76" fmla="*/ 140242 w 2301876"/>
                <a:gd name="T77" fmla="*/ 134558 h 1941513"/>
                <a:gd name="T78" fmla="*/ 133677 w 2301876"/>
                <a:gd name="T79" fmla="*/ 1210760 h 1941513"/>
                <a:gd name="T80" fmla="*/ 198545 w 2301876"/>
                <a:gd name="T81" fmla="*/ 1290654 h 1941513"/>
                <a:gd name="T82" fmla="*/ 905010 w 2301876"/>
                <a:gd name="T83" fmla="*/ 1223901 h 1941513"/>
                <a:gd name="T84" fmla="*/ 906061 w 2301876"/>
                <a:gd name="T85" fmla="*/ 137186 h 1941513"/>
                <a:gd name="T86" fmla="*/ 1795088 w 2301876"/>
                <a:gd name="T87" fmla="*/ 130835 h 1941513"/>
                <a:gd name="T88" fmla="*/ 1869239 w 2301876"/>
                <a:gd name="T89" fmla="*/ 166040 h 1941513"/>
                <a:gd name="T90" fmla="*/ 1904211 w 2301876"/>
                <a:gd name="T91" fmla="*/ 240391 h 1941513"/>
                <a:gd name="T92" fmla="*/ 1879757 w 2301876"/>
                <a:gd name="T93" fmla="*/ 1330166 h 1941513"/>
                <a:gd name="T94" fmla="*/ 1769057 w 2301876"/>
                <a:gd name="T95" fmla="*/ 1410033 h 1941513"/>
                <a:gd name="T96" fmla="*/ 1237904 w 2301876"/>
                <a:gd name="T97" fmla="*/ 1415550 h 1941513"/>
                <a:gd name="T98" fmla="*/ 1189785 w 2301876"/>
                <a:gd name="T99" fmla="*/ 1139429 h 1941513"/>
                <a:gd name="T100" fmla="*/ 1756435 w 2301876"/>
                <a:gd name="T101" fmla="*/ 1159921 h 1941513"/>
                <a:gd name="T102" fmla="*/ 1799821 w 2301876"/>
                <a:gd name="T103" fmla="*/ 1088198 h 1941513"/>
                <a:gd name="T104" fmla="*/ 898445 w 2301876"/>
                <a:gd name="T105" fmla="*/ 262 h 1941513"/>
                <a:gd name="T106" fmla="*/ 992990 w 2301876"/>
                <a:gd name="T107" fmla="*/ 39421 h 1941513"/>
                <a:gd name="T108" fmla="*/ 1041313 w 2301876"/>
                <a:gd name="T109" fmla="*/ 129302 h 1941513"/>
                <a:gd name="T110" fmla="*/ 1017414 w 2301876"/>
                <a:gd name="T111" fmla="*/ 1483030 h 1941513"/>
                <a:gd name="T112" fmla="*/ 887939 w 2301876"/>
                <a:gd name="T113" fmla="*/ 1588417 h 1941513"/>
                <a:gd name="T114" fmla="*/ 200909 w 2301876"/>
                <a:gd name="T115" fmla="*/ 1599454 h 1941513"/>
                <a:gd name="T116" fmla="*/ 45959 w 2301876"/>
                <a:gd name="T117" fmla="*/ 1513779 h 1941513"/>
                <a:gd name="T118" fmla="*/ 0 w 2301876"/>
                <a:gd name="T119" fmla="*/ 152429 h 1941513"/>
                <a:gd name="T120" fmla="*/ 34667 w 2301876"/>
                <a:gd name="T121" fmla="*/ 55452 h 1941513"/>
                <a:gd name="T122" fmla="*/ 121596 w 2301876"/>
                <a:gd name="T123" fmla="*/ 2891 h 19415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01876" h="1941513">
                  <a:moveTo>
                    <a:pt x="475693" y="1664563"/>
                  </a:moveTo>
                  <a:lnTo>
                    <a:pt x="471250" y="1664880"/>
                  </a:lnTo>
                  <a:lnTo>
                    <a:pt x="466490" y="1665198"/>
                  </a:lnTo>
                  <a:lnTo>
                    <a:pt x="462047" y="1665515"/>
                  </a:lnTo>
                  <a:lnTo>
                    <a:pt x="457605" y="1666468"/>
                  </a:lnTo>
                  <a:lnTo>
                    <a:pt x="453162" y="1667421"/>
                  </a:lnTo>
                  <a:lnTo>
                    <a:pt x="449354" y="1668691"/>
                  </a:lnTo>
                  <a:lnTo>
                    <a:pt x="440786" y="1671550"/>
                  </a:lnTo>
                  <a:lnTo>
                    <a:pt x="433170" y="1675679"/>
                  </a:lnTo>
                  <a:lnTo>
                    <a:pt x="425553" y="1680125"/>
                  </a:lnTo>
                  <a:lnTo>
                    <a:pt x="418572" y="1685207"/>
                  </a:lnTo>
                  <a:lnTo>
                    <a:pt x="412542" y="1691241"/>
                  </a:lnTo>
                  <a:lnTo>
                    <a:pt x="406513" y="1697276"/>
                  </a:lnTo>
                  <a:lnTo>
                    <a:pt x="401435" y="1704263"/>
                  </a:lnTo>
                  <a:lnTo>
                    <a:pt x="396993" y="1711886"/>
                  </a:lnTo>
                  <a:lnTo>
                    <a:pt x="392867" y="1719508"/>
                  </a:lnTo>
                  <a:lnTo>
                    <a:pt x="390011" y="1728083"/>
                  </a:lnTo>
                  <a:lnTo>
                    <a:pt x="388742" y="1732212"/>
                  </a:lnTo>
                  <a:lnTo>
                    <a:pt x="387790" y="1736341"/>
                  </a:lnTo>
                  <a:lnTo>
                    <a:pt x="386838" y="1740787"/>
                  </a:lnTo>
                  <a:lnTo>
                    <a:pt x="386203" y="1745552"/>
                  </a:lnTo>
                  <a:lnTo>
                    <a:pt x="385886" y="1749998"/>
                  </a:lnTo>
                  <a:lnTo>
                    <a:pt x="385886" y="1754444"/>
                  </a:lnTo>
                  <a:lnTo>
                    <a:pt x="385886" y="1759209"/>
                  </a:lnTo>
                  <a:lnTo>
                    <a:pt x="386203" y="1763655"/>
                  </a:lnTo>
                  <a:lnTo>
                    <a:pt x="386838" y="1768419"/>
                  </a:lnTo>
                  <a:lnTo>
                    <a:pt x="387790" y="1772865"/>
                  </a:lnTo>
                  <a:lnTo>
                    <a:pt x="388742" y="1776994"/>
                  </a:lnTo>
                  <a:lnTo>
                    <a:pt x="390011" y="1781441"/>
                  </a:lnTo>
                  <a:lnTo>
                    <a:pt x="392867" y="1789698"/>
                  </a:lnTo>
                  <a:lnTo>
                    <a:pt x="396993" y="1797639"/>
                  </a:lnTo>
                  <a:lnTo>
                    <a:pt x="401435" y="1804943"/>
                  </a:lnTo>
                  <a:lnTo>
                    <a:pt x="406513" y="1812248"/>
                  </a:lnTo>
                  <a:lnTo>
                    <a:pt x="412542" y="1818283"/>
                  </a:lnTo>
                  <a:lnTo>
                    <a:pt x="418572" y="1824317"/>
                  </a:lnTo>
                  <a:lnTo>
                    <a:pt x="425553" y="1829399"/>
                  </a:lnTo>
                  <a:lnTo>
                    <a:pt x="433170" y="1833845"/>
                  </a:lnTo>
                  <a:lnTo>
                    <a:pt x="440786" y="1837657"/>
                  </a:lnTo>
                  <a:lnTo>
                    <a:pt x="449354" y="1840515"/>
                  </a:lnTo>
                  <a:lnTo>
                    <a:pt x="453162" y="1842103"/>
                  </a:lnTo>
                  <a:lnTo>
                    <a:pt x="457605" y="1842738"/>
                  </a:lnTo>
                  <a:lnTo>
                    <a:pt x="462047" y="1843374"/>
                  </a:lnTo>
                  <a:lnTo>
                    <a:pt x="466490" y="1844326"/>
                  </a:lnTo>
                  <a:lnTo>
                    <a:pt x="471250" y="1844644"/>
                  </a:lnTo>
                  <a:lnTo>
                    <a:pt x="475693" y="1844644"/>
                  </a:lnTo>
                  <a:lnTo>
                    <a:pt x="784465" y="1844644"/>
                  </a:lnTo>
                  <a:lnTo>
                    <a:pt x="788908" y="1844644"/>
                  </a:lnTo>
                  <a:lnTo>
                    <a:pt x="793668" y="1844326"/>
                  </a:lnTo>
                  <a:lnTo>
                    <a:pt x="798111" y="1843374"/>
                  </a:lnTo>
                  <a:lnTo>
                    <a:pt x="802553" y="1842738"/>
                  </a:lnTo>
                  <a:lnTo>
                    <a:pt x="806996" y="1842103"/>
                  </a:lnTo>
                  <a:lnTo>
                    <a:pt x="811122" y="1840515"/>
                  </a:lnTo>
                  <a:lnTo>
                    <a:pt x="819690" y="1837657"/>
                  </a:lnTo>
                  <a:lnTo>
                    <a:pt x="827306" y="1833845"/>
                  </a:lnTo>
                  <a:lnTo>
                    <a:pt x="834605" y="1829399"/>
                  </a:lnTo>
                  <a:lnTo>
                    <a:pt x="841586" y="1824317"/>
                  </a:lnTo>
                  <a:lnTo>
                    <a:pt x="847933" y="1818283"/>
                  </a:lnTo>
                  <a:lnTo>
                    <a:pt x="853963" y="1812248"/>
                  </a:lnTo>
                  <a:lnTo>
                    <a:pt x="859040" y="1804943"/>
                  </a:lnTo>
                  <a:lnTo>
                    <a:pt x="863483" y="1797639"/>
                  </a:lnTo>
                  <a:lnTo>
                    <a:pt x="867608" y="1789698"/>
                  </a:lnTo>
                  <a:lnTo>
                    <a:pt x="870464" y="1781441"/>
                  </a:lnTo>
                  <a:lnTo>
                    <a:pt x="871734" y="1776994"/>
                  </a:lnTo>
                  <a:lnTo>
                    <a:pt x="872686" y="1772865"/>
                  </a:lnTo>
                  <a:lnTo>
                    <a:pt x="873320" y="1768419"/>
                  </a:lnTo>
                  <a:lnTo>
                    <a:pt x="873638" y="1763655"/>
                  </a:lnTo>
                  <a:lnTo>
                    <a:pt x="874272" y="1759209"/>
                  </a:lnTo>
                  <a:lnTo>
                    <a:pt x="874590" y="1754444"/>
                  </a:lnTo>
                  <a:lnTo>
                    <a:pt x="874272" y="1749998"/>
                  </a:lnTo>
                  <a:lnTo>
                    <a:pt x="873638" y="1745552"/>
                  </a:lnTo>
                  <a:lnTo>
                    <a:pt x="873320" y="1740787"/>
                  </a:lnTo>
                  <a:lnTo>
                    <a:pt x="872686" y="1736341"/>
                  </a:lnTo>
                  <a:lnTo>
                    <a:pt x="871734" y="1732212"/>
                  </a:lnTo>
                  <a:lnTo>
                    <a:pt x="870464" y="1728083"/>
                  </a:lnTo>
                  <a:lnTo>
                    <a:pt x="867608" y="1719508"/>
                  </a:lnTo>
                  <a:lnTo>
                    <a:pt x="863483" y="1711886"/>
                  </a:lnTo>
                  <a:lnTo>
                    <a:pt x="859040" y="1704263"/>
                  </a:lnTo>
                  <a:lnTo>
                    <a:pt x="853963" y="1697276"/>
                  </a:lnTo>
                  <a:lnTo>
                    <a:pt x="847933" y="1691241"/>
                  </a:lnTo>
                  <a:lnTo>
                    <a:pt x="841586" y="1685207"/>
                  </a:lnTo>
                  <a:lnTo>
                    <a:pt x="834605" y="1680125"/>
                  </a:lnTo>
                  <a:lnTo>
                    <a:pt x="827306" y="1675679"/>
                  </a:lnTo>
                  <a:lnTo>
                    <a:pt x="819690" y="1671550"/>
                  </a:lnTo>
                  <a:lnTo>
                    <a:pt x="811122" y="1668691"/>
                  </a:lnTo>
                  <a:lnTo>
                    <a:pt x="806996" y="1667421"/>
                  </a:lnTo>
                  <a:lnTo>
                    <a:pt x="802553" y="1666468"/>
                  </a:lnTo>
                  <a:lnTo>
                    <a:pt x="798111" y="1665515"/>
                  </a:lnTo>
                  <a:lnTo>
                    <a:pt x="793668" y="1665198"/>
                  </a:lnTo>
                  <a:lnTo>
                    <a:pt x="788908" y="1664880"/>
                  </a:lnTo>
                  <a:lnTo>
                    <a:pt x="784465" y="1664563"/>
                  </a:lnTo>
                  <a:lnTo>
                    <a:pt x="475693" y="1664563"/>
                  </a:lnTo>
                  <a:close/>
                  <a:moveTo>
                    <a:pt x="1670551" y="1495108"/>
                  </a:moveTo>
                  <a:lnTo>
                    <a:pt x="1662926" y="1495425"/>
                  </a:lnTo>
                  <a:lnTo>
                    <a:pt x="1655936" y="1496695"/>
                  </a:lnTo>
                  <a:lnTo>
                    <a:pt x="1648946" y="1498283"/>
                  </a:lnTo>
                  <a:lnTo>
                    <a:pt x="1642274" y="1500823"/>
                  </a:lnTo>
                  <a:lnTo>
                    <a:pt x="1636237" y="1503998"/>
                  </a:lnTo>
                  <a:lnTo>
                    <a:pt x="1629882" y="1507490"/>
                  </a:lnTo>
                  <a:lnTo>
                    <a:pt x="1624481" y="1511618"/>
                  </a:lnTo>
                  <a:lnTo>
                    <a:pt x="1619080" y="1516380"/>
                  </a:lnTo>
                  <a:lnTo>
                    <a:pt x="1614631" y="1521778"/>
                  </a:lnTo>
                  <a:lnTo>
                    <a:pt x="1610183" y="1527175"/>
                  </a:lnTo>
                  <a:lnTo>
                    <a:pt x="1606688" y="1533208"/>
                  </a:lnTo>
                  <a:lnTo>
                    <a:pt x="1603511" y="1539240"/>
                  </a:lnTo>
                  <a:lnTo>
                    <a:pt x="1601605" y="1545908"/>
                  </a:lnTo>
                  <a:lnTo>
                    <a:pt x="1599698" y="1552893"/>
                  </a:lnTo>
                  <a:lnTo>
                    <a:pt x="1598427" y="1559878"/>
                  </a:lnTo>
                  <a:lnTo>
                    <a:pt x="1598110" y="1567498"/>
                  </a:lnTo>
                  <a:lnTo>
                    <a:pt x="1598427" y="1574800"/>
                  </a:lnTo>
                  <a:lnTo>
                    <a:pt x="1599698" y="1582103"/>
                  </a:lnTo>
                  <a:lnTo>
                    <a:pt x="1601605" y="1589088"/>
                  </a:lnTo>
                  <a:lnTo>
                    <a:pt x="1603511" y="1595755"/>
                  </a:lnTo>
                  <a:lnTo>
                    <a:pt x="1606688" y="1602105"/>
                  </a:lnTo>
                  <a:lnTo>
                    <a:pt x="1610183" y="1607820"/>
                  </a:lnTo>
                  <a:lnTo>
                    <a:pt x="1614631" y="1613535"/>
                  </a:lnTo>
                  <a:lnTo>
                    <a:pt x="1619080" y="1618615"/>
                  </a:lnTo>
                  <a:lnTo>
                    <a:pt x="1624481" y="1623378"/>
                  </a:lnTo>
                  <a:lnTo>
                    <a:pt x="1629882" y="1627505"/>
                  </a:lnTo>
                  <a:lnTo>
                    <a:pt x="1636237" y="1630998"/>
                  </a:lnTo>
                  <a:lnTo>
                    <a:pt x="1642274" y="1634173"/>
                  </a:lnTo>
                  <a:lnTo>
                    <a:pt x="1648946" y="1636713"/>
                  </a:lnTo>
                  <a:lnTo>
                    <a:pt x="1655936" y="1638300"/>
                  </a:lnTo>
                  <a:lnTo>
                    <a:pt x="1662926" y="1639253"/>
                  </a:lnTo>
                  <a:lnTo>
                    <a:pt x="1670551" y="1639570"/>
                  </a:lnTo>
                  <a:lnTo>
                    <a:pt x="1918697" y="1639570"/>
                  </a:lnTo>
                  <a:lnTo>
                    <a:pt x="1926004" y="1639253"/>
                  </a:lnTo>
                  <a:lnTo>
                    <a:pt x="1933630" y="1638300"/>
                  </a:lnTo>
                  <a:lnTo>
                    <a:pt x="1940620" y="1636713"/>
                  </a:lnTo>
                  <a:lnTo>
                    <a:pt x="1947292" y="1634173"/>
                  </a:lnTo>
                  <a:lnTo>
                    <a:pt x="1953329" y="1630998"/>
                  </a:lnTo>
                  <a:lnTo>
                    <a:pt x="1959366" y="1627505"/>
                  </a:lnTo>
                  <a:lnTo>
                    <a:pt x="1964767" y="1623378"/>
                  </a:lnTo>
                  <a:lnTo>
                    <a:pt x="1970168" y="1618615"/>
                  </a:lnTo>
                  <a:lnTo>
                    <a:pt x="1974934" y="1613535"/>
                  </a:lnTo>
                  <a:lnTo>
                    <a:pt x="1979065" y="1607820"/>
                  </a:lnTo>
                  <a:lnTo>
                    <a:pt x="1982560" y="1602105"/>
                  </a:lnTo>
                  <a:lnTo>
                    <a:pt x="1985419" y="1595755"/>
                  </a:lnTo>
                  <a:lnTo>
                    <a:pt x="1988279" y="1589088"/>
                  </a:lnTo>
                  <a:lnTo>
                    <a:pt x="1989868" y="1582103"/>
                  </a:lnTo>
                  <a:lnTo>
                    <a:pt x="1991138" y="1574800"/>
                  </a:lnTo>
                  <a:lnTo>
                    <a:pt x="1991456" y="1567498"/>
                  </a:lnTo>
                  <a:lnTo>
                    <a:pt x="1991138" y="1559878"/>
                  </a:lnTo>
                  <a:lnTo>
                    <a:pt x="1989868" y="1552893"/>
                  </a:lnTo>
                  <a:lnTo>
                    <a:pt x="1988279" y="1545908"/>
                  </a:lnTo>
                  <a:lnTo>
                    <a:pt x="1985419" y="1539240"/>
                  </a:lnTo>
                  <a:lnTo>
                    <a:pt x="1982560" y="1533208"/>
                  </a:lnTo>
                  <a:lnTo>
                    <a:pt x="1979065" y="1527175"/>
                  </a:lnTo>
                  <a:lnTo>
                    <a:pt x="1974934" y="1521778"/>
                  </a:lnTo>
                  <a:lnTo>
                    <a:pt x="1970168" y="1516380"/>
                  </a:lnTo>
                  <a:lnTo>
                    <a:pt x="1964767" y="1511618"/>
                  </a:lnTo>
                  <a:lnTo>
                    <a:pt x="1959366" y="1507490"/>
                  </a:lnTo>
                  <a:lnTo>
                    <a:pt x="1953329" y="1503998"/>
                  </a:lnTo>
                  <a:lnTo>
                    <a:pt x="1947292" y="1500823"/>
                  </a:lnTo>
                  <a:lnTo>
                    <a:pt x="1940620" y="1498283"/>
                  </a:lnTo>
                  <a:lnTo>
                    <a:pt x="1933630" y="1496695"/>
                  </a:lnTo>
                  <a:lnTo>
                    <a:pt x="1926004" y="1495425"/>
                  </a:lnTo>
                  <a:lnTo>
                    <a:pt x="1918697" y="1495108"/>
                  </a:lnTo>
                  <a:lnTo>
                    <a:pt x="1670551" y="1495108"/>
                  </a:lnTo>
                  <a:close/>
                  <a:moveTo>
                    <a:pt x="1787673" y="611187"/>
                  </a:moveTo>
                  <a:lnTo>
                    <a:pt x="1794669" y="611187"/>
                  </a:lnTo>
                  <a:lnTo>
                    <a:pt x="1801665" y="611187"/>
                  </a:lnTo>
                  <a:lnTo>
                    <a:pt x="1808661" y="612140"/>
                  </a:lnTo>
                  <a:lnTo>
                    <a:pt x="1815338" y="613093"/>
                  </a:lnTo>
                  <a:lnTo>
                    <a:pt x="1822016" y="614681"/>
                  </a:lnTo>
                  <a:lnTo>
                    <a:pt x="1828694" y="616587"/>
                  </a:lnTo>
                  <a:lnTo>
                    <a:pt x="1835372" y="618810"/>
                  </a:lnTo>
                  <a:lnTo>
                    <a:pt x="1841732" y="621352"/>
                  </a:lnTo>
                  <a:lnTo>
                    <a:pt x="1847773" y="624210"/>
                  </a:lnTo>
                  <a:lnTo>
                    <a:pt x="1853815" y="627387"/>
                  </a:lnTo>
                  <a:lnTo>
                    <a:pt x="1859539" y="631198"/>
                  </a:lnTo>
                  <a:lnTo>
                    <a:pt x="1865581" y="635010"/>
                  </a:lnTo>
                  <a:lnTo>
                    <a:pt x="1870987" y="639457"/>
                  </a:lnTo>
                  <a:lnTo>
                    <a:pt x="1876393" y="643904"/>
                  </a:lnTo>
                  <a:lnTo>
                    <a:pt x="1881480" y="648986"/>
                  </a:lnTo>
                  <a:lnTo>
                    <a:pt x="1886568" y="654068"/>
                  </a:lnTo>
                  <a:lnTo>
                    <a:pt x="1891338" y="659151"/>
                  </a:lnTo>
                  <a:lnTo>
                    <a:pt x="1895790" y="665186"/>
                  </a:lnTo>
                  <a:lnTo>
                    <a:pt x="1900242" y="670903"/>
                  </a:lnTo>
                  <a:lnTo>
                    <a:pt x="1904376" y="677256"/>
                  </a:lnTo>
                  <a:lnTo>
                    <a:pt x="1908192" y="683609"/>
                  </a:lnTo>
                  <a:lnTo>
                    <a:pt x="1911690" y="690597"/>
                  </a:lnTo>
                  <a:lnTo>
                    <a:pt x="1915188" y="697267"/>
                  </a:lnTo>
                  <a:lnTo>
                    <a:pt x="1918049" y="704255"/>
                  </a:lnTo>
                  <a:lnTo>
                    <a:pt x="1920593" y="711561"/>
                  </a:lnTo>
                  <a:lnTo>
                    <a:pt x="1923137" y="718867"/>
                  </a:lnTo>
                  <a:lnTo>
                    <a:pt x="1925363" y="726808"/>
                  </a:lnTo>
                  <a:lnTo>
                    <a:pt x="1927271" y="734431"/>
                  </a:lnTo>
                  <a:lnTo>
                    <a:pt x="1928861" y="742690"/>
                  </a:lnTo>
                  <a:lnTo>
                    <a:pt x="1929815" y="750631"/>
                  </a:lnTo>
                  <a:lnTo>
                    <a:pt x="1930451" y="758889"/>
                  </a:lnTo>
                  <a:lnTo>
                    <a:pt x="1931405" y="767466"/>
                  </a:lnTo>
                  <a:lnTo>
                    <a:pt x="1931405" y="775724"/>
                  </a:lnTo>
                  <a:lnTo>
                    <a:pt x="1931723" y="784301"/>
                  </a:lnTo>
                  <a:lnTo>
                    <a:pt x="1932359" y="791924"/>
                  </a:lnTo>
                  <a:lnTo>
                    <a:pt x="1933313" y="799865"/>
                  </a:lnTo>
                  <a:lnTo>
                    <a:pt x="1934585" y="806853"/>
                  </a:lnTo>
                  <a:lnTo>
                    <a:pt x="1936175" y="813206"/>
                  </a:lnTo>
                  <a:lnTo>
                    <a:pt x="1938401" y="819241"/>
                  </a:lnTo>
                  <a:lnTo>
                    <a:pt x="1940627" y="824958"/>
                  </a:lnTo>
                  <a:lnTo>
                    <a:pt x="1943171" y="830041"/>
                  </a:lnTo>
                  <a:lnTo>
                    <a:pt x="1945715" y="834805"/>
                  </a:lnTo>
                  <a:lnTo>
                    <a:pt x="1948576" y="839252"/>
                  </a:lnTo>
                  <a:lnTo>
                    <a:pt x="1951756" y="843381"/>
                  </a:lnTo>
                  <a:lnTo>
                    <a:pt x="1954936" y="846875"/>
                  </a:lnTo>
                  <a:lnTo>
                    <a:pt x="1958116" y="850687"/>
                  </a:lnTo>
                  <a:lnTo>
                    <a:pt x="1961614" y="853546"/>
                  </a:lnTo>
                  <a:lnTo>
                    <a:pt x="1965430" y="856087"/>
                  </a:lnTo>
                  <a:lnTo>
                    <a:pt x="1968610" y="858946"/>
                  </a:lnTo>
                  <a:lnTo>
                    <a:pt x="1975606" y="862757"/>
                  </a:lnTo>
                  <a:lnTo>
                    <a:pt x="1982284" y="866251"/>
                  </a:lnTo>
                  <a:lnTo>
                    <a:pt x="1988643" y="868475"/>
                  </a:lnTo>
                  <a:lnTo>
                    <a:pt x="1994049" y="869745"/>
                  </a:lnTo>
                  <a:lnTo>
                    <a:pt x="1998819" y="871016"/>
                  </a:lnTo>
                  <a:lnTo>
                    <a:pt x="2002635" y="871334"/>
                  </a:lnTo>
                  <a:lnTo>
                    <a:pt x="2005815" y="871651"/>
                  </a:lnTo>
                  <a:lnTo>
                    <a:pt x="2005815" y="932320"/>
                  </a:lnTo>
                  <a:lnTo>
                    <a:pt x="1841096" y="932320"/>
                  </a:lnTo>
                  <a:lnTo>
                    <a:pt x="1841096" y="997119"/>
                  </a:lnTo>
                  <a:lnTo>
                    <a:pt x="1853815" y="999025"/>
                  </a:lnTo>
                  <a:lnTo>
                    <a:pt x="1865899" y="1001566"/>
                  </a:lnTo>
                  <a:lnTo>
                    <a:pt x="1877983" y="1004107"/>
                  </a:lnTo>
                  <a:lnTo>
                    <a:pt x="1890066" y="1007601"/>
                  </a:lnTo>
                  <a:lnTo>
                    <a:pt x="1901514" y="1011095"/>
                  </a:lnTo>
                  <a:lnTo>
                    <a:pt x="1912962" y="1015224"/>
                  </a:lnTo>
                  <a:lnTo>
                    <a:pt x="1923773" y="1019354"/>
                  </a:lnTo>
                  <a:lnTo>
                    <a:pt x="1934903" y="1024118"/>
                  </a:lnTo>
                  <a:lnTo>
                    <a:pt x="1945715" y="1029200"/>
                  </a:lnTo>
                  <a:lnTo>
                    <a:pt x="1956208" y="1034918"/>
                  </a:lnTo>
                  <a:lnTo>
                    <a:pt x="1966384" y="1040635"/>
                  </a:lnTo>
                  <a:lnTo>
                    <a:pt x="1976242" y="1046988"/>
                  </a:lnTo>
                  <a:lnTo>
                    <a:pt x="1986099" y="1053659"/>
                  </a:lnTo>
                  <a:lnTo>
                    <a:pt x="1995321" y="1060329"/>
                  </a:lnTo>
                  <a:lnTo>
                    <a:pt x="2003907" y="1067635"/>
                  </a:lnTo>
                  <a:lnTo>
                    <a:pt x="2012811" y="1074940"/>
                  </a:lnTo>
                  <a:lnTo>
                    <a:pt x="2021396" y="1082881"/>
                  </a:lnTo>
                  <a:lnTo>
                    <a:pt x="2029028" y="1090822"/>
                  </a:lnTo>
                  <a:lnTo>
                    <a:pt x="2036978" y="1099081"/>
                  </a:lnTo>
                  <a:lnTo>
                    <a:pt x="2044292" y="1107975"/>
                  </a:lnTo>
                  <a:lnTo>
                    <a:pt x="2051288" y="1116551"/>
                  </a:lnTo>
                  <a:lnTo>
                    <a:pt x="2057965" y="1125445"/>
                  </a:lnTo>
                  <a:lnTo>
                    <a:pt x="2064325" y="1135292"/>
                  </a:lnTo>
                  <a:lnTo>
                    <a:pt x="2069731" y="1144821"/>
                  </a:lnTo>
                  <a:lnTo>
                    <a:pt x="2075455" y="1154350"/>
                  </a:lnTo>
                  <a:lnTo>
                    <a:pt x="2080225" y="1164515"/>
                  </a:lnTo>
                  <a:lnTo>
                    <a:pt x="2084995" y="1174679"/>
                  </a:lnTo>
                  <a:lnTo>
                    <a:pt x="2089128" y="1185161"/>
                  </a:lnTo>
                  <a:lnTo>
                    <a:pt x="2092626" y="1195643"/>
                  </a:lnTo>
                  <a:lnTo>
                    <a:pt x="2095488" y="1206761"/>
                  </a:lnTo>
                  <a:lnTo>
                    <a:pt x="2098668" y="1217560"/>
                  </a:lnTo>
                  <a:lnTo>
                    <a:pt x="2100894" y="1228995"/>
                  </a:lnTo>
                  <a:lnTo>
                    <a:pt x="2103438" y="1336675"/>
                  </a:lnTo>
                  <a:lnTo>
                    <a:pt x="1485900" y="1336675"/>
                  </a:lnTo>
                  <a:lnTo>
                    <a:pt x="1488444" y="1228995"/>
                  </a:lnTo>
                  <a:lnTo>
                    <a:pt x="1490670" y="1217560"/>
                  </a:lnTo>
                  <a:lnTo>
                    <a:pt x="1493214" y="1206761"/>
                  </a:lnTo>
                  <a:lnTo>
                    <a:pt x="1496712" y="1195643"/>
                  </a:lnTo>
                  <a:lnTo>
                    <a:pt x="1500210" y="1185161"/>
                  </a:lnTo>
                  <a:lnTo>
                    <a:pt x="1504343" y="1174679"/>
                  </a:lnTo>
                  <a:lnTo>
                    <a:pt x="1508795" y="1164515"/>
                  </a:lnTo>
                  <a:lnTo>
                    <a:pt x="1513565" y="1154350"/>
                  </a:lnTo>
                  <a:lnTo>
                    <a:pt x="1519289" y="1144821"/>
                  </a:lnTo>
                  <a:lnTo>
                    <a:pt x="1525013" y="1135292"/>
                  </a:lnTo>
                  <a:lnTo>
                    <a:pt x="1531055" y="1125763"/>
                  </a:lnTo>
                  <a:lnTo>
                    <a:pt x="1537732" y="1116551"/>
                  </a:lnTo>
                  <a:lnTo>
                    <a:pt x="1544728" y="1107975"/>
                  </a:lnTo>
                  <a:lnTo>
                    <a:pt x="1552042" y="1099081"/>
                  </a:lnTo>
                  <a:lnTo>
                    <a:pt x="1559674" y="1090822"/>
                  </a:lnTo>
                  <a:lnTo>
                    <a:pt x="1567942" y="1082881"/>
                  </a:lnTo>
                  <a:lnTo>
                    <a:pt x="1576209" y="1074940"/>
                  </a:lnTo>
                  <a:lnTo>
                    <a:pt x="1584795" y="1067635"/>
                  </a:lnTo>
                  <a:lnTo>
                    <a:pt x="1593699" y="1060329"/>
                  </a:lnTo>
                  <a:lnTo>
                    <a:pt x="1603239" y="1053659"/>
                  </a:lnTo>
                  <a:lnTo>
                    <a:pt x="1613096" y="1046988"/>
                  </a:lnTo>
                  <a:lnTo>
                    <a:pt x="1622954" y="1040635"/>
                  </a:lnTo>
                  <a:lnTo>
                    <a:pt x="1632812" y="1034918"/>
                  </a:lnTo>
                  <a:lnTo>
                    <a:pt x="1643305" y="1029200"/>
                  </a:lnTo>
                  <a:lnTo>
                    <a:pt x="1654117" y="1024118"/>
                  </a:lnTo>
                  <a:lnTo>
                    <a:pt x="1664929" y="1019671"/>
                  </a:lnTo>
                  <a:lnTo>
                    <a:pt x="1676058" y="1015224"/>
                  </a:lnTo>
                  <a:lnTo>
                    <a:pt x="1687506" y="1011095"/>
                  </a:lnTo>
                  <a:lnTo>
                    <a:pt x="1699272" y="1007601"/>
                  </a:lnTo>
                  <a:lnTo>
                    <a:pt x="1711355" y="1004107"/>
                  </a:lnTo>
                  <a:lnTo>
                    <a:pt x="1723439" y="1001566"/>
                  </a:lnTo>
                  <a:lnTo>
                    <a:pt x="1735523" y="999025"/>
                  </a:lnTo>
                  <a:lnTo>
                    <a:pt x="1747924" y="997119"/>
                  </a:lnTo>
                  <a:lnTo>
                    <a:pt x="1747924" y="932320"/>
                  </a:lnTo>
                  <a:lnTo>
                    <a:pt x="1583205" y="932320"/>
                  </a:lnTo>
                  <a:lnTo>
                    <a:pt x="1583205" y="871651"/>
                  </a:lnTo>
                  <a:lnTo>
                    <a:pt x="1586385" y="871334"/>
                  </a:lnTo>
                  <a:lnTo>
                    <a:pt x="1590201" y="870698"/>
                  </a:lnTo>
                  <a:lnTo>
                    <a:pt x="1594971" y="869110"/>
                  </a:lnTo>
                  <a:lnTo>
                    <a:pt x="1600377" y="867204"/>
                  </a:lnTo>
                  <a:lnTo>
                    <a:pt x="1606736" y="864663"/>
                  </a:lnTo>
                  <a:lnTo>
                    <a:pt x="1613414" y="861487"/>
                  </a:lnTo>
                  <a:lnTo>
                    <a:pt x="1620410" y="857358"/>
                  </a:lnTo>
                  <a:lnTo>
                    <a:pt x="1624226" y="854816"/>
                  </a:lnTo>
                  <a:lnTo>
                    <a:pt x="1627406" y="851958"/>
                  </a:lnTo>
                  <a:lnTo>
                    <a:pt x="1630586" y="848464"/>
                  </a:lnTo>
                  <a:lnTo>
                    <a:pt x="1634084" y="845287"/>
                  </a:lnTo>
                  <a:lnTo>
                    <a:pt x="1637264" y="841476"/>
                  </a:lnTo>
                  <a:lnTo>
                    <a:pt x="1640444" y="837346"/>
                  </a:lnTo>
                  <a:lnTo>
                    <a:pt x="1643305" y="832899"/>
                  </a:lnTo>
                  <a:lnTo>
                    <a:pt x="1646167" y="828135"/>
                  </a:lnTo>
                  <a:lnTo>
                    <a:pt x="1648393" y="823052"/>
                  </a:lnTo>
                  <a:lnTo>
                    <a:pt x="1650619" y="817653"/>
                  </a:lnTo>
                  <a:lnTo>
                    <a:pt x="1652845" y="811617"/>
                  </a:lnTo>
                  <a:lnTo>
                    <a:pt x="1654435" y="805265"/>
                  </a:lnTo>
                  <a:lnTo>
                    <a:pt x="1655707" y="798594"/>
                  </a:lnTo>
                  <a:lnTo>
                    <a:pt x="1656979" y="791289"/>
                  </a:lnTo>
                  <a:lnTo>
                    <a:pt x="1657297" y="783983"/>
                  </a:lnTo>
                  <a:lnTo>
                    <a:pt x="1657615" y="775724"/>
                  </a:lnTo>
                  <a:lnTo>
                    <a:pt x="1657933" y="767466"/>
                  </a:lnTo>
                  <a:lnTo>
                    <a:pt x="1658569" y="758889"/>
                  </a:lnTo>
                  <a:lnTo>
                    <a:pt x="1659205" y="750631"/>
                  </a:lnTo>
                  <a:lnTo>
                    <a:pt x="1660477" y="742690"/>
                  </a:lnTo>
                  <a:lnTo>
                    <a:pt x="1662067" y="734431"/>
                  </a:lnTo>
                  <a:lnTo>
                    <a:pt x="1663975" y="726808"/>
                  </a:lnTo>
                  <a:lnTo>
                    <a:pt x="1666201" y="718867"/>
                  </a:lnTo>
                  <a:lnTo>
                    <a:pt x="1668427" y="711561"/>
                  </a:lnTo>
                  <a:lnTo>
                    <a:pt x="1671289" y="704255"/>
                  </a:lnTo>
                  <a:lnTo>
                    <a:pt x="1674151" y="697267"/>
                  </a:lnTo>
                  <a:lnTo>
                    <a:pt x="1677648" y="690597"/>
                  </a:lnTo>
                  <a:lnTo>
                    <a:pt x="1680828" y="683609"/>
                  </a:lnTo>
                  <a:lnTo>
                    <a:pt x="1684962" y="677256"/>
                  </a:lnTo>
                  <a:lnTo>
                    <a:pt x="1689096" y="670903"/>
                  </a:lnTo>
                  <a:lnTo>
                    <a:pt x="1693230" y="665186"/>
                  </a:lnTo>
                  <a:lnTo>
                    <a:pt x="1698000" y="659151"/>
                  </a:lnTo>
                  <a:lnTo>
                    <a:pt x="1702770" y="654068"/>
                  </a:lnTo>
                  <a:lnTo>
                    <a:pt x="1707540" y="648986"/>
                  </a:lnTo>
                  <a:lnTo>
                    <a:pt x="1712627" y="643904"/>
                  </a:lnTo>
                  <a:lnTo>
                    <a:pt x="1718351" y="639457"/>
                  </a:lnTo>
                  <a:lnTo>
                    <a:pt x="1723757" y="635010"/>
                  </a:lnTo>
                  <a:lnTo>
                    <a:pt x="1729163" y="631198"/>
                  </a:lnTo>
                  <a:lnTo>
                    <a:pt x="1735205" y="627387"/>
                  </a:lnTo>
                  <a:lnTo>
                    <a:pt x="1741565" y="624210"/>
                  </a:lnTo>
                  <a:lnTo>
                    <a:pt x="1747288" y="621352"/>
                  </a:lnTo>
                  <a:lnTo>
                    <a:pt x="1753966" y="618810"/>
                  </a:lnTo>
                  <a:lnTo>
                    <a:pt x="1760326" y="616587"/>
                  </a:lnTo>
                  <a:lnTo>
                    <a:pt x="1767004" y="614681"/>
                  </a:lnTo>
                  <a:lnTo>
                    <a:pt x="1773682" y="613093"/>
                  </a:lnTo>
                  <a:lnTo>
                    <a:pt x="1780677" y="612140"/>
                  </a:lnTo>
                  <a:lnTo>
                    <a:pt x="1787673" y="611187"/>
                  </a:lnTo>
                  <a:close/>
                  <a:moveTo>
                    <a:pt x="630238" y="565150"/>
                  </a:moveTo>
                  <a:lnTo>
                    <a:pt x="639136" y="565468"/>
                  </a:lnTo>
                  <a:lnTo>
                    <a:pt x="647397" y="566420"/>
                  </a:lnTo>
                  <a:lnTo>
                    <a:pt x="655977" y="567372"/>
                  </a:lnTo>
                  <a:lnTo>
                    <a:pt x="664557" y="569276"/>
                  </a:lnTo>
                  <a:lnTo>
                    <a:pt x="672501" y="571498"/>
                  </a:lnTo>
                  <a:lnTo>
                    <a:pt x="680762" y="574354"/>
                  </a:lnTo>
                  <a:lnTo>
                    <a:pt x="689024" y="577211"/>
                  </a:lnTo>
                  <a:lnTo>
                    <a:pt x="696333" y="581020"/>
                  </a:lnTo>
                  <a:lnTo>
                    <a:pt x="703959" y="585463"/>
                  </a:lnTo>
                  <a:lnTo>
                    <a:pt x="711268" y="589907"/>
                  </a:lnTo>
                  <a:lnTo>
                    <a:pt x="718258" y="594667"/>
                  </a:lnTo>
                  <a:lnTo>
                    <a:pt x="725249" y="600063"/>
                  </a:lnTo>
                  <a:lnTo>
                    <a:pt x="731922" y="605776"/>
                  </a:lnTo>
                  <a:lnTo>
                    <a:pt x="738278" y="611489"/>
                  </a:lnTo>
                  <a:lnTo>
                    <a:pt x="744633" y="618154"/>
                  </a:lnTo>
                  <a:lnTo>
                    <a:pt x="750353" y="624820"/>
                  </a:lnTo>
                  <a:lnTo>
                    <a:pt x="756072" y="632437"/>
                  </a:lnTo>
                  <a:lnTo>
                    <a:pt x="761474" y="639737"/>
                  </a:lnTo>
                  <a:lnTo>
                    <a:pt x="766241" y="647354"/>
                  </a:lnTo>
                  <a:lnTo>
                    <a:pt x="771007" y="655289"/>
                  </a:lnTo>
                  <a:lnTo>
                    <a:pt x="775456" y="663541"/>
                  </a:lnTo>
                  <a:lnTo>
                    <a:pt x="779587" y="672111"/>
                  </a:lnTo>
                  <a:lnTo>
                    <a:pt x="783400" y="680998"/>
                  </a:lnTo>
                  <a:lnTo>
                    <a:pt x="786895" y="690202"/>
                  </a:lnTo>
                  <a:lnTo>
                    <a:pt x="790073" y="699406"/>
                  </a:lnTo>
                  <a:lnTo>
                    <a:pt x="792615" y="708611"/>
                  </a:lnTo>
                  <a:lnTo>
                    <a:pt x="794839" y="718450"/>
                  </a:lnTo>
                  <a:lnTo>
                    <a:pt x="796746" y="728606"/>
                  </a:lnTo>
                  <a:lnTo>
                    <a:pt x="798017" y="738445"/>
                  </a:lnTo>
                  <a:lnTo>
                    <a:pt x="799288" y="748919"/>
                  </a:lnTo>
                  <a:lnTo>
                    <a:pt x="799923" y="759076"/>
                  </a:lnTo>
                  <a:lnTo>
                    <a:pt x="800241" y="769550"/>
                  </a:lnTo>
                  <a:lnTo>
                    <a:pt x="799923" y="777802"/>
                  </a:lnTo>
                  <a:lnTo>
                    <a:pt x="799606" y="786054"/>
                  </a:lnTo>
                  <a:lnTo>
                    <a:pt x="798970" y="793989"/>
                  </a:lnTo>
                  <a:lnTo>
                    <a:pt x="798017" y="801923"/>
                  </a:lnTo>
                  <a:lnTo>
                    <a:pt x="797064" y="809541"/>
                  </a:lnTo>
                  <a:lnTo>
                    <a:pt x="795475" y="817476"/>
                  </a:lnTo>
                  <a:lnTo>
                    <a:pt x="793568" y="825093"/>
                  </a:lnTo>
                  <a:lnTo>
                    <a:pt x="791979" y="832710"/>
                  </a:lnTo>
                  <a:lnTo>
                    <a:pt x="789755" y="840328"/>
                  </a:lnTo>
                  <a:lnTo>
                    <a:pt x="787531" y="847310"/>
                  </a:lnTo>
                  <a:lnTo>
                    <a:pt x="784671" y="854293"/>
                  </a:lnTo>
                  <a:lnTo>
                    <a:pt x="781811" y="861276"/>
                  </a:lnTo>
                  <a:lnTo>
                    <a:pt x="778951" y="868258"/>
                  </a:lnTo>
                  <a:lnTo>
                    <a:pt x="775456" y="874923"/>
                  </a:lnTo>
                  <a:lnTo>
                    <a:pt x="772278" y="880954"/>
                  </a:lnTo>
                  <a:lnTo>
                    <a:pt x="768465" y="887619"/>
                  </a:lnTo>
                  <a:lnTo>
                    <a:pt x="764970" y="893649"/>
                  </a:lnTo>
                  <a:lnTo>
                    <a:pt x="760839" y="899680"/>
                  </a:lnTo>
                  <a:lnTo>
                    <a:pt x="756708" y="905393"/>
                  </a:lnTo>
                  <a:lnTo>
                    <a:pt x="752259" y="911106"/>
                  </a:lnTo>
                  <a:lnTo>
                    <a:pt x="747810" y="916501"/>
                  </a:lnTo>
                  <a:lnTo>
                    <a:pt x="743044" y="921580"/>
                  </a:lnTo>
                  <a:lnTo>
                    <a:pt x="738278" y="926341"/>
                  </a:lnTo>
                  <a:lnTo>
                    <a:pt x="733193" y="931101"/>
                  </a:lnTo>
                  <a:lnTo>
                    <a:pt x="728109" y="936180"/>
                  </a:lnTo>
                  <a:lnTo>
                    <a:pt x="722707" y="939988"/>
                  </a:lnTo>
                  <a:lnTo>
                    <a:pt x="717305" y="944114"/>
                  </a:lnTo>
                  <a:lnTo>
                    <a:pt x="711903" y="948241"/>
                  </a:lnTo>
                  <a:lnTo>
                    <a:pt x="706183" y="951414"/>
                  </a:lnTo>
                  <a:lnTo>
                    <a:pt x="700464" y="954906"/>
                  </a:lnTo>
                  <a:lnTo>
                    <a:pt x="694426" y="958080"/>
                  </a:lnTo>
                  <a:lnTo>
                    <a:pt x="688071" y="960619"/>
                  </a:lnTo>
                  <a:lnTo>
                    <a:pt x="688071" y="1044727"/>
                  </a:lnTo>
                  <a:lnTo>
                    <a:pt x="703641" y="1047266"/>
                  </a:lnTo>
                  <a:lnTo>
                    <a:pt x="718894" y="1050440"/>
                  </a:lnTo>
                  <a:lnTo>
                    <a:pt x="733829" y="1053614"/>
                  </a:lnTo>
                  <a:lnTo>
                    <a:pt x="748764" y="1057740"/>
                  </a:lnTo>
                  <a:lnTo>
                    <a:pt x="763063" y="1062184"/>
                  </a:lnTo>
                  <a:lnTo>
                    <a:pt x="777045" y="1066945"/>
                  </a:lnTo>
                  <a:lnTo>
                    <a:pt x="791026" y="1072340"/>
                  </a:lnTo>
                  <a:lnTo>
                    <a:pt x="804690" y="1078371"/>
                  </a:lnTo>
                  <a:lnTo>
                    <a:pt x="818036" y="1085036"/>
                  </a:lnTo>
                  <a:lnTo>
                    <a:pt x="831064" y="1091701"/>
                  </a:lnTo>
                  <a:lnTo>
                    <a:pt x="843775" y="1099001"/>
                  </a:lnTo>
                  <a:lnTo>
                    <a:pt x="856167" y="1106618"/>
                  </a:lnTo>
                  <a:lnTo>
                    <a:pt x="867925" y="1114871"/>
                  </a:lnTo>
                  <a:lnTo>
                    <a:pt x="879682" y="1123440"/>
                  </a:lnTo>
                  <a:lnTo>
                    <a:pt x="890804" y="1132010"/>
                  </a:lnTo>
                  <a:lnTo>
                    <a:pt x="901925" y="1141214"/>
                  </a:lnTo>
                  <a:lnTo>
                    <a:pt x="912094" y="1151370"/>
                  </a:lnTo>
                  <a:lnTo>
                    <a:pt x="921944" y="1161210"/>
                  </a:lnTo>
                  <a:lnTo>
                    <a:pt x="931795" y="1171683"/>
                  </a:lnTo>
                  <a:lnTo>
                    <a:pt x="940692" y="1182157"/>
                  </a:lnTo>
                  <a:lnTo>
                    <a:pt x="949272" y="1193266"/>
                  </a:lnTo>
                  <a:lnTo>
                    <a:pt x="957534" y="1204692"/>
                  </a:lnTo>
                  <a:lnTo>
                    <a:pt x="965160" y="1216118"/>
                  </a:lnTo>
                  <a:lnTo>
                    <a:pt x="972151" y="1227862"/>
                  </a:lnTo>
                  <a:lnTo>
                    <a:pt x="979142" y="1240557"/>
                  </a:lnTo>
                  <a:lnTo>
                    <a:pt x="985179" y="1252618"/>
                  </a:lnTo>
                  <a:lnTo>
                    <a:pt x="991217" y="1265631"/>
                  </a:lnTo>
                  <a:lnTo>
                    <a:pt x="995983" y="1278327"/>
                  </a:lnTo>
                  <a:lnTo>
                    <a:pt x="1000749" y="1291657"/>
                  </a:lnTo>
                  <a:lnTo>
                    <a:pt x="1004880" y="1304988"/>
                  </a:lnTo>
                  <a:lnTo>
                    <a:pt x="1008058" y="1318635"/>
                  </a:lnTo>
                  <a:lnTo>
                    <a:pt x="1010600" y="1332600"/>
                  </a:lnTo>
                  <a:lnTo>
                    <a:pt x="1014413" y="1484313"/>
                  </a:lnTo>
                  <a:lnTo>
                    <a:pt x="246063" y="1484313"/>
                  </a:lnTo>
                  <a:lnTo>
                    <a:pt x="249876" y="1332600"/>
                  </a:lnTo>
                  <a:lnTo>
                    <a:pt x="252419" y="1318635"/>
                  </a:lnTo>
                  <a:lnTo>
                    <a:pt x="255596" y="1304988"/>
                  </a:lnTo>
                  <a:lnTo>
                    <a:pt x="259727" y="1291657"/>
                  </a:lnTo>
                  <a:lnTo>
                    <a:pt x="264176" y="1278327"/>
                  </a:lnTo>
                  <a:lnTo>
                    <a:pt x="269260" y="1265631"/>
                  </a:lnTo>
                  <a:lnTo>
                    <a:pt x="275297" y="1252618"/>
                  </a:lnTo>
                  <a:lnTo>
                    <a:pt x="281017" y="1240557"/>
                  </a:lnTo>
                  <a:lnTo>
                    <a:pt x="288008" y="1227862"/>
                  </a:lnTo>
                  <a:lnTo>
                    <a:pt x="294999" y="1216118"/>
                  </a:lnTo>
                  <a:lnTo>
                    <a:pt x="302943" y="1204692"/>
                  </a:lnTo>
                  <a:lnTo>
                    <a:pt x="310887" y="1193266"/>
                  </a:lnTo>
                  <a:lnTo>
                    <a:pt x="319784" y="1182157"/>
                  </a:lnTo>
                  <a:lnTo>
                    <a:pt x="328682" y="1171683"/>
                  </a:lnTo>
                  <a:lnTo>
                    <a:pt x="338214" y="1161210"/>
                  </a:lnTo>
                  <a:lnTo>
                    <a:pt x="348383" y="1151370"/>
                  </a:lnTo>
                  <a:lnTo>
                    <a:pt x="358869" y="1141214"/>
                  </a:lnTo>
                  <a:lnTo>
                    <a:pt x="369673" y="1132010"/>
                  </a:lnTo>
                  <a:lnTo>
                    <a:pt x="380795" y="1123440"/>
                  </a:lnTo>
                  <a:lnTo>
                    <a:pt x="392552" y="1114871"/>
                  </a:lnTo>
                  <a:lnTo>
                    <a:pt x="404309" y="1106618"/>
                  </a:lnTo>
                  <a:lnTo>
                    <a:pt x="417020" y="1099001"/>
                  </a:lnTo>
                  <a:lnTo>
                    <a:pt x="429412" y="1091701"/>
                  </a:lnTo>
                  <a:lnTo>
                    <a:pt x="442441" y="1085036"/>
                  </a:lnTo>
                  <a:lnTo>
                    <a:pt x="455787" y="1078371"/>
                  </a:lnTo>
                  <a:lnTo>
                    <a:pt x="469450" y="1072340"/>
                  </a:lnTo>
                  <a:lnTo>
                    <a:pt x="483432" y="1066945"/>
                  </a:lnTo>
                  <a:lnTo>
                    <a:pt x="497413" y="1062184"/>
                  </a:lnTo>
                  <a:lnTo>
                    <a:pt x="511713" y="1057740"/>
                  </a:lnTo>
                  <a:lnTo>
                    <a:pt x="526648" y="1053614"/>
                  </a:lnTo>
                  <a:lnTo>
                    <a:pt x="541582" y="1050440"/>
                  </a:lnTo>
                  <a:lnTo>
                    <a:pt x="556835" y="1047266"/>
                  </a:lnTo>
                  <a:lnTo>
                    <a:pt x="571770" y="1044727"/>
                  </a:lnTo>
                  <a:lnTo>
                    <a:pt x="571770" y="960619"/>
                  </a:lnTo>
                  <a:lnTo>
                    <a:pt x="566050" y="958080"/>
                  </a:lnTo>
                  <a:lnTo>
                    <a:pt x="560013" y="954906"/>
                  </a:lnTo>
                  <a:lnTo>
                    <a:pt x="554293" y="951414"/>
                  </a:lnTo>
                  <a:lnTo>
                    <a:pt x="548573" y="948241"/>
                  </a:lnTo>
                  <a:lnTo>
                    <a:pt x="543171" y="944114"/>
                  </a:lnTo>
                  <a:lnTo>
                    <a:pt x="537452" y="939988"/>
                  </a:lnTo>
                  <a:lnTo>
                    <a:pt x="532367" y="935545"/>
                  </a:lnTo>
                  <a:lnTo>
                    <a:pt x="527283" y="931101"/>
                  </a:lnTo>
                  <a:lnTo>
                    <a:pt x="522199" y="926341"/>
                  </a:lnTo>
                  <a:lnTo>
                    <a:pt x="517433" y="921580"/>
                  </a:lnTo>
                  <a:lnTo>
                    <a:pt x="512348" y="916501"/>
                  </a:lnTo>
                  <a:lnTo>
                    <a:pt x="507900" y="911106"/>
                  </a:lnTo>
                  <a:lnTo>
                    <a:pt x="503769" y="905393"/>
                  </a:lnTo>
                  <a:lnTo>
                    <a:pt x="499638" y="899680"/>
                  </a:lnTo>
                  <a:lnTo>
                    <a:pt x="495507" y="893649"/>
                  </a:lnTo>
                  <a:lnTo>
                    <a:pt x="491694" y="887302"/>
                  </a:lnTo>
                  <a:lnTo>
                    <a:pt x="488198" y="880954"/>
                  </a:lnTo>
                  <a:lnTo>
                    <a:pt x="484385" y="874923"/>
                  </a:lnTo>
                  <a:lnTo>
                    <a:pt x="481525" y="868258"/>
                  </a:lnTo>
                  <a:lnTo>
                    <a:pt x="478665" y="861276"/>
                  </a:lnTo>
                  <a:lnTo>
                    <a:pt x="475488" y="854293"/>
                  </a:lnTo>
                  <a:lnTo>
                    <a:pt x="472946" y="847310"/>
                  </a:lnTo>
                  <a:lnTo>
                    <a:pt x="470404" y="839693"/>
                  </a:lnTo>
                  <a:lnTo>
                    <a:pt x="468497" y="832393"/>
                  </a:lnTo>
                  <a:lnTo>
                    <a:pt x="466273" y="825093"/>
                  </a:lnTo>
                  <a:lnTo>
                    <a:pt x="465002" y="817476"/>
                  </a:lnTo>
                  <a:lnTo>
                    <a:pt x="463413" y="809541"/>
                  </a:lnTo>
                  <a:lnTo>
                    <a:pt x="462142" y="801923"/>
                  </a:lnTo>
                  <a:lnTo>
                    <a:pt x="461189" y="793989"/>
                  </a:lnTo>
                  <a:lnTo>
                    <a:pt x="460871" y="786054"/>
                  </a:lnTo>
                  <a:lnTo>
                    <a:pt x="460235" y="777802"/>
                  </a:lnTo>
                  <a:lnTo>
                    <a:pt x="460235" y="769550"/>
                  </a:lnTo>
                  <a:lnTo>
                    <a:pt x="460553" y="759076"/>
                  </a:lnTo>
                  <a:lnTo>
                    <a:pt x="460871" y="748919"/>
                  </a:lnTo>
                  <a:lnTo>
                    <a:pt x="461824" y="738445"/>
                  </a:lnTo>
                  <a:lnTo>
                    <a:pt x="463413" y="728606"/>
                  </a:lnTo>
                  <a:lnTo>
                    <a:pt x="465637" y="718450"/>
                  </a:lnTo>
                  <a:lnTo>
                    <a:pt x="467862" y="708611"/>
                  </a:lnTo>
                  <a:lnTo>
                    <a:pt x="470404" y="699406"/>
                  </a:lnTo>
                  <a:lnTo>
                    <a:pt x="473264" y="690202"/>
                  </a:lnTo>
                  <a:lnTo>
                    <a:pt x="477077" y="680998"/>
                  </a:lnTo>
                  <a:lnTo>
                    <a:pt x="480890" y="672111"/>
                  </a:lnTo>
                  <a:lnTo>
                    <a:pt x="484703" y="663541"/>
                  </a:lnTo>
                  <a:lnTo>
                    <a:pt x="489152" y="655289"/>
                  </a:lnTo>
                  <a:lnTo>
                    <a:pt x="493918" y="647354"/>
                  </a:lnTo>
                  <a:lnTo>
                    <a:pt x="498685" y="639737"/>
                  </a:lnTo>
                  <a:lnTo>
                    <a:pt x="504404" y="632437"/>
                  </a:lnTo>
                  <a:lnTo>
                    <a:pt x="509806" y="624820"/>
                  </a:lnTo>
                  <a:lnTo>
                    <a:pt x="515844" y="618154"/>
                  </a:lnTo>
                  <a:lnTo>
                    <a:pt x="522199" y="611489"/>
                  </a:lnTo>
                  <a:lnTo>
                    <a:pt x="528236" y="605776"/>
                  </a:lnTo>
                  <a:lnTo>
                    <a:pt x="534909" y="600063"/>
                  </a:lnTo>
                  <a:lnTo>
                    <a:pt x="541900" y="594667"/>
                  </a:lnTo>
                  <a:lnTo>
                    <a:pt x="548891" y="589907"/>
                  </a:lnTo>
                  <a:lnTo>
                    <a:pt x="556517" y="585463"/>
                  </a:lnTo>
                  <a:lnTo>
                    <a:pt x="564144" y="581020"/>
                  </a:lnTo>
                  <a:lnTo>
                    <a:pt x="571770" y="577211"/>
                  </a:lnTo>
                  <a:lnTo>
                    <a:pt x="579714" y="574354"/>
                  </a:lnTo>
                  <a:lnTo>
                    <a:pt x="587658" y="571498"/>
                  </a:lnTo>
                  <a:lnTo>
                    <a:pt x="595920" y="569276"/>
                  </a:lnTo>
                  <a:lnTo>
                    <a:pt x="604499" y="567372"/>
                  </a:lnTo>
                  <a:lnTo>
                    <a:pt x="612761" y="566420"/>
                  </a:lnTo>
                  <a:lnTo>
                    <a:pt x="621659" y="565468"/>
                  </a:lnTo>
                  <a:lnTo>
                    <a:pt x="630238" y="565150"/>
                  </a:lnTo>
                  <a:close/>
                  <a:moveTo>
                    <a:pt x="181836" y="158167"/>
                  </a:moveTo>
                  <a:lnTo>
                    <a:pt x="178980" y="158484"/>
                  </a:lnTo>
                  <a:lnTo>
                    <a:pt x="176441" y="159119"/>
                  </a:lnTo>
                  <a:lnTo>
                    <a:pt x="173902" y="160390"/>
                  </a:lnTo>
                  <a:lnTo>
                    <a:pt x="171681" y="161343"/>
                  </a:lnTo>
                  <a:lnTo>
                    <a:pt x="169459" y="162613"/>
                  </a:lnTo>
                  <a:lnTo>
                    <a:pt x="167238" y="163884"/>
                  </a:lnTo>
                  <a:lnTo>
                    <a:pt x="165651" y="165789"/>
                  </a:lnTo>
                  <a:lnTo>
                    <a:pt x="164065" y="167695"/>
                  </a:lnTo>
                  <a:lnTo>
                    <a:pt x="162478" y="169918"/>
                  </a:lnTo>
                  <a:lnTo>
                    <a:pt x="161209" y="171824"/>
                  </a:lnTo>
                  <a:lnTo>
                    <a:pt x="159939" y="174364"/>
                  </a:lnTo>
                  <a:lnTo>
                    <a:pt x="159305" y="176588"/>
                  </a:lnTo>
                  <a:lnTo>
                    <a:pt x="158352" y="179128"/>
                  </a:lnTo>
                  <a:lnTo>
                    <a:pt x="158035" y="181669"/>
                  </a:lnTo>
                  <a:lnTo>
                    <a:pt x="157718" y="184210"/>
                  </a:lnTo>
                  <a:lnTo>
                    <a:pt x="157718" y="1440334"/>
                  </a:lnTo>
                  <a:lnTo>
                    <a:pt x="158352" y="1447639"/>
                  </a:lnTo>
                  <a:lnTo>
                    <a:pt x="159622" y="1454944"/>
                  </a:lnTo>
                  <a:lnTo>
                    <a:pt x="161526" y="1463202"/>
                  </a:lnTo>
                  <a:lnTo>
                    <a:pt x="164065" y="1471142"/>
                  </a:lnTo>
                  <a:lnTo>
                    <a:pt x="167238" y="1479717"/>
                  </a:lnTo>
                  <a:lnTo>
                    <a:pt x="171363" y="1488610"/>
                  </a:lnTo>
                  <a:lnTo>
                    <a:pt x="175806" y="1497185"/>
                  </a:lnTo>
                  <a:lnTo>
                    <a:pt x="181201" y="1506078"/>
                  </a:lnTo>
                  <a:lnTo>
                    <a:pt x="187230" y="1514336"/>
                  </a:lnTo>
                  <a:lnTo>
                    <a:pt x="193577" y="1522594"/>
                  </a:lnTo>
                  <a:lnTo>
                    <a:pt x="200876" y="1530534"/>
                  </a:lnTo>
                  <a:lnTo>
                    <a:pt x="208492" y="1538156"/>
                  </a:lnTo>
                  <a:lnTo>
                    <a:pt x="216743" y="1545143"/>
                  </a:lnTo>
                  <a:lnTo>
                    <a:pt x="225629" y="1551178"/>
                  </a:lnTo>
                  <a:lnTo>
                    <a:pt x="230389" y="1554354"/>
                  </a:lnTo>
                  <a:lnTo>
                    <a:pt x="235149" y="1557212"/>
                  </a:lnTo>
                  <a:lnTo>
                    <a:pt x="239909" y="1559753"/>
                  </a:lnTo>
                  <a:lnTo>
                    <a:pt x="244669" y="1561976"/>
                  </a:lnTo>
                  <a:lnTo>
                    <a:pt x="1018979" y="1561976"/>
                  </a:lnTo>
                  <a:lnTo>
                    <a:pt x="1018979" y="1559436"/>
                  </a:lnTo>
                  <a:lnTo>
                    <a:pt x="1028182" y="1554354"/>
                  </a:lnTo>
                  <a:lnTo>
                    <a:pt x="1037068" y="1548637"/>
                  </a:lnTo>
                  <a:lnTo>
                    <a:pt x="1045636" y="1542603"/>
                  </a:lnTo>
                  <a:lnTo>
                    <a:pt x="1053252" y="1535298"/>
                  </a:lnTo>
                  <a:lnTo>
                    <a:pt x="1060551" y="1527993"/>
                  </a:lnTo>
                  <a:lnTo>
                    <a:pt x="1067532" y="1520370"/>
                  </a:lnTo>
                  <a:lnTo>
                    <a:pt x="1073879" y="1512113"/>
                  </a:lnTo>
                  <a:lnTo>
                    <a:pt x="1079908" y="1504173"/>
                  </a:lnTo>
                  <a:lnTo>
                    <a:pt x="1084986" y="1495597"/>
                  </a:lnTo>
                  <a:lnTo>
                    <a:pt x="1089429" y="1487022"/>
                  </a:lnTo>
                  <a:lnTo>
                    <a:pt x="1093554" y="1479082"/>
                  </a:lnTo>
                  <a:lnTo>
                    <a:pt x="1096728" y="1470507"/>
                  </a:lnTo>
                  <a:lnTo>
                    <a:pt x="1099266" y="1462884"/>
                  </a:lnTo>
                  <a:lnTo>
                    <a:pt x="1101170" y="1454626"/>
                  </a:lnTo>
                  <a:lnTo>
                    <a:pt x="1102122" y="1447321"/>
                  </a:lnTo>
                  <a:lnTo>
                    <a:pt x="1102757" y="1440334"/>
                  </a:lnTo>
                  <a:lnTo>
                    <a:pt x="1102757" y="184210"/>
                  </a:lnTo>
                  <a:lnTo>
                    <a:pt x="1102122" y="181669"/>
                  </a:lnTo>
                  <a:lnTo>
                    <a:pt x="1101805" y="179128"/>
                  </a:lnTo>
                  <a:lnTo>
                    <a:pt x="1101170" y="176588"/>
                  </a:lnTo>
                  <a:lnTo>
                    <a:pt x="1100536" y="174364"/>
                  </a:lnTo>
                  <a:lnTo>
                    <a:pt x="1099266" y="171824"/>
                  </a:lnTo>
                  <a:lnTo>
                    <a:pt x="1097997" y="169918"/>
                  </a:lnTo>
                  <a:lnTo>
                    <a:pt x="1096410" y="167695"/>
                  </a:lnTo>
                  <a:lnTo>
                    <a:pt x="1094824" y="165789"/>
                  </a:lnTo>
                  <a:lnTo>
                    <a:pt x="1092919" y="163884"/>
                  </a:lnTo>
                  <a:lnTo>
                    <a:pt x="1090698" y="162613"/>
                  </a:lnTo>
                  <a:lnTo>
                    <a:pt x="1088794" y="161343"/>
                  </a:lnTo>
                  <a:lnTo>
                    <a:pt x="1086573" y="160390"/>
                  </a:lnTo>
                  <a:lnTo>
                    <a:pt x="1083716" y="159119"/>
                  </a:lnTo>
                  <a:lnTo>
                    <a:pt x="1081178" y="158484"/>
                  </a:lnTo>
                  <a:lnTo>
                    <a:pt x="1078639" y="158167"/>
                  </a:lnTo>
                  <a:lnTo>
                    <a:pt x="1076100" y="158167"/>
                  </a:lnTo>
                  <a:lnTo>
                    <a:pt x="184374" y="158167"/>
                  </a:lnTo>
                  <a:lnTo>
                    <a:pt x="181836" y="158167"/>
                  </a:lnTo>
                  <a:close/>
                  <a:moveTo>
                    <a:pt x="1414463" y="157162"/>
                  </a:moveTo>
                  <a:lnTo>
                    <a:pt x="2153497" y="157162"/>
                  </a:lnTo>
                  <a:lnTo>
                    <a:pt x="2161123" y="157162"/>
                  </a:lnTo>
                  <a:lnTo>
                    <a:pt x="2169066" y="158114"/>
                  </a:lnTo>
                  <a:lnTo>
                    <a:pt x="2176374" y="158749"/>
                  </a:lnTo>
                  <a:lnTo>
                    <a:pt x="2183364" y="160337"/>
                  </a:lnTo>
                  <a:lnTo>
                    <a:pt x="2190671" y="161924"/>
                  </a:lnTo>
                  <a:lnTo>
                    <a:pt x="2197661" y="163829"/>
                  </a:lnTo>
                  <a:lnTo>
                    <a:pt x="2204651" y="166052"/>
                  </a:lnTo>
                  <a:lnTo>
                    <a:pt x="2211324" y="168909"/>
                  </a:lnTo>
                  <a:lnTo>
                    <a:pt x="2217996" y="172084"/>
                  </a:lnTo>
                  <a:lnTo>
                    <a:pt x="2224350" y="174942"/>
                  </a:lnTo>
                  <a:lnTo>
                    <a:pt x="2230387" y="178752"/>
                  </a:lnTo>
                  <a:lnTo>
                    <a:pt x="2236424" y="182562"/>
                  </a:lnTo>
                  <a:lnTo>
                    <a:pt x="2242461" y="186689"/>
                  </a:lnTo>
                  <a:lnTo>
                    <a:pt x="2247862" y="191134"/>
                  </a:lnTo>
                  <a:lnTo>
                    <a:pt x="2253264" y="195579"/>
                  </a:lnTo>
                  <a:lnTo>
                    <a:pt x="2258665" y="200659"/>
                  </a:lnTo>
                  <a:lnTo>
                    <a:pt x="2263431" y="206057"/>
                  </a:lnTo>
                  <a:lnTo>
                    <a:pt x="2268197" y="211137"/>
                  </a:lnTo>
                  <a:lnTo>
                    <a:pt x="2272645" y="216852"/>
                  </a:lnTo>
                  <a:lnTo>
                    <a:pt x="2276776" y="222567"/>
                  </a:lnTo>
                  <a:lnTo>
                    <a:pt x="2280270" y="228917"/>
                  </a:lnTo>
                  <a:lnTo>
                    <a:pt x="2284083" y="234949"/>
                  </a:lnTo>
                  <a:lnTo>
                    <a:pt x="2287261" y="241299"/>
                  </a:lnTo>
                  <a:lnTo>
                    <a:pt x="2290438" y="247967"/>
                  </a:lnTo>
                  <a:lnTo>
                    <a:pt x="2292980" y="254634"/>
                  </a:lnTo>
                  <a:lnTo>
                    <a:pt x="2295204" y="261619"/>
                  </a:lnTo>
                  <a:lnTo>
                    <a:pt x="2297428" y="268604"/>
                  </a:lnTo>
                  <a:lnTo>
                    <a:pt x="2298699" y="275589"/>
                  </a:lnTo>
                  <a:lnTo>
                    <a:pt x="2300287" y="282892"/>
                  </a:lnTo>
                  <a:lnTo>
                    <a:pt x="2300923" y="290512"/>
                  </a:lnTo>
                  <a:lnTo>
                    <a:pt x="2301876" y="297814"/>
                  </a:lnTo>
                  <a:lnTo>
                    <a:pt x="2301876" y="305434"/>
                  </a:lnTo>
                  <a:lnTo>
                    <a:pt x="2301876" y="1484630"/>
                  </a:lnTo>
                  <a:lnTo>
                    <a:pt x="2301876" y="1497013"/>
                  </a:lnTo>
                  <a:lnTo>
                    <a:pt x="2300923" y="1509078"/>
                  </a:lnTo>
                  <a:lnTo>
                    <a:pt x="2299652" y="1521143"/>
                  </a:lnTo>
                  <a:lnTo>
                    <a:pt x="2298063" y="1533208"/>
                  </a:lnTo>
                  <a:lnTo>
                    <a:pt x="2295839" y="1544638"/>
                  </a:lnTo>
                  <a:lnTo>
                    <a:pt x="2292980" y="1555433"/>
                  </a:lnTo>
                  <a:lnTo>
                    <a:pt x="2289802" y="1566545"/>
                  </a:lnTo>
                  <a:lnTo>
                    <a:pt x="2285990" y="1577340"/>
                  </a:lnTo>
                  <a:lnTo>
                    <a:pt x="2281859" y="1587500"/>
                  </a:lnTo>
                  <a:lnTo>
                    <a:pt x="2277093" y="1597660"/>
                  </a:lnTo>
                  <a:lnTo>
                    <a:pt x="2271374" y="1607503"/>
                  </a:lnTo>
                  <a:lnTo>
                    <a:pt x="2265655" y="1616710"/>
                  </a:lnTo>
                  <a:lnTo>
                    <a:pt x="2259300" y="1625918"/>
                  </a:lnTo>
                  <a:lnTo>
                    <a:pt x="2252310" y="1634808"/>
                  </a:lnTo>
                  <a:lnTo>
                    <a:pt x="2244685" y="1643063"/>
                  </a:lnTo>
                  <a:lnTo>
                    <a:pt x="2236424" y="1651000"/>
                  </a:lnTo>
                  <a:lnTo>
                    <a:pt x="2227846" y="1658938"/>
                  </a:lnTo>
                  <a:lnTo>
                    <a:pt x="2218631" y="1665923"/>
                  </a:lnTo>
                  <a:lnTo>
                    <a:pt x="2208782" y="1672908"/>
                  </a:lnTo>
                  <a:lnTo>
                    <a:pt x="2198297" y="1678940"/>
                  </a:lnTo>
                  <a:lnTo>
                    <a:pt x="2187494" y="1684973"/>
                  </a:lnTo>
                  <a:lnTo>
                    <a:pt x="2176056" y="1690370"/>
                  </a:lnTo>
                  <a:lnTo>
                    <a:pt x="2163664" y="1695450"/>
                  </a:lnTo>
                  <a:lnTo>
                    <a:pt x="2150955" y="1700213"/>
                  </a:lnTo>
                  <a:lnTo>
                    <a:pt x="2137611" y="1704023"/>
                  </a:lnTo>
                  <a:lnTo>
                    <a:pt x="2123631" y="1707515"/>
                  </a:lnTo>
                  <a:lnTo>
                    <a:pt x="2108698" y="1710373"/>
                  </a:lnTo>
                  <a:lnTo>
                    <a:pt x="2093764" y="1712913"/>
                  </a:lnTo>
                  <a:lnTo>
                    <a:pt x="2077878" y="1715135"/>
                  </a:lnTo>
                  <a:lnTo>
                    <a:pt x="2061038" y="1716405"/>
                  </a:lnTo>
                  <a:lnTo>
                    <a:pt x="2044199" y="1717358"/>
                  </a:lnTo>
                  <a:lnTo>
                    <a:pt x="2026406" y="1717675"/>
                  </a:lnTo>
                  <a:lnTo>
                    <a:pt x="1563159" y="1717675"/>
                  </a:lnTo>
                  <a:lnTo>
                    <a:pt x="1551721" y="1717358"/>
                  </a:lnTo>
                  <a:lnTo>
                    <a:pt x="1540601" y="1716723"/>
                  </a:lnTo>
                  <a:lnTo>
                    <a:pt x="1529163" y="1715453"/>
                  </a:lnTo>
                  <a:lnTo>
                    <a:pt x="1518042" y="1714500"/>
                  </a:lnTo>
                  <a:lnTo>
                    <a:pt x="1506922" y="1712913"/>
                  </a:lnTo>
                  <a:lnTo>
                    <a:pt x="1495801" y="1710690"/>
                  </a:lnTo>
                  <a:lnTo>
                    <a:pt x="1485634" y="1709103"/>
                  </a:lnTo>
                  <a:lnTo>
                    <a:pt x="1475149" y="1706880"/>
                  </a:lnTo>
                  <a:lnTo>
                    <a:pt x="1456085" y="1701800"/>
                  </a:lnTo>
                  <a:lnTo>
                    <a:pt x="1439246" y="1697038"/>
                  </a:lnTo>
                  <a:lnTo>
                    <a:pt x="1424948" y="1692593"/>
                  </a:lnTo>
                  <a:lnTo>
                    <a:pt x="1414463" y="1688783"/>
                  </a:lnTo>
                  <a:lnTo>
                    <a:pt x="1414463" y="1342708"/>
                  </a:lnTo>
                  <a:lnTo>
                    <a:pt x="1416687" y="1347470"/>
                  </a:lnTo>
                  <a:lnTo>
                    <a:pt x="1419229" y="1352233"/>
                  </a:lnTo>
                  <a:lnTo>
                    <a:pt x="1422088" y="1357630"/>
                  </a:lnTo>
                  <a:lnTo>
                    <a:pt x="1425583" y="1362393"/>
                  </a:lnTo>
                  <a:lnTo>
                    <a:pt x="1429078" y="1367473"/>
                  </a:lnTo>
                  <a:lnTo>
                    <a:pt x="1433209" y="1372235"/>
                  </a:lnTo>
                  <a:lnTo>
                    <a:pt x="1437657" y="1376998"/>
                  </a:lnTo>
                  <a:lnTo>
                    <a:pt x="1442105" y="1381760"/>
                  </a:lnTo>
                  <a:lnTo>
                    <a:pt x="1446871" y="1386523"/>
                  </a:lnTo>
                  <a:lnTo>
                    <a:pt x="1451637" y="1390968"/>
                  </a:lnTo>
                  <a:lnTo>
                    <a:pt x="1456721" y="1395413"/>
                  </a:lnTo>
                  <a:lnTo>
                    <a:pt x="1462440" y="1399540"/>
                  </a:lnTo>
                  <a:lnTo>
                    <a:pt x="1467523" y="1403350"/>
                  </a:lnTo>
                  <a:lnTo>
                    <a:pt x="1472925" y="1406525"/>
                  </a:lnTo>
                  <a:lnTo>
                    <a:pt x="1478644" y="1410018"/>
                  </a:lnTo>
                  <a:lnTo>
                    <a:pt x="1484045" y="1412558"/>
                  </a:lnTo>
                  <a:lnTo>
                    <a:pt x="1484045" y="1413510"/>
                  </a:lnTo>
                  <a:lnTo>
                    <a:pt x="2108062" y="1413510"/>
                  </a:lnTo>
                  <a:lnTo>
                    <a:pt x="2108062" y="1410335"/>
                  </a:lnTo>
                  <a:lnTo>
                    <a:pt x="2115370" y="1406208"/>
                  </a:lnTo>
                  <a:lnTo>
                    <a:pt x="2122360" y="1401763"/>
                  </a:lnTo>
                  <a:lnTo>
                    <a:pt x="2129032" y="1396683"/>
                  </a:lnTo>
                  <a:lnTo>
                    <a:pt x="2135387" y="1390968"/>
                  </a:lnTo>
                  <a:lnTo>
                    <a:pt x="2141106" y="1385253"/>
                  </a:lnTo>
                  <a:lnTo>
                    <a:pt x="2146825" y="1378903"/>
                  </a:lnTo>
                  <a:lnTo>
                    <a:pt x="2151909" y="1372235"/>
                  </a:lnTo>
                  <a:lnTo>
                    <a:pt x="2156357" y="1365568"/>
                  </a:lnTo>
                  <a:lnTo>
                    <a:pt x="2160805" y="1358900"/>
                  </a:lnTo>
                  <a:lnTo>
                    <a:pt x="2163982" y="1352233"/>
                  </a:lnTo>
                  <a:lnTo>
                    <a:pt x="2167477" y="1345883"/>
                  </a:lnTo>
                  <a:lnTo>
                    <a:pt x="2170019" y="1339215"/>
                  </a:lnTo>
                  <a:lnTo>
                    <a:pt x="2172243" y="1332865"/>
                  </a:lnTo>
                  <a:lnTo>
                    <a:pt x="2173832" y="1326515"/>
                  </a:lnTo>
                  <a:lnTo>
                    <a:pt x="2174467" y="1320800"/>
                  </a:lnTo>
                  <a:lnTo>
                    <a:pt x="2174785" y="1315085"/>
                  </a:lnTo>
                  <a:lnTo>
                    <a:pt x="2174785" y="305434"/>
                  </a:lnTo>
                  <a:lnTo>
                    <a:pt x="2174467" y="301307"/>
                  </a:lnTo>
                  <a:lnTo>
                    <a:pt x="2172879" y="297497"/>
                  </a:lnTo>
                  <a:lnTo>
                    <a:pt x="2171290" y="293687"/>
                  </a:lnTo>
                  <a:lnTo>
                    <a:pt x="2168430" y="290829"/>
                  </a:lnTo>
                  <a:lnTo>
                    <a:pt x="2165571" y="288289"/>
                  </a:lnTo>
                  <a:lnTo>
                    <a:pt x="2162076" y="286067"/>
                  </a:lnTo>
                  <a:lnTo>
                    <a:pt x="2157945" y="284797"/>
                  </a:lnTo>
                  <a:lnTo>
                    <a:pt x="2153497" y="284479"/>
                  </a:lnTo>
                  <a:lnTo>
                    <a:pt x="1414463" y="284479"/>
                  </a:lnTo>
                  <a:lnTo>
                    <a:pt x="1414463" y="157162"/>
                  </a:lnTo>
                  <a:close/>
                  <a:moveTo>
                    <a:pt x="184374" y="0"/>
                  </a:moveTo>
                  <a:lnTo>
                    <a:pt x="1076100" y="0"/>
                  </a:lnTo>
                  <a:lnTo>
                    <a:pt x="1085621" y="317"/>
                  </a:lnTo>
                  <a:lnTo>
                    <a:pt x="1094824" y="953"/>
                  </a:lnTo>
                  <a:lnTo>
                    <a:pt x="1104026" y="1905"/>
                  </a:lnTo>
                  <a:lnTo>
                    <a:pt x="1113229" y="3494"/>
                  </a:lnTo>
                  <a:lnTo>
                    <a:pt x="1122115" y="5717"/>
                  </a:lnTo>
                  <a:lnTo>
                    <a:pt x="1131000" y="8258"/>
                  </a:lnTo>
                  <a:lnTo>
                    <a:pt x="1139568" y="11434"/>
                  </a:lnTo>
                  <a:lnTo>
                    <a:pt x="1147502" y="14610"/>
                  </a:lnTo>
                  <a:lnTo>
                    <a:pt x="1156070" y="18421"/>
                  </a:lnTo>
                  <a:lnTo>
                    <a:pt x="1163686" y="22232"/>
                  </a:lnTo>
                  <a:lnTo>
                    <a:pt x="1171620" y="26679"/>
                  </a:lnTo>
                  <a:lnTo>
                    <a:pt x="1178919" y="31443"/>
                  </a:lnTo>
                  <a:lnTo>
                    <a:pt x="1186217" y="36842"/>
                  </a:lnTo>
                  <a:lnTo>
                    <a:pt x="1193199" y="42241"/>
                  </a:lnTo>
                  <a:lnTo>
                    <a:pt x="1199863" y="47640"/>
                  </a:lnTo>
                  <a:lnTo>
                    <a:pt x="1206210" y="53993"/>
                  </a:lnTo>
                  <a:lnTo>
                    <a:pt x="1212557" y="60345"/>
                  </a:lnTo>
                  <a:lnTo>
                    <a:pt x="1218269" y="67014"/>
                  </a:lnTo>
                  <a:lnTo>
                    <a:pt x="1223981" y="74002"/>
                  </a:lnTo>
                  <a:lnTo>
                    <a:pt x="1229058" y="81306"/>
                  </a:lnTo>
                  <a:lnTo>
                    <a:pt x="1233818" y="88611"/>
                  </a:lnTo>
                  <a:lnTo>
                    <a:pt x="1238261" y="96551"/>
                  </a:lnTo>
                  <a:lnTo>
                    <a:pt x="1242387" y="104492"/>
                  </a:lnTo>
                  <a:lnTo>
                    <a:pt x="1245877" y="112749"/>
                  </a:lnTo>
                  <a:lnTo>
                    <a:pt x="1249368" y="121325"/>
                  </a:lnTo>
                  <a:lnTo>
                    <a:pt x="1252224" y="129582"/>
                  </a:lnTo>
                  <a:lnTo>
                    <a:pt x="1254446" y="138475"/>
                  </a:lnTo>
                  <a:lnTo>
                    <a:pt x="1256667" y="147368"/>
                  </a:lnTo>
                  <a:lnTo>
                    <a:pt x="1258254" y="156261"/>
                  </a:lnTo>
                  <a:lnTo>
                    <a:pt x="1259523" y="165472"/>
                  </a:lnTo>
                  <a:lnTo>
                    <a:pt x="1259840" y="175000"/>
                  </a:lnTo>
                  <a:lnTo>
                    <a:pt x="1260475" y="184210"/>
                  </a:lnTo>
                  <a:lnTo>
                    <a:pt x="1260475" y="1651541"/>
                  </a:lnTo>
                  <a:lnTo>
                    <a:pt x="1259840" y="1667103"/>
                  </a:lnTo>
                  <a:lnTo>
                    <a:pt x="1259206" y="1682348"/>
                  </a:lnTo>
                  <a:lnTo>
                    <a:pt x="1257936" y="1696958"/>
                  </a:lnTo>
                  <a:lnTo>
                    <a:pt x="1255715" y="1711886"/>
                  </a:lnTo>
                  <a:lnTo>
                    <a:pt x="1252542" y="1725860"/>
                  </a:lnTo>
                  <a:lnTo>
                    <a:pt x="1249368" y="1739835"/>
                  </a:lnTo>
                  <a:lnTo>
                    <a:pt x="1245243" y="1753492"/>
                  </a:lnTo>
                  <a:lnTo>
                    <a:pt x="1240483" y="1766831"/>
                  </a:lnTo>
                  <a:lnTo>
                    <a:pt x="1235405" y="1779535"/>
                  </a:lnTo>
                  <a:lnTo>
                    <a:pt x="1229376" y="1792239"/>
                  </a:lnTo>
                  <a:lnTo>
                    <a:pt x="1222712" y="1804308"/>
                  </a:lnTo>
                  <a:lnTo>
                    <a:pt x="1215413" y="1816060"/>
                  </a:lnTo>
                  <a:lnTo>
                    <a:pt x="1207162" y="1827493"/>
                  </a:lnTo>
                  <a:lnTo>
                    <a:pt x="1198594" y="1838292"/>
                  </a:lnTo>
                  <a:lnTo>
                    <a:pt x="1189391" y="1848773"/>
                  </a:lnTo>
                  <a:lnTo>
                    <a:pt x="1179236" y="1858619"/>
                  </a:lnTo>
                  <a:lnTo>
                    <a:pt x="1168129" y="1868147"/>
                  </a:lnTo>
                  <a:lnTo>
                    <a:pt x="1156705" y="1877040"/>
                  </a:lnTo>
                  <a:lnTo>
                    <a:pt x="1144646" y="1885615"/>
                  </a:lnTo>
                  <a:lnTo>
                    <a:pt x="1131635" y="1893555"/>
                  </a:lnTo>
                  <a:lnTo>
                    <a:pt x="1117989" y="1900860"/>
                  </a:lnTo>
                  <a:lnTo>
                    <a:pt x="1103709" y="1907530"/>
                  </a:lnTo>
                  <a:lnTo>
                    <a:pt x="1088794" y="1913882"/>
                  </a:lnTo>
                  <a:lnTo>
                    <a:pt x="1072927" y="1919599"/>
                  </a:lnTo>
                  <a:lnTo>
                    <a:pt x="1056108" y="1924680"/>
                  </a:lnTo>
                  <a:lnTo>
                    <a:pt x="1038654" y="1929127"/>
                  </a:lnTo>
                  <a:lnTo>
                    <a:pt x="1020566" y="1932620"/>
                  </a:lnTo>
                  <a:lnTo>
                    <a:pt x="1001526" y="1936114"/>
                  </a:lnTo>
                  <a:lnTo>
                    <a:pt x="981851" y="1938337"/>
                  </a:lnTo>
                  <a:lnTo>
                    <a:pt x="961541" y="1940243"/>
                  </a:lnTo>
                  <a:lnTo>
                    <a:pt x="940279" y="1941196"/>
                  </a:lnTo>
                  <a:lnTo>
                    <a:pt x="918065" y="1941513"/>
                  </a:lnTo>
                  <a:lnTo>
                    <a:pt x="342410" y="1941513"/>
                  </a:lnTo>
                  <a:lnTo>
                    <a:pt x="321148" y="1941196"/>
                  </a:lnTo>
                  <a:lnTo>
                    <a:pt x="300839" y="1940243"/>
                  </a:lnTo>
                  <a:lnTo>
                    <a:pt x="280846" y="1938337"/>
                  </a:lnTo>
                  <a:lnTo>
                    <a:pt x="261806" y="1936114"/>
                  </a:lnTo>
                  <a:lnTo>
                    <a:pt x="242765" y="1932938"/>
                  </a:lnTo>
                  <a:lnTo>
                    <a:pt x="225311" y="1929444"/>
                  </a:lnTo>
                  <a:lnTo>
                    <a:pt x="208175" y="1924998"/>
                  </a:lnTo>
                  <a:lnTo>
                    <a:pt x="191673" y="1920234"/>
                  </a:lnTo>
                  <a:lnTo>
                    <a:pt x="175806" y="1914517"/>
                  </a:lnTo>
                  <a:lnTo>
                    <a:pt x="160574" y="1908800"/>
                  </a:lnTo>
                  <a:lnTo>
                    <a:pt x="146294" y="1902130"/>
                  </a:lnTo>
                  <a:lnTo>
                    <a:pt x="132648" y="1894825"/>
                  </a:lnTo>
                  <a:lnTo>
                    <a:pt x="119954" y="1886885"/>
                  </a:lnTo>
                  <a:lnTo>
                    <a:pt x="107261" y="1878628"/>
                  </a:lnTo>
                  <a:lnTo>
                    <a:pt x="95836" y="1869735"/>
                  </a:lnTo>
                  <a:lnTo>
                    <a:pt x="84730" y="1860524"/>
                  </a:lnTo>
                  <a:lnTo>
                    <a:pt x="74575" y="1850361"/>
                  </a:lnTo>
                  <a:lnTo>
                    <a:pt x="64737" y="1840198"/>
                  </a:lnTo>
                  <a:lnTo>
                    <a:pt x="55534" y="1829399"/>
                  </a:lnTo>
                  <a:lnTo>
                    <a:pt x="47601" y="1817965"/>
                  </a:lnTo>
                  <a:lnTo>
                    <a:pt x="39985" y="1806532"/>
                  </a:lnTo>
                  <a:lnTo>
                    <a:pt x="32686" y="1794463"/>
                  </a:lnTo>
                  <a:lnTo>
                    <a:pt x="26656" y="1781758"/>
                  </a:lnTo>
                  <a:lnTo>
                    <a:pt x="20944" y="1768419"/>
                  </a:lnTo>
                  <a:lnTo>
                    <a:pt x="16184" y="1755397"/>
                  </a:lnTo>
                  <a:lnTo>
                    <a:pt x="11741" y="1741740"/>
                  </a:lnTo>
                  <a:lnTo>
                    <a:pt x="8251" y="1727131"/>
                  </a:lnTo>
                  <a:lnTo>
                    <a:pt x="5077" y="1712838"/>
                  </a:lnTo>
                  <a:lnTo>
                    <a:pt x="2856" y="1698229"/>
                  </a:lnTo>
                  <a:lnTo>
                    <a:pt x="1269" y="1682984"/>
                  </a:lnTo>
                  <a:lnTo>
                    <a:pt x="317" y="1667421"/>
                  </a:lnTo>
                  <a:lnTo>
                    <a:pt x="0" y="1651541"/>
                  </a:lnTo>
                  <a:lnTo>
                    <a:pt x="0" y="184210"/>
                  </a:lnTo>
                  <a:lnTo>
                    <a:pt x="0" y="175000"/>
                  </a:lnTo>
                  <a:lnTo>
                    <a:pt x="634" y="165472"/>
                  </a:lnTo>
                  <a:lnTo>
                    <a:pt x="1904" y="156261"/>
                  </a:lnTo>
                  <a:lnTo>
                    <a:pt x="3808" y="147368"/>
                  </a:lnTo>
                  <a:lnTo>
                    <a:pt x="6029" y="138475"/>
                  </a:lnTo>
                  <a:lnTo>
                    <a:pt x="8251" y="129582"/>
                  </a:lnTo>
                  <a:lnTo>
                    <a:pt x="11107" y="121325"/>
                  </a:lnTo>
                  <a:lnTo>
                    <a:pt x="14280" y="112749"/>
                  </a:lnTo>
                  <a:lnTo>
                    <a:pt x="18088" y="104492"/>
                  </a:lnTo>
                  <a:lnTo>
                    <a:pt x="22214" y="96551"/>
                  </a:lnTo>
                  <a:lnTo>
                    <a:pt x="26656" y="88611"/>
                  </a:lnTo>
                  <a:lnTo>
                    <a:pt x="31416" y="81306"/>
                  </a:lnTo>
                  <a:lnTo>
                    <a:pt x="36494" y="74002"/>
                  </a:lnTo>
                  <a:lnTo>
                    <a:pt x="41889" y="67014"/>
                  </a:lnTo>
                  <a:lnTo>
                    <a:pt x="47918" y="60345"/>
                  </a:lnTo>
                  <a:lnTo>
                    <a:pt x="53948" y="53993"/>
                  </a:lnTo>
                  <a:lnTo>
                    <a:pt x="60612" y="47640"/>
                  </a:lnTo>
                  <a:lnTo>
                    <a:pt x="66959" y="42241"/>
                  </a:lnTo>
                  <a:lnTo>
                    <a:pt x="74257" y="36842"/>
                  </a:lnTo>
                  <a:lnTo>
                    <a:pt x="81556" y="31443"/>
                  </a:lnTo>
                  <a:lnTo>
                    <a:pt x="88855" y="26679"/>
                  </a:lnTo>
                  <a:lnTo>
                    <a:pt x="96471" y="22232"/>
                  </a:lnTo>
                  <a:lnTo>
                    <a:pt x="104405" y="18421"/>
                  </a:lnTo>
                  <a:lnTo>
                    <a:pt x="112338" y="14610"/>
                  </a:lnTo>
                  <a:lnTo>
                    <a:pt x="120906" y="11434"/>
                  </a:lnTo>
                  <a:lnTo>
                    <a:pt x="129475" y="8258"/>
                  </a:lnTo>
                  <a:lnTo>
                    <a:pt x="138360" y="5717"/>
                  </a:lnTo>
                  <a:lnTo>
                    <a:pt x="146928" y="3494"/>
                  </a:lnTo>
                  <a:lnTo>
                    <a:pt x="156131" y="1905"/>
                  </a:lnTo>
                  <a:lnTo>
                    <a:pt x="165651" y="953"/>
                  </a:lnTo>
                  <a:lnTo>
                    <a:pt x="174854" y="317"/>
                  </a:lnTo>
                  <a:lnTo>
                    <a:pt x="184374" y="0"/>
                  </a:lnTo>
                  <a:close/>
                </a:path>
              </a:pathLst>
            </a:custGeom>
            <a:solidFill>
              <a:srgbClr val="F8B62A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3200" dirty="0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2576134" y="1887861"/>
            <a:ext cx="1382489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zh-CN" altLang="en-US" sz="2400" b="1" dirty="0">
                <a:solidFill>
                  <a:srgbClr val="009FE8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填加标题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76128" y="2332829"/>
            <a:ext cx="1604421" cy="225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465" dirty="0">
                <a:latin typeface="微软雅黑" panose="020B0503020204020204" charset="-122"/>
                <a:ea typeface="微软雅黑" panose="020B0503020204020204" charset="-122"/>
              </a:rPr>
              <a:t>点击输入说明文字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975944" y="3669604"/>
            <a:ext cx="1775091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2400" b="1" dirty="0">
                <a:solidFill>
                  <a:srgbClr val="009FE8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填加标题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212005" y="4119850"/>
            <a:ext cx="1555341" cy="225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65" dirty="0">
                <a:latin typeface="微软雅黑" panose="020B0503020204020204" charset="-122"/>
                <a:ea typeface="微软雅黑" panose="020B0503020204020204" charset="-122"/>
              </a:rPr>
              <a:t>点击输入说明文字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860762" y="5536267"/>
            <a:ext cx="1555341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2400" b="1" dirty="0">
                <a:solidFill>
                  <a:srgbClr val="009FE8"/>
                </a:solidFill>
                <a:latin typeface="微软雅黑" panose="020B0503020204020204" charset="-122"/>
                <a:ea typeface="微软雅黑" panose="020B0503020204020204" charset="-122"/>
              </a:rPr>
              <a:t>填加标题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990638" y="5986505"/>
            <a:ext cx="1555341" cy="225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65" dirty="0">
                <a:latin typeface="微软雅黑" panose="020B0503020204020204" charset="-122"/>
                <a:ea typeface="微软雅黑" panose="020B0503020204020204" charset="-122"/>
              </a:rPr>
              <a:t>点击输入说明文字</a:t>
            </a:r>
          </a:p>
        </p:txBody>
      </p:sp>
      <p:sp>
        <p:nvSpPr>
          <p:cNvPr id="64" name="Line 39"/>
          <p:cNvSpPr>
            <a:spLocks noChangeShapeType="1"/>
          </p:cNvSpPr>
          <p:nvPr/>
        </p:nvSpPr>
        <p:spPr bwMode="auto">
          <a:xfrm>
            <a:off x="6756962" y="2573018"/>
            <a:ext cx="1220367" cy="600099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tailEnd type="triangle" w="med" len="med"/>
          </a:ln>
          <a:scene3d>
            <a:camera prst="orthographicFront">
              <a:rot lat="0" lon="0" rev="3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65" name="Line 40"/>
          <p:cNvSpPr>
            <a:spLocks noChangeShapeType="1"/>
          </p:cNvSpPr>
          <p:nvPr/>
        </p:nvSpPr>
        <p:spPr bwMode="auto">
          <a:xfrm>
            <a:off x="6125832" y="3897260"/>
            <a:ext cx="1655732" cy="1681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66" name="Line 41"/>
          <p:cNvSpPr>
            <a:spLocks noChangeShapeType="1"/>
          </p:cNvSpPr>
          <p:nvPr/>
        </p:nvSpPr>
        <p:spPr bwMode="auto">
          <a:xfrm flipV="1">
            <a:off x="6699268" y="4624586"/>
            <a:ext cx="1272476" cy="511008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tailEnd type="triangle" w="med" len="med"/>
          </a:ln>
          <a:scene3d>
            <a:camera prst="orthographicFront">
              <a:rot lat="0" lon="0" rev="212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32" name="椭圆 31"/>
          <p:cNvSpPr/>
          <p:nvPr/>
        </p:nvSpPr>
        <p:spPr>
          <a:xfrm>
            <a:off x="8145780" y="2248535"/>
            <a:ext cx="3422650" cy="3422650"/>
          </a:xfrm>
          <a:prstGeom prst="ellipse">
            <a:avLst/>
          </a:prstGeom>
          <a:blipFill dpi="0" rotWithShape="1">
            <a:blip r:embed="rId2"/>
            <a:srcRect/>
            <a:stretch>
              <a:fillRect l="-20000" r="-2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565">
              <a:defRPr/>
            </a:pPr>
            <a:endParaRPr lang="zh-CN" altLang="en-US" sz="32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H="1">
            <a:off x="2339975" y="622300"/>
            <a:ext cx="11367135" cy="31750"/>
          </a:xfrm>
          <a:prstGeom prst="line">
            <a:avLst/>
          </a:prstGeom>
          <a:ln>
            <a:solidFill>
              <a:srgbClr val="1E9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C:\Users\Administrator\Desktop\广科logo.png广科log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97180" y="480695"/>
            <a:ext cx="1868170" cy="327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1" grpId="0"/>
      <p:bldP spid="62" grpId="0"/>
      <p:bldP spid="63" grpId="0"/>
      <p:bldP spid="64" grpId="0" bldLvl="0" animBg="1"/>
      <p:bldP spid="65" grpId="0" bldLvl="0" animBg="1"/>
      <p:bldP spid="6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294255" y="2239645"/>
            <a:ext cx="2091055" cy="210693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" name="同心圆 1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007CD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blipFill rotWithShape="1">
              <a:blip r:embed="rId2"/>
              <a:stretch>
                <a:fillRect l="-25000" r="-20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007CD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>
            <a:off x="1447800" y="4402455"/>
            <a:ext cx="1556385" cy="1567815"/>
          </a:xfrm>
          <a:prstGeom prst="ellipse">
            <a:avLst/>
          </a:prstGeom>
          <a:blipFill rotWithShape="1">
            <a:blip r:embed="rId3"/>
            <a:stretch>
              <a:fillRect l="-15000" r="-20000"/>
            </a:stretch>
          </a:blip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7CD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942840" y="2910205"/>
            <a:ext cx="1541145" cy="1553210"/>
            <a:chOff x="304800" y="673100"/>
            <a:chExt cx="4000500" cy="4000500"/>
          </a:xfrm>
          <a:blipFill rotWithShape="1">
            <a:blip r:embed="rId4"/>
            <a:stretch>
              <a:fillRect l="-20000" r="-20000"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007CD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007CD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971925" y="4711065"/>
            <a:ext cx="1365885" cy="1376680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007CD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blipFill rotWithShape="1">
              <a:blip r:embed="rId5"/>
              <a:stretch>
                <a:fillRect l="-20000" r="-20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007CD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827645" y="1939290"/>
            <a:ext cx="3977005" cy="828040"/>
            <a:chOff x="814328" y="3219334"/>
            <a:chExt cx="2077200" cy="432536"/>
          </a:xfrm>
        </p:grpSpPr>
        <p:grpSp>
          <p:nvGrpSpPr>
            <p:cNvPr id="39" name="组合 38"/>
            <p:cNvGrpSpPr/>
            <p:nvPr/>
          </p:nvGrpSpPr>
          <p:grpSpPr>
            <a:xfrm>
              <a:off x="814328" y="3219334"/>
              <a:ext cx="2077200" cy="432536"/>
              <a:chOff x="4304043" y="1286668"/>
              <a:chExt cx="5877487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0" name="圆角矩形 39"/>
              <p:cNvSpPr/>
              <p:nvPr/>
            </p:nvSpPr>
            <p:spPr>
              <a:xfrm>
                <a:off x="4304043" y="1286668"/>
                <a:ext cx="5877487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41" name="圆角矩形 40"/>
              <p:cNvSpPr/>
              <p:nvPr/>
            </p:nvSpPr>
            <p:spPr>
              <a:xfrm>
                <a:off x="4351924" y="1373342"/>
                <a:ext cx="5775624" cy="258445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007CD0"/>
                  </a:solidFill>
                </a:endParaRPr>
              </a:p>
            </p:txBody>
          </p:sp>
        </p:grpSp>
        <p:sp>
          <p:nvSpPr>
            <p:cNvPr id="42" name="TextBox 32"/>
            <p:cNvSpPr txBox="1"/>
            <p:nvPr/>
          </p:nvSpPr>
          <p:spPr>
            <a:xfrm>
              <a:off x="831250" y="3331792"/>
              <a:ext cx="1999302" cy="2248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r>
                <a:rPr lang="zh-CN" altLang="en-US" sz="2800" dirty="0">
                  <a:solidFill>
                    <a:srgbClr val="009FE8"/>
                  </a:solidFill>
                  <a:effectLst/>
                </a:rPr>
                <a:t>点击输入标题文本</a:t>
              </a:r>
            </a:p>
          </p:txBody>
        </p:sp>
      </p:grpSp>
      <p:sp>
        <p:nvSpPr>
          <p:cNvPr id="43" name="TextBox 35"/>
          <p:cNvSpPr txBox="1"/>
          <p:nvPr/>
        </p:nvSpPr>
        <p:spPr>
          <a:xfrm>
            <a:off x="7804150" y="3202940"/>
            <a:ext cx="3921760" cy="97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465" dirty="0">
                <a:latin typeface="微软雅黑" panose="020B0503020204020204" charset="-122"/>
                <a:ea typeface="微软雅黑" panose="020B0503020204020204" charset="-122"/>
              </a:rPr>
              <a:t>01</a:t>
            </a:r>
            <a:r>
              <a:rPr lang="zh-CN" altLang="en-US" sz="1465" dirty="0">
                <a:latin typeface="微软雅黑" panose="020B0503020204020204" charset="-122"/>
                <a:ea typeface="微软雅黑" panose="020B0503020204020204" charset="-122"/>
              </a:rPr>
              <a:t>、点击输入简要文字内容，文字内容需概括精炼，不用多余的文字修饰，言简意赅的说明分项内容</a:t>
            </a:r>
            <a:r>
              <a:rPr lang="en-US" altLang="zh-CN" sz="1465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endParaRPr lang="zh-CN" altLang="en-US" sz="146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TextBox 36"/>
          <p:cNvSpPr txBox="1"/>
          <p:nvPr/>
        </p:nvSpPr>
        <p:spPr>
          <a:xfrm>
            <a:off x="7804150" y="4300220"/>
            <a:ext cx="3921760" cy="97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465" dirty="0">
                <a:latin typeface="微软雅黑" panose="020B0503020204020204" charset="-122"/>
                <a:ea typeface="微软雅黑" panose="020B0503020204020204" charset="-122"/>
              </a:rPr>
              <a:t>02</a:t>
            </a:r>
            <a:r>
              <a:rPr lang="zh-CN" altLang="en-US" sz="1465" dirty="0">
                <a:latin typeface="微软雅黑" panose="020B0503020204020204" charset="-122"/>
                <a:ea typeface="微软雅黑" panose="020B0503020204020204" charset="-122"/>
              </a:rPr>
              <a:t>、点击输入简要文字内容，文字内容需概括精炼，不用多余的文字修饰，言简意赅的说明分项内容</a:t>
            </a:r>
            <a:r>
              <a:rPr lang="en-US" altLang="zh-CN" sz="1465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endParaRPr lang="zh-CN" altLang="en-US" sz="146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TextBox 37"/>
          <p:cNvSpPr txBox="1"/>
          <p:nvPr/>
        </p:nvSpPr>
        <p:spPr>
          <a:xfrm>
            <a:off x="7804150" y="5452110"/>
            <a:ext cx="3921760" cy="97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465" dirty="0">
                <a:latin typeface="微软雅黑" panose="020B0503020204020204" charset="-122"/>
                <a:ea typeface="微软雅黑" panose="020B0503020204020204" charset="-122"/>
              </a:rPr>
              <a:t>03</a:t>
            </a:r>
            <a:r>
              <a:rPr lang="zh-CN" altLang="en-US" sz="1465" dirty="0">
                <a:latin typeface="微软雅黑" panose="020B0503020204020204" charset="-122"/>
                <a:ea typeface="微软雅黑" panose="020B0503020204020204" charset="-122"/>
              </a:rPr>
              <a:t>、点击输入简要文字内容，文字内容需概括精炼，不用多余的文字修饰，言简意赅的说明分项内容</a:t>
            </a:r>
            <a:r>
              <a:rPr lang="en-US" altLang="zh-CN" sz="1465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endParaRPr lang="zh-CN" altLang="en-US" sz="146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2339975" y="622300"/>
            <a:ext cx="11367135" cy="31750"/>
          </a:xfrm>
          <a:prstGeom prst="line">
            <a:avLst/>
          </a:prstGeom>
          <a:ln>
            <a:solidFill>
              <a:srgbClr val="1E9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C:\Users\Administrator\Desktop\广科logo.png广科logo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97180" y="480695"/>
            <a:ext cx="1868170" cy="327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9825" y="4431665"/>
            <a:ext cx="2640330" cy="460375"/>
          </a:xfrm>
          <a:prstGeom prst="rect">
            <a:avLst/>
          </a:prstGeom>
          <a:noFill/>
          <a:ln>
            <a:solidFill>
              <a:srgbClr val="009FE8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>
                <a:solidFill>
                  <a:srgbClr val="009FE8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感谢您的浏览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101080" y="3051810"/>
            <a:ext cx="478599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>
                <a:solidFill>
                  <a:srgbClr val="009FE8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THANKS !</a:t>
            </a: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2339975" y="622300"/>
            <a:ext cx="11367135" cy="31750"/>
          </a:xfrm>
          <a:prstGeom prst="line">
            <a:avLst/>
          </a:prstGeom>
          <a:ln>
            <a:solidFill>
              <a:srgbClr val="1E9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C:\Users\Administrator\Desktop\广科logo.png广科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97180" y="480695"/>
            <a:ext cx="1868170" cy="327025"/>
          </a:xfrm>
          <a:prstGeom prst="rect">
            <a:avLst/>
          </a:prstGeom>
        </p:spPr>
      </p:pic>
      <p:sp>
        <p:nvSpPr>
          <p:cNvPr id="6" name="五边形 20">
            <a:extLst>
              <a:ext uri="{FF2B5EF4-FFF2-40B4-BE49-F238E27FC236}">
                <a16:creationId xmlns:a16="http://schemas.microsoft.com/office/drawing/2014/main" id="{9F336440-A534-41F2-88F5-B138FBEB70F7}"/>
              </a:ext>
            </a:extLst>
          </p:cNvPr>
          <p:cNvSpPr/>
          <p:nvPr/>
        </p:nvSpPr>
        <p:spPr>
          <a:xfrm>
            <a:off x="2011429" y="2349814"/>
            <a:ext cx="2567403" cy="2833947"/>
          </a:xfrm>
          <a:custGeom>
            <a:avLst/>
            <a:gdLst>
              <a:gd name="connsiteX0" fmla="*/ 0 w 2567402"/>
              <a:gd name="connsiteY0" fmla="*/ 0 h 2763078"/>
              <a:gd name="connsiteX1" fmla="*/ 1283701 w 2567402"/>
              <a:gd name="connsiteY1" fmla="*/ 0 h 2763078"/>
              <a:gd name="connsiteX2" fmla="*/ 2567402 w 2567402"/>
              <a:gd name="connsiteY2" fmla="*/ 1381539 h 2763078"/>
              <a:gd name="connsiteX3" fmla="*/ 1283701 w 2567402"/>
              <a:gd name="connsiteY3" fmla="*/ 2763078 h 2763078"/>
              <a:gd name="connsiteX4" fmla="*/ 0 w 2567402"/>
              <a:gd name="connsiteY4" fmla="*/ 2763078 h 2763078"/>
              <a:gd name="connsiteX5" fmla="*/ 0 w 2567402"/>
              <a:gd name="connsiteY5" fmla="*/ 0 h 2763078"/>
              <a:gd name="connsiteX0" fmla="*/ 0 w 2368620"/>
              <a:gd name="connsiteY0" fmla="*/ 0 h 2763078"/>
              <a:gd name="connsiteX1" fmla="*/ 1283701 w 2368620"/>
              <a:gd name="connsiteY1" fmla="*/ 0 h 2763078"/>
              <a:gd name="connsiteX2" fmla="*/ 2368620 w 2368620"/>
              <a:gd name="connsiteY2" fmla="*/ 1391478 h 2763078"/>
              <a:gd name="connsiteX3" fmla="*/ 1283701 w 2368620"/>
              <a:gd name="connsiteY3" fmla="*/ 2763078 h 2763078"/>
              <a:gd name="connsiteX4" fmla="*/ 0 w 2368620"/>
              <a:gd name="connsiteY4" fmla="*/ 2763078 h 2763078"/>
              <a:gd name="connsiteX5" fmla="*/ 0 w 2368620"/>
              <a:gd name="connsiteY5" fmla="*/ 0 h 2763078"/>
              <a:gd name="connsiteX0" fmla="*/ 0 w 2368620"/>
              <a:gd name="connsiteY0" fmla="*/ 0 h 2763078"/>
              <a:gd name="connsiteX1" fmla="*/ 1432788 w 2368620"/>
              <a:gd name="connsiteY1" fmla="*/ 0 h 2763078"/>
              <a:gd name="connsiteX2" fmla="*/ 2368620 w 2368620"/>
              <a:gd name="connsiteY2" fmla="*/ 1391478 h 2763078"/>
              <a:gd name="connsiteX3" fmla="*/ 1283701 w 2368620"/>
              <a:gd name="connsiteY3" fmla="*/ 2763078 h 2763078"/>
              <a:gd name="connsiteX4" fmla="*/ 0 w 2368620"/>
              <a:gd name="connsiteY4" fmla="*/ 2763078 h 2763078"/>
              <a:gd name="connsiteX5" fmla="*/ 0 w 2368620"/>
              <a:gd name="connsiteY5" fmla="*/ 0 h 2763078"/>
              <a:gd name="connsiteX0" fmla="*/ 0 w 2368620"/>
              <a:gd name="connsiteY0" fmla="*/ 0 h 2763078"/>
              <a:gd name="connsiteX1" fmla="*/ 1432788 w 2368620"/>
              <a:gd name="connsiteY1" fmla="*/ 0 h 2763078"/>
              <a:gd name="connsiteX2" fmla="*/ 2368620 w 2368620"/>
              <a:gd name="connsiteY2" fmla="*/ 1391478 h 2763078"/>
              <a:gd name="connsiteX3" fmla="*/ 1422848 w 2368620"/>
              <a:gd name="connsiteY3" fmla="*/ 2753139 h 2763078"/>
              <a:gd name="connsiteX4" fmla="*/ 0 w 2368620"/>
              <a:gd name="connsiteY4" fmla="*/ 2763078 h 2763078"/>
              <a:gd name="connsiteX5" fmla="*/ 0 w 2368620"/>
              <a:gd name="connsiteY5" fmla="*/ 0 h 2763078"/>
              <a:gd name="connsiteX0" fmla="*/ 0 w 2271875"/>
              <a:gd name="connsiteY0" fmla="*/ 0 h 2763078"/>
              <a:gd name="connsiteX1" fmla="*/ 1432788 w 2271875"/>
              <a:gd name="connsiteY1" fmla="*/ 0 h 2763078"/>
              <a:gd name="connsiteX2" fmla="*/ 2271875 w 2271875"/>
              <a:gd name="connsiteY2" fmla="*/ 1381539 h 2763078"/>
              <a:gd name="connsiteX3" fmla="*/ 1422848 w 2271875"/>
              <a:gd name="connsiteY3" fmla="*/ 2753139 h 2763078"/>
              <a:gd name="connsiteX4" fmla="*/ 0 w 2271875"/>
              <a:gd name="connsiteY4" fmla="*/ 2763078 h 2763078"/>
              <a:gd name="connsiteX5" fmla="*/ 0 w 2271875"/>
              <a:gd name="connsiteY5" fmla="*/ 0 h 2763078"/>
              <a:gd name="connsiteX0" fmla="*/ 0 w 2271875"/>
              <a:gd name="connsiteY0" fmla="*/ 0 h 2763078"/>
              <a:gd name="connsiteX1" fmla="*/ 1432788 w 2271875"/>
              <a:gd name="connsiteY1" fmla="*/ 0 h 2763078"/>
              <a:gd name="connsiteX2" fmla="*/ 2271875 w 2271875"/>
              <a:gd name="connsiteY2" fmla="*/ 1381539 h 2763078"/>
              <a:gd name="connsiteX3" fmla="*/ 1387669 w 2271875"/>
              <a:gd name="connsiteY3" fmla="*/ 2743448 h 2763078"/>
              <a:gd name="connsiteX4" fmla="*/ 0 w 2271875"/>
              <a:gd name="connsiteY4" fmla="*/ 2763078 h 2763078"/>
              <a:gd name="connsiteX5" fmla="*/ 0 w 2271875"/>
              <a:gd name="connsiteY5" fmla="*/ 0 h 2763078"/>
              <a:gd name="connsiteX0" fmla="*/ 0 w 2271875"/>
              <a:gd name="connsiteY0" fmla="*/ 0 h 2763078"/>
              <a:gd name="connsiteX1" fmla="*/ 1432788 w 2271875"/>
              <a:gd name="connsiteY1" fmla="*/ 0 h 2763078"/>
              <a:gd name="connsiteX2" fmla="*/ 2271875 w 2271875"/>
              <a:gd name="connsiteY2" fmla="*/ 1381539 h 2763078"/>
              <a:gd name="connsiteX3" fmla="*/ 1352490 w 2271875"/>
              <a:gd name="connsiteY3" fmla="*/ 2743448 h 2763078"/>
              <a:gd name="connsiteX4" fmla="*/ 0 w 2271875"/>
              <a:gd name="connsiteY4" fmla="*/ 2763078 h 2763078"/>
              <a:gd name="connsiteX5" fmla="*/ 0 w 2271875"/>
              <a:gd name="connsiteY5" fmla="*/ 0 h 27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71875" h="2763078">
                <a:moveTo>
                  <a:pt x="0" y="0"/>
                </a:moveTo>
                <a:lnTo>
                  <a:pt x="1432788" y="0"/>
                </a:lnTo>
                <a:lnTo>
                  <a:pt x="2271875" y="1381539"/>
                </a:lnTo>
                <a:lnTo>
                  <a:pt x="1352490" y="2743448"/>
                </a:lnTo>
                <a:lnTo>
                  <a:pt x="0" y="276307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燕尾形 22">
            <a:extLst>
              <a:ext uri="{FF2B5EF4-FFF2-40B4-BE49-F238E27FC236}">
                <a16:creationId xmlns:a16="http://schemas.microsoft.com/office/drawing/2014/main" id="{431B5375-D992-469E-94DC-5235E489230F}"/>
              </a:ext>
            </a:extLst>
          </p:cNvPr>
          <p:cNvSpPr/>
          <p:nvPr/>
        </p:nvSpPr>
        <p:spPr>
          <a:xfrm>
            <a:off x="3856279" y="2341170"/>
            <a:ext cx="4502530" cy="2842591"/>
          </a:xfrm>
          <a:custGeom>
            <a:avLst/>
            <a:gdLst>
              <a:gd name="connsiteX0" fmla="*/ 0 w 2309125"/>
              <a:gd name="connsiteY0" fmla="*/ 0 h 2832652"/>
              <a:gd name="connsiteX1" fmla="*/ 1154563 w 2309125"/>
              <a:gd name="connsiteY1" fmla="*/ 0 h 2832652"/>
              <a:gd name="connsiteX2" fmla="*/ 2309125 w 2309125"/>
              <a:gd name="connsiteY2" fmla="*/ 1416326 h 2832652"/>
              <a:gd name="connsiteX3" fmla="*/ 1154563 w 2309125"/>
              <a:gd name="connsiteY3" fmla="*/ 2832652 h 2832652"/>
              <a:gd name="connsiteX4" fmla="*/ 0 w 2309125"/>
              <a:gd name="connsiteY4" fmla="*/ 2832652 h 2832652"/>
              <a:gd name="connsiteX5" fmla="*/ 1154563 w 2309125"/>
              <a:gd name="connsiteY5" fmla="*/ 1416326 h 2832652"/>
              <a:gd name="connsiteX6" fmla="*/ 0 w 2309125"/>
              <a:gd name="connsiteY6" fmla="*/ 0 h 2832652"/>
              <a:gd name="connsiteX0" fmla="*/ 0 w 4058412"/>
              <a:gd name="connsiteY0" fmla="*/ 0 h 2832652"/>
              <a:gd name="connsiteX1" fmla="*/ 1154563 w 4058412"/>
              <a:gd name="connsiteY1" fmla="*/ 0 h 2832652"/>
              <a:gd name="connsiteX2" fmla="*/ 4058412 w 4058412"/>
              <a:gd name="connsiteY2" fmla="*/ 1426265 h 2832652"/>
              <a:gd name="connsiteX3" fmla="*/ 1154563 w 4058412"/>
              <a:gd name="connsiteY3" fmla="*/ 2832652 h 2832652"/>
              <a:gd name="connsiteX4" fmla="*/ 0 w 4058412"/>
              <a:gd name="connsiteY4" fmla="*/ 2832652 h 2832652"/>
              <a:gd name="connsiteX5" fmla="*/ 1154563 w 4058412"/>
              <a:gd name="connsiteY5" fmla="*/ 1416326 h 2832652"/>
              <a:gd name="connsiteX6" fmla="*/ 0 w 4058412"/>
              <a:gd name="connsiteY6" fmla="*/ 0 h 2832652"/>
              <a:gd name="connsiteX0" fmla="*/ 0 w 3531638"/>
              <a:gd name="connsiteY0" fmla="*/ 0 h 2832652"/>
              <a:gd name="connsiteX1" fmla="*/ 1154563 w 3531638"/>
              <a:gd name="connsiteY1" fmla="*/ 0 h 2832652"/>
              <a:gd name="connsiteX2" fmla="*/ 3531638 w 3531638"/>
              <a:gd name="connsiteY2" fmla="*/ 1396448 h 2832652"/>
              <a:gd name="connsiteX3" fmla="*/ 1154563 w 3531638"/>
              <a:gd name="connsiteY3" fmla="*/ 2832652 h 2832652"/>
              <a:gd name="connsiteX4" fmla="*/ 0 w 3531638"/>
              <a:gd name="connsiteY4" fmla="*/ 2832652 h 2832652"/>
              <a:gd name="connsiteX5" fmla="*/ 1154563 w 3531638"/>
              <a:gd name="connsiteY5" fmla="*/ 1416326 h 2832652"/>
              <a:gd name="connsiteX6" fmla="*/ 0 w 3531638"/>
              <a:gd name="connsiteY6" fmla="*/ 0 h 2832652"/>
              <a:gd name="connsiteX0" fmla="*/ 0 w 3531638"/>
              <a:gd name="connsiteY0" fmla="*/ 0 h 2832652"/>
              <a:gd name="connsiteX1" fmla="*/ 2178294 w 3531638"/>
              <a:gd name="connsiteY1" fmla="*/ 0 h 2832652"/>
              <a:gd name="connsiteX2" fmla="*/ 3531638 w 3531638"/>
              <a:gd name="connsiteY2" fmla="*/ 1396448 h 2832652"/>
              <a:gd name="connsiteX3" fmla="*/ 1154563 w 3531638"/>
              <a:gd name="connsiteY3" fmla="*/ 2832652 h 2832652"/>
              <a:gd name="connsiteX4" fmla="*/ 0 w 3531638"/>
              <a:gd name="connsiteY4" fmla="*/ 2832652 h 2832652"/>
              <a:gd name="connsiteX5" fmla="*/ 1154563 w 3531638"/>
              <a:gd name="connsiteY5" fmla="*/ 1416326 h 2832652"/>
              <a:gd name="connsiteX6" fmla="*/ 0 w 3531638"/>
              <a:gd name="connsiteY6" fmla="*/ 0 h 2832652"/>
              <a:gd name="connsiteX0" fmla="*/ 0 w 3531638"/>
              <a:gd name="connsiteY0" fmla="*/ 0 h 2832652"/>
              <a:gd name="connsiteX1" fmla="*/ 2178294 w 3531638"/>
              <a:gd name="connsiteY1" fmla="*/ 0 h 2832652"/>
              <a:gd name="connsiteX2" fmla="*/ 3531638 w 3531638"/>
              <a:gd name="connsiteY2" fmla="*/ 1396448 h 2832652"/>
              <a:gd name="connsiteX3" fmla="*/ 2128597 w 3531638"/>
              <a:gd name="connsiteY3" fmla="*/ 2832652 h 2832652"/>
              <a:gd name="connsiteX4" fmla="*/ 0 w 3531638"/>
              <a:gd name="connsiteY4" fmla="*/ 2832652 h 2832652"/>
              <a:gd name="connsiteX5" fmla="*/ 1154563 w 3531638"/>
              <a:gd name="connsiteY5" fmla="*/ 1416326 h 2832652"/>
              <a:gd name="connsiteX6" fmla="*/ 0 w 3531638"/>
              <a:gd name="connsiteY6" fmla="*/ 0 h 2832652"/>
              <a:gd name="connsiteX0" fmla="*/ 0 w 3531638"/>
              <a:gd name="connsiteY0" fmla="*/ 0 h 2832652"/>
              <a:gd name="connsiteX1" fmla="*/ 2178294 w 3531638"/>
              <a:gd name="connsiteY1" fmla="*/ 0 h 2832652"/>
              <a:gd name="connsiteX2" fmla="*/ 3531638 w 3531638"/>
              <a:gd name="connsiteY2" fmla="*/ 1396448 h 2832652"/>
              <a:gd name="connsiteX3" fmla="*/ 2178293 w 3531638"/>
              <a:gd name="connsiteY3" fmla="*/ 2832652 h 2832652"/>
              <a:gd name="connsiteX4" fmla="*/ 0 w 3531638"/>
              <a:gd name="connsiteY4" fmla="*/ 2832652 h 2832652"/>
              <a:gd name="connsiteX5" fmla="*/ 1154563 w 3531638"/>
              <a:gd name="connsiteY5" fmla="*/ 1416326 h 2832652"/>
              <a:gd name="connsiteX6" fmla="*/ 0 w 3531638"/>
              <a:gd name="connsiteY6" fmla="*/ 0 h 2832652"/>
              <a:gd name="connsiteX0" fmla="*/ 0 w 3531638"/>
              <a:gd name="connsiteY0" fmla="*/ 9939 h 2842591"/>
              <a:gd name="connsiteX1" fmla="*/ 2526163 w 3531638"/>
              <a:gd name="connsiteY1" fmla="*/ 0 h 2842591"/>
              <a:gd name="connsiteX2" fmla="*/ 3531638 w 3531638"/>
              <a:gd name="connsiteY2" fmla="*/ 1406387 h 2842591"/>
              <a:gd name="connsiteX3" fmla="*/ 2178293 w 3531638"/>
              <a:gd name="connsiteY3" fmla="*/ 2842591 h 2842591"/>
              <a:gd name="connsiteX4" fmla="*/ 0 w 3531638"/>
              <a:gd name="connsiteY4" fmla="*/ 2842591 h 2842591"/>
              <a:gd name="connsiteX5" fmla="*/ 1154563 w 3531638"/>
              <a:gd name="connsiteY5" fmla="*/ 1426265 h 2842591"/>
              <a:gd name="connsiteX6" fmla="*/ 0 w 3531638"/>
              <a:gd name="connsiteY6" fmla="*/ 9939 h 2842591"/>
              <a:gd name="connsiteX0" fmla="*/ 0 w 3531638"/>
              <a:gd name="connsiteY0" fmla="*/ 9939 h 2842591"/>
              <a:gd name="connsiteX1" fmla="*/ 2526163 w 3531638"/>
              <a:gd name="connsiteY1" fmla="*/ 0 h 2842591"/>
              <a:gd name="connsiteX2" fmla="*/ 3531638 w 3531638"/>
              <a:gd name="connsiteY2" fmla="*/ 1406387 h 2842591"/>
              <a:gd name="connsiteX3" fmla="*/ 2476467 w 3531638"/>
              <a:gd name="connsiteY3" fmla="*/ 2842591 h 2842591"/>
              <a:gd name="connsiteX4" fmla="*/ 0 w 3531638"/>
              <a:gd name="connsiteY4" fmla="*/ 2842591 h 2842591"/>
              <a:gd name="connsiteX5" fmla="*/ 1154563 w 3531638"/>
              <a:gd name="connsiteY5" fmla="*/ 1426265 h 2842591"/>
              <a:gd name="connsiteX6" fmla="*/ 0 w 3531638"/>
              <a:gd name="connsiteY6" fmla="*/ 9939 h 2842591"/>
              <a:gd name="connsiteX0" fmla="*/ 0 w 3531638"/>
              <a:gd name="connsiteY0" fmla="*/ 9939 h 2842591"/>
              <a:gd name="connsiteX1" fmla="*/ 2526163 w 3531638"/>
              <a:gd name="connsiteY1" fmla="*/ 0 h 2842591"/>
              <a:gd name="connsiteX2" fmla="*/ 3531638 w 3531638"/>
              <a:gd name="connsiteY2" fmla="*/ 1406387 h 2842591"/>
              <a:gd name="connsiteX3" fmla="*/ 2476467 w 3531638"/>
              <a:gd name="connsiteY3" fmla="*/ 2842591 h 2842591"/>
              <a:gd name="connsiteX4" fmla="*/ 0 w 3531638"/>
              <a:gd name="connsiteY4" fmla="*/ 2842591 h 2842591"/>
              <a:gd name="connsiteX5" fmla="*/ 995537 w 3531638"/>
              <a:gd name="connsiteY5" fmla="*/ 1406387 h 2842591"/>
              <a:gd name="connsiteX6" fmla="*/ 0 w 3531638"/>
              <a:gd name="connsiteY6" fmla="*/ 9939 h 2842591"/>
              <a:gd name="connsiteX0" fmla="*/ 69574 w 3531638"/>
              <a:gd name="connsiteY0" fmla="*/ 0 h 2842591"/>
              <a:gd name="connsiteX1" fmla="*/ 2526163 w 3531638"/>
              <a:gd name="connsiteY1" fmla="*/ 0 h 2842591"/>
              <a:gd name="connsiteX2" fmla="*/ 3531638 w 3531638"/>
              <a:gd name="connsiteY2" fmla="*/ 1406387 h 2842591"/>
              <a:gd name="connsiteX3" fmla="*/ 2476467 w 3531638"/>
              <a:gd name="connsiteY3" fmla="*/ 2842591 h 2842591"/>
              <a:gd name="connsiteX4" fmla="*/ 0 w 3531638"/>
              <a:gd name="connsiteY4" fmla="*/ 2842591 h 2842591"/>
              <a:gd name="connsiteX5" fmla="*/ 995537 w 3531638"/>
              <a:gd name="connsiteY5" fmla="*/ 1406387 h 2842591"/>
              <a:gd name="connsiteX6" fmla="*/ 69574 w 3531638"/>
              <a:gd name="connsiteY6" fmla="*/ 0 h 2842591"/>
              <a:gd name="connsiteX0" fmla="*/ 69574 w 3531638"/>
              <a:gd name="connsiteY0" fmla="*/ 0 h 2842591"/>
              <a:gd name="connsiteX1" fmla="*/ 2526163 w 3531638"/>
              <a:gd name="connsiteY1" fmla="*/ 0 h 2842591"/>
              <a:gd name="connsiteX2" fmla="*/ 3531638 w 3531638"/>
              <a:gd name="connsiteY2" fmla="*/ 1406387 h 2842591"/>
              <a:gd name="connsiteX3" fmla="*/ 2476467 w 3531638"/>
              <a:gd name="connsiteY3" fmla="*/ 2842591 h 2842591"/>
              <a:gd name="connsiteX4" fmla="*/ 0 w 3531638"/>
              <a:gd name="connsiteY4" fmla="*/ 2842591 h 2842591"/>
              <a:gd name="connsiteX5" fmla="*/ 894191 w 3531638"/>
              <a:gd name="connsiteY5" fmla="*/ 1406387 h 2842591"/>
              <a:gd name="connsiteX6" fmla="*/ 69574 w 3531638"/>
              <a:gd name="connsiteY6" fmla="*/ 0 h 2842591"/>
              <a:gd name="connsiteX0" fmla="*/ 69574 w 3531638"/>
              <a:gd name="connsiteY0" fmla="*/ 0 h 2842591"/>
              <a:gd name="connsiteX1" fmla="*/ 2861388 w 3531638"/>
              <a:gd name="connsiteY1" fmla="*/ 0 h 2842591"/>
              <a:gd name="connsiteX2" fmla="*/ 3531638 w 3531638"/>
              <a:gd name="connsiteY2" fmla="*/ 1406387 h 2842591"/>
              <a:gd name="connsiteX3" fmla="*/ 2476467 w 3531638"/>
              <a:gd name="connsiteY3" fmla="*/ 2842591 h 2842591"/>
              <a:gd name="connsiteX4" fmla="*/ 0 w 3531638"/>
              <a:gd name="connsiteY4" fmla="*/ 2842591 h 2842591"/>
              <a:gd name="connsiteX5" fmla="*/ 894191 w 3531638"/>
              <a:gd name="connsiteY5" fmla="*/ 1406387 h 2842591"/>
              <a:gd name="connsiteX6" fmla="*/ 69574 w 3531638"/>
              <a:gd name="connsiteY6" fmla="*/ 0 h 2842591"/>
              <a:gd name="connsiteX0" fmla="*/ 69574 w 3531638"/>
              <a:gd name="connsiteY0" fmla="*/ 0 h 2842591"/>
              <a:gd name="connsiteX1" fmla="*/ 2861388 w 3531638"/>
              <a:gd name="connsiteY1" fmla="*/ 0 h 2842591"/>
              <a:gd name="connsiteX2" fmla="*/ 3531638 w 3531638"/>
              <a:gd name="connsiteY2" fmla="*/ 1406387 h 2842591"/>
              <a:gd name="connsiteX3" fmla="*/ 2827284 w 3531638"/>
              <a:gd name="connsiteY3" fmla="*/ 2832652 h 2842591"/>
              <a:gd name="connsiteX4" fmla="*/ 0 w 3531638"/>
              <a:gd name="connsiteY4" fmla="*/ 2842591 h 2842591"/>
              <a:gd name="connsiteX5" fmla="*/ 894191 w 3531638"/>
              <a:gd name="connsiteY5" fmla="*/ 1406387 h 2842591"/>
              <a:gd name="connsiteX6" fmla="*/ 69574 w 3531638"/>
              <a:gd name="connsiteY6" fmla="*/ 0 h 2842591"/>
              <a:gd name="connsiteX0" fmla="*/ 69574 w 3531638"/>
              <a:gd name="connsiteY0" fmla="*/ 0 h 2842591"/>
              <a:gd name="connsiteX1" fmla="*/ 2861388 w 3531638"/>
              <a:gd name="connsiteY1" fmla="*/ 0 h 2842591"/>
              <a:gd name="connsiteX2" fmla="*/ 3531638 w 3531638"/>
              <a:gd name="connsiteY2" fmla="*/ 1406387 h 2842591"/>
              <a:gd name="connsiteX3" fmla="*/ 2757120 w 3531638"/>
              <a:gd name="connsiteY3" fmla="*/ 2822713 h 2842591"/>
              <a:gd name="connsiteX4" fmla="*/ 0 w 3531638"/>
              <a:gd name="connsiteY4" fmla="*/ 2842591 h 2842591"/>
              <a:gd name="connsiteX5" fmla="*/ 894191 w 3531638"/>
              <a:gd name="connsiteY5" fmla="*/ 1406387 h 2842591"/>
              <a:gd name="connsiteX6" fmla="*/ 69574 w 3531638"/>
              <a:gd name="connsiteY6" fmla="*/ 0 h 2842591"/>
              <a:gd name="connsiteX0" fmla="*/ 69574 w 3531638"/>
              <a:gd name="connsiteY0" fmla="*/ 0 h 2842591"/>
              <a:gd name="connsiteX1" fmla="*/ 2861388 w 3531638"/>
              <a:gd name="connsiteY1" fmla="*/ 0 h 2842591"/>
              <a:gd name="connsiteX2" fmla="*/ 3531638 w 3531638"/>
              <a:gd name="connsiteY2" fmla="*/ 1406387 h 2842591"/>
              <a:gd name="connsiteX3" fmla="*/ 2788303 w 3531638"/>
              <a:gd name="connsiteY3" fmla="*/ 2802835 h 2842591"/>
              <a:gd name="connsiteX4" fmla="*/ 0 w 3531638"/>
              <a:gd name="connsiteY4" fmla="*/ 2842591 h 2842591"/>
              <a:gd name="connsiteX5" fmla="*/ 894191 w 3531638"/>
              <a:gd name="connsiteY5" fmla="*/ 1406387 h 2842591"/>
              <a:gd name="connsiteX6" fmla="*/ 69574 w 3531638"/>
              <a:gd name="connsiteY6" fmla="*/ 0 h 2842591"/>
              <a:gd name="connsiteX0" fmla="*/ 69574 w 3531638"/>
              <a:gd name="connsiteY0" fmla="*/ 0 h 2842591"/>
              <a:gd name="connsiteX1" fmla="*/ 2861388 w 3531638"/>
              <a:gd name="connsiteY1" fmla="*/ 0 h 2842591"/>
              <a:gd name="connsiteX2" fmla="*/ 3531638 w 3531638"/>
              <a:gd name="connsiteY2" fmla="*/ 1406387 h 2842591"/>
              <a:gd name="connsiteX3" fmla="*/ 2788303 w 3531638"/>
              <a:gd name="connsiteY3" fmla="*/ 2802835 h 2842591"/>
              <a:gd name="connsiteX4" fmla="*/ 0 w 3531638"/>
              <a:gd name="connsiteY4" fmla="*/ 2842591 h 2842591"/>
              <a:gd name="connsiteX5" fmla="*/ 839621 w 3531638"/>
              <a:gd name="connsiteY5" fmla="*/ 1406387 h 2842591"/>
              <a:gd name="connsiteX6" fmla="*/ 69574 w 3531638"/>
              <a:gd name="connsiteY6" fmla="*/ 0 h 2842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31638" h="2842591">
                <a:moveTo>
                  <a:pt x="69574" y="0"/>
                </a:moveTo>
                <a:lnTo>
                  <a:pt x="2861388" y="0"/>
                </a:lnTo>
                <a:lnTo>
                  <a:pt x="3531638" y="1406387"/>
                </a:lnTo>
                <a:lnTo>
                  <a:pt x="2788303" y="2802835"/>
                </a:lnTo>
                <a:lnTo>
                  <a:pt x="0" y="2842591"/>
                </a:lnTo>
                <a:lnTo>
                  <a:pt x="839621" y="1406387"/>
                </a:lnTo>
                <a:lnTo>
                  <a:pt x="69574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燕尾形 22">
            <a:extLst>
              <a:ext uri="{FF2B5EF4-FFF2-40B4-BE49-F238E27FC236}">
                <a16:creationId xmlns:a16="http://schemas.microsoft.com/office/drawing/2014/main" id="{96F116C9-7336-43BC-BFF5-4D8048C4255C}"/>
              </a:ext>
            </a:extLst>
          </p:cNvPr>
          <p:cNvSpPr/>
          <p:nvPr/>
        </p:nvSpPr>
        <p:spPr>
          <a:xfrm>
            <a:off x="7702966" y="2351110"/>
            <a:ext cx="3392491" cy="2832652"/>
          </a:xfrm>
          <a:custGeom>
            <a:avLst/>
            <a:gdLst>
              <a:gd name="connsiteX0" fmla="*/ 0 w 2309125"/>
              <a:gd name="connsiteY0" fmla="*/ 0 h 2832652"/>
              <a:gd name="connsiteX1" fmla="*/ 1154563 w 2309125"/>
              <a:gd name="connsiteY1" fmla="*/ 0 h 2832652"/>
              <a:gd name="connsiteX2" fmla="*/ 2309125 w 2309125"/>
              <a:gd name="connsiteY2" fmla="*/ 1416326 h 2832652"/>
              <a:gd name="connsiteX3" fmla="*/ 1154563 w 2309125"/>
              <a:gd name="connsiteY3" fmla="*/ 2832652 h 2832652"/>
              <a:gd name="connsiteX4" fmla="*/ 0 w 2309125"/>
              <a:gd name="connsiteY4" fmla="*/ 2832652 h 2832652"/>
              <a:gd name="connsiteX5" fmla="*/ 1154563 w 2309125"/>
              <a:gd name="connsiteY5" fmla="*/ 1416326 h 2832652"/>
              <a:gd name="connsiteX6" fmla="*/ 0 w 2309125"/>
              <a:gd name="connsiteY6" fmla="*/ 0 h 2832652"/>
              <a:gd name="connsiteX0" fmla="*/ 0 w 4058412"/>
              <a:gd name="connsiteY0" fmla="*/ 0 h 2832652"/>
              <a:gd name="connsiteX1" fmla="*/ 1154563 w 4058412"/>
              <a:gd name="connsiteY1" fmla="*/ 0 h 2832652"/>
              <a:gd name="connsiteX2" fmla="*/ 4058412 w 4058412"/>
              <a:gd name="connsiteY2" fmla="*/ 1426265 h 2832652"/>
              <a:gd name="connsiteX3" fmla="*/ 1154563 w 4058412"/>
              <a:gd name="connsiteY3" fmla="*/ 2832652 h 2832652"/>
              <a:gd name="connsiteX4" fmla="*/ 0 w 4058412"/>
              <a:gd name="connsiteY4" fmla="*/ 2832652 h 2832652"/>
              <a:gd name="connsiteX5" fmla="*/ 1154563 w 4058412"/>
              <a:gd name="connsiteY5" fmla="*/ 1416326 h 2832652"/>
              <a:gd name="connsiteX6" fmla="*/ 0 w 4058412"/>
              <a:gd name="connsiteY6" fmla="*/ 0 h 2832652"/>
              <a:gd name="connsiteX0" fmla="*/ 0 w 3531638"/>
              <a:gd name="connsiteY0" fmla="*/ 0 h 2832652"/>
              <a:gd name="connsiteX1" fmla="*/ 1154563 w 3531638"/>
              <a:gd name="connsiteY1" fmla="*/ 0 h 2832652"/>
              <a:gd name="connsiteX2" fmla="*/ 3531638 w 3531638"/>
              <a:gd name="connsiteY2" fmla="*/ 1396448 h 2832652"/>
              <a:gd name="connsiteX3" fmla="*/ 1154563 w 3531638"/>
              <a:gd name="connsiteY3" fmla="*/ 2832652 h 2832652"/>
              <a:gd name="connsiteX4" fmla="*/ 0 w 3531638"/>
              <a:gd name="connsiteY4" fmla="*/ 2832652 h 2832652"/>
              <a:gd name="connsiteX5" fmla="*/ 1154563 w 3531638"/>
              <a:gd name="connsiteY5" fmla="*/ 1416326 h 2832652"/>
              <a:gd name="connsiteX6" fmla="*/ 0 w 3531638"/>
              <a:gd name="connsiteY6" fmla="*/ 0 h 2832652"/>
              <a:gd name="connsiteX0" fmla="*/ 0 w 3531638"/>
              <a:gd name="connsiteY0" fmla="*/ 0 h 2832652"/>
              <a:gd name="connsiteX1" fmla="*/ 2178294 w 3531638"/>
              <a:gd name="connsiteY1" fmla="*/ 0 h 2832652"/>
              <a:gd name="connsiteX2" fmla="*/ 3531638 w 3531638"/>
              <a:gd name="connsiteY2" fmla="*/ 1396448 h 2832652"/>
              <a:gd name="connsiteX3" fmla="*/ 1154563 w 3531638"/>
              <a:gd name="connsiteY3" fmla="*/ 2832652 h 2832652"/>
              <a:gd name="connsiteX4" fmla="*/ 0 w 3531638"/>
              <a:gd name="connsiteY4" fmla="*/ 2832652 h 2832652"/>
              <a:gd name="connsiteX5" fmla="*/ 1154563 w 3531638"/>
              <a:gd name="connsiteY5" fmla="*/ 1416326 h 2832652"/>
              <a:gd name="connsiteX6" fmla="*/ 0 w 3531638"/>
              <a:gd name="connsiteY6" fmla="*/ 0 h 2832652"/>
              <a:gd name="connsiteX0" fmla="*/ 0 w 3531638"/>
              <a:gd name="connsiteY0" fmla="*/ 0 h 2832652"/>
              <a:gd name="connsiteX1" fmla="*/ 2178294 w 3531638"/>
              <a:gd name="connsiteY1" fmla="*/ 0 h 2832652"/>
              <a:gd name="connsiteX2" fmla="*/ 3531638 w 3531638"/>
              <a:gd name="connsiteY2" fmla="*/ 1396448 h 2832652"/>
              <a:gd name="connsiteX3" fmla="*/ 2128597 w 3531638"/>
              <a:gd name="connsiteY3" fmla="*/ 2832652 h 2832652"/>
              <a:gd name="connsiteX4" fmla="*/ 0 w 3531638"/>
              <a:gd name="connsiteY4" fmla="*/ 2832652 h 2832652"/>
              <a:gd name="connsiteX5" fmla="*/ 1154563 w 3531638"/>
              <a:gd name="connsiteY5" fmla="*/ 1416326 h 2832652"/>
              <a:gd name="connsiteX6" fmla="*/ 0 w 3531638"/>
              <a:gd name="connsiteY6" fmla="*/ 0 h 2832652"/>
              <a:gd name="connsiteX0" fmla="*/ 0 w 3531638"/>
              <a:gd name="connsiteY0" fmla="*/ 0 h 2832652"/>
              <a:gd name="connsiteX1" fmla="*/ 2178294 w 3531638"/>
              <a:gd name="connsiteY1" fmla="*/ 0 h 2832652"/>
              <a:gd name="connsiteX2" fmla="*/ 3531638 w 3531638"/>
              <a:gd name="connsiteY2" fmla="*/ 1396448 h 2832652"/>
              <a:gd name="connsiteX3" fmla="*/ 2178293 w 3531638"/>
              <a:gd name="connsiteY3" fmla="*/ 2832652 h 2832652"/>
              <a:gd name="connsiteX4" fmla="*/ 0 w 3531638"/>
              <a:gd name="connsiteY4" fmla="*/ 2832652 h 2832652"/>
              <a:gd name="connsiteX5" fmla="*/ 1154563 w 3531638"/>
              <a:gd name="connsiteY5" fmla="*/ 1416326 h 2832652"/>
              <a:gd name="connsiteX6" fmla="*/ 0 w 3531638"/>
              <a:gd name="connsiteY6" fmla="*/ 0 h 2832652"/>
              <a:gd name="connsiteX0" fmla="*/ 0 w 3531638"/>
              <a:gd name="connsiteY0" fmla="*/ 0 h 2832652"/>
              <a:gd name="connsiteX1" fmla="*/ 2178294 w 3531638"/>
              <a:gd name="connsiteY1" fmla="*/ 0 h 2832652"/>
              <a:gd name="connsiteX2" fmla="*/ 3531638 w 3531638"/>
              <a:gd name="connsiteY2" fmla="*/ 1396448 h 2832652"/>
              <a:gd name="connsiteX3" fmla="*/ 2178293 w 3531638"/>
              <a:gd name="connsiteY3" fmla="*/ 2832652 h 2832652"/>
              <a:gd name="connsiteX4" fmla="*/ 0 w 3531638"/>
              <a:gd name="connsiteY4" fmla="*/ 2832652 h 2832652"/>
              <a:gd name="connsiteX5" fmla="*/ 935902 w 3531638"/>
              <a:gd name="connsiteY5" fmla="*/ 1386509 h 2832652"/>
              <a:gd name="connsiteX6" fmla="*/ 0 w 3531638"/>
              <a:gd name="connsiteY6" fmla="*/ 0 h 2832652"/>
              <a:gd name="connsiteX0" fmla="*/ 0 w 3283160"/>
              <a:gd name="connsiteY0" fmla="*/ 0 h 2832652"/>
              <a:gd name="connsiteX1" fmla="*/ 2178294 w 3283160"/>
              <a:gd name="connsiteY1" fmla="*/ 0 h 2832652"/>
              <a:gd name="connsiteX2" fmla="*/ 3283160 w 3283160"/>
              <a:gd name="connsiteY2" fmla="*/ 1396448 h 2832652"/>
              <a:gd name="connsiteX3" fmla="*/ 2178293 w 3283160"/>
              <a:gd name="connsiteY3" fmla="*/ 2832652 h 2832652"/>
              <a:gd name="connsiteX4" fmla="*/ 0 w 3283160"/>
              <a:gd name="connsiteY4" fmla="*/ 2832652 h 2832652"/>
              <a:gd name="connsiteX5" fmla="*/ 935902 w 3283160"/>
              <a:gd name="connsiteY5" fmla="*/ 1386509 h 2832652"/>
              <a:gd name="connsiteX6" fmla="*/ 0 w 3283160"/>
              <a:gd name="connsiteY6" fmla="*/ 0 h 2832652"/>
              <a:gd name="connsiteX0" fmla="*/ 69574 w 3352734"/>
              <a:gd name="connsiteY0" fmla="*/ 0 h 2832652"/>
              <a:gd name="connsiteX1" fmla="*/ 2247868 w 3352734"/>
              <a:gd name="connsiteY1" fmla="*/ 0 h 2832652"/>
              <a:gd name="connsiteX2" fmla="*/ 3352734 w 3352734"/>
              <a:gd name="connsiteY2" fmla="*/ 1396448 h 2832652"/>
              <a:gd name="connsiteX3" fmla="*/ 2247867 w 3352734"/>
              <a:gd name="connsiteY3" fmla="*/ 2832652 h 2832652"/>
              <a:gd name="connsiteX4" fmla="*/ 0 w 3352734"/>
              <a:gd name="connsiteY4" fmla="*/ 2832652 h 2832652"/>
              <a:gd name="connsiteX5" fmla="*/ 1005476 w 3352734"/>
              <a:gd name="connsiteY5" fmla="*/ 1386509 h 2832652"/>
              <a:gd name="connsiteX6" fmla="*/ 69574 w 3352734"/>
              <a:gd name="connsiteY6" fmla="*/ 0 h 2832652"/>
              <a:gd name="connsiteX0" fmla="*/ 69574 w 3352734"/>
              <a:gd name="connsiteY0" fmla="*/ 0 h 2832652"/>
              <a:gd name="connsiteX1" fmla="*/ 2247868 w 3352734"/>
              <a:gd name="connsiteY1" fmla="*/ 0 h 2832652"/>
              <a:gd name="connsiteX2" fmla="*/ 3352734 w 3352734"/>
              <a:gd name="connsiteY2" fmla="*/ 1396448 h 2832652"/>
              <a:gd name="connsiteX3" fmla="*/ 2247867 w 3352734"/>
              <a:gd name="connsiteY3" fmla="*/ 2832652 h 2832652"/>
              <a:gd name="connsiteX4" fmla="*/ 0 w 3352734"/>
              <a:gd name="connsiteY4" fmla="*/ 2832652 h 2832652"/>
              <a:gd name="connsiteX5" fmla="*/ 935902 w 3352734"/>
              <a:gd name="connsiteY5" fmla="*/ 1386509 h 2832652"/>
              <a:gd name="connsiteX6" fmla="*/ 69574 w 3352734"/>
              <a:gd name="connsiteY6" fmla="*/ 0 h 2832652"/>
              <a:gd name="connsiteX0" fmla="*/ 109331 w 3392491"/>
              <a:gd name="connsiteY0" fmla="*/ 0 h 2832652"/>
              <a:gd name="connsiteX1" fmla="*/ 2287625 w 3392491"/>
              <a:gd name="connsiteY1" fmla="*/ 0 h 2832652"/>
              <a:gd name="connsiteX2" fmla="*/ 3392491 w 3392491"/>
              <a:gd name="connsiteY2" fmla="*/ 1396448 h 2832652"/>
              <a:gd name="connsiteX3" fmla="*/ 2287624 w 3392491"/>
              <a:gd name="connsiteY3" fmla="*/ 2832652 h 2832652"/>
              <a:gd name="connsiteX4" fmla="*/ 0 w 3392491"/>
              <a:gd name="connsiteY4" fmla="*/ 2832652 h 2832652"/>
              <a:gd name="connsiteX5" fmla="*/ 975659 w 3392491"/>
              <a:gd name="connsiteY5" fmla="*/ 1386509 h 2832652"/>
              <a:gd name="connsiteX6" fmla="*/ 109331 w 3392491"/>
              <a:gd name="connsiteY6" fmla="*/ 0 h 2832652"/>
              <a:gd name="connsiteX0" fmla="*/ 109331 w 3392491"/>
              <a:gd name="connsiteY0" fmla="*/ 0 h 2832652"/>
              <a:gd name="connsiteX1" fmla="*/ 2377077 w 3392491"/>
              <a:gd name="connsiteY1" fmla="*/ 0 h 2832652"/>
              <a:gd name="connsiteX2" fmla="*/ 3392491 w 3392491"/>
              <a:gd name="connsiteY2" fmla="*/ 1396448 h 2832652"/>
              <a:gd name="connsiteX3" fmla="*/ 2287624 w 3392491"/>
              <a:gd name="connsiteY3" fmla="*/ 2832652 h 2832652"/>
              <a:gd name="connsiteX4" fmla="*/ 0 w 3392491"/>
              <a:gd name="connsiteY4" fmla="*/ 2832652 h 2832652"/>
              <a:gd name="connsiteX5" fmla="*/ 975659 w 3392491"/>
              <a:gd name="connsiteY5" fmla="*/ 1386509 h 2832652"/>
              <a:gd name="connsiteX6" fmla="*/ 109331 w 3392491"/>
              <a:gd name="connsiteY6" fmla="*/ 0 h 2832652"/>
              <a:gd name="connsiteX0" fmla="*/ 109331 w 3392491"/>
              <a:gd name="connsiteY0" fmla="*/ 0 h 2832652"/>
              <a:gd name="connsiteX1" fmla="*/ 2377077 w 3392491"/>
              <a:gd name="connsiteY1" fmla="*/ 0 h 2832652"/>
              <a:gd name="connsiteX2" fmla="*/ 3392491 w 3392491"/>
              <a:gd name="connsiteY2" fmla="*/ 1396448 h 2832652"/>
              <a:gd name="connsiteX3" fmla="*/ 2387015 w 3392491"/>
              <a:gd name="connsiteY3" fmla="*/ 2832652 h 2832652"/>
              <a:gd name="connsiteX4" fmla="*/ 0 w 3392491"/>
              <a:gd name="connsiteY4" fmla="*/ 2832652 h 2832652"/>
              <a:gd name="connsiteX5" fmla="*/ 975659 w 3392491"/>
              <a:gd name="connsiteY5" fmla="*/ 1386509 h 2832652"/>
              <a:gd name="connsiteX6" fmla="*/ 109331 w 3392491"/>
              <a:gd name="connsiteY6" fmla="*/ 0 h 2832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92491" h="2832652">
                <a:moveTo>
                  <a:pt x="109331" y="0"/>
                </a:moveTo>
                <a:lnTo>
                  <a:pt x="2377077" y="0"/>
                </a:lnTo>
                <a:lnTo>
                  <a:pt x="3392491" y="1396448"/>
                </a:lnTo>
                <a:lnTo>
                  <a:pt x="2387015" y="2832652"/>
                </a:lnTo>
                <a:lnTo>
                  <a:pt x="0" y="2832652"/>
                </a:lnTo>
                <a:lnTo>
                  <a:pt x="975659" y="1386509"/>
                </a:lnTo>
                <a:lnTo>
                  <a:pt x="109331" y="0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1D6DFC0F-A03C-4CB8-B5A1-5F34E94AEFD7}"/>
              </a:ext>
            </a:extLst>
          </p:cNvPr>
          <p:cNvSpPr txBox="1"/>
          <p:nvPr/>
        </p:nvSpPr>
        <p:spPr>
          <a:xfrm>
            <a:off x="987700" y="1185823"/>
            <a:ext cx="1497083" cy="588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 dirty="0">
                <a:solidFill>
                  <a:srgbClr val="004EA2"/>
                </a:solidFill>
                <a:latin typeface="思源黑体 CN Bold" pitchFamily="34" charset="-122"/>
                <a:ea typeface="思源黑体 CN Bold" pitchFamily="34" charset="-122"/>
                <a:sym typeface="+mn-ea"/>
              </a:rPr>
              <a:t>实施阶段</a:t>
            </a:r>
            <a:endParaRPr lang="zh-CN" altLang="zh-CN" sz="2400" b="1" dirty="0">
              <a:solidFill>
                <a:srgbClr val="004EA2"/>
              </a:solidFill>
              <a:latin typeface="思源黑体 CN Bold" pitchFamily="34" charset="-122"/>
              <a:ea typeface="思源黑体 CN Bold" pitchFamily="34" charset="-122"/>
              <a:sym typeface="+mn-ea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694C5638-5797-443F-AA69-D8CC9A46FB2D}"/>
              </a:ext>
            </a:extLst>
          </p:cNvPr>
          <p:cNvSpPr/>
          <p:nvPr/>
        </p:nvSpPr>
        <p:spPr>
          <a:xfrm rot="5400000">
            <a:off x="698120" y="1416453"/>
            <a:ext cx="230744" cy="198917"/>
          </a:xfrm>
          <a:prstGeom prst="triangle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7C5D300E-668D-4A19-B7AF-1D8BD3AE4F84}"/>
              </a:ext>
            </a:extLst>
          </p:cNvPr>
          <p:cNvSpPr txBox="1"/>
          <p:nvPr/>
        </p:nvSpPr>
        <p:spPr>
          <a:xfrm>
            <a:off x="2286619" y="348287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  <a:sym typeface="+mn-ea"/>
              </a:rPr>
              <a:t>组织宣传阶段</a:t>
            </a:r>
            <a:endParaRPr lang="zh-CN" altLang="en-US" dirty="0">
              <a:solidFill>
                <a:schemeClr val="bg1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0E908A2A-54FB-4B0C-9EE7-F6A904D2BE15}"/>
              </a:ext>
            </a:extLst>
          </p:cNvPr>
          <p:cNvSpPr txBox="1"/>
          <p:nvPr/>
        </p:nvSpPr>
        <p:spPr>
          <a:xfrm>
            <a:off x="5323838" y="3061939"/>
            <a:ext cx="203132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dirty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  <a:sym typeface="+mn-ea"/>
              </a:rPr>
              <a:t>建立垃圾分类引导</a:t>
            </a:r>
            <a:endParaRPr lang="en-US" altLang="zh-CN" dirty="0">
              <a:solidFill>
                <a:schemeClr val="bg1"/>
              </a:solidFill>
              <a:latin typeface="思源黑体 CN Medium" pitchFamily="34" charset="-122"/>
              <a:ea typeface="思源黑体 CN Medium" pitchFamily="34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zh-CN" dirty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  <a:sym typeface="+mn-ea"/>
              </a:rPr>
              <a:t>督导员队伍</a:t>
            </a:r>
            <a:endParaRPr lang="en-US" altLang="zh-CN" dirty="0">
              <a:solidFill>
                <a:schemeClr val="bg1"/>
              </a:solidFill>
              <a:latin typeface="思源黑体 CN Medium" pitchFamily="34" charset="-122"/>
              <a:ea typeface="思源黑体 CN Medium" pitchFamily="34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zh-CN" dirty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  <a:sym typeface="+mn-ea"/>
              </a:rPr>
              <a:t>完成基础设施阶段</a:t>
            </a:r>
            <a:endParaRPr lang="zh-CN" altLang="en-US" dirty="0">
              <a:solidFill>
                <a:schemeClr val="bg1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8AB98469-E16D-46BC-BD8E-E39AD037705F}"/>
              </a:ext>
            </a:extLst>
          </p:cNvPr>
          <p:cNvSpPr txBox="1"/>
          <p:nvPr/>
        </p:nvSpPr>
        <p:spPr>
          <a:xfrm>
            <a:off x="8994083" y="34917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  <a:sym typeface="+mn-ea"/>
              </a:rPr>
              <a:t>全面落实阶段</a:t>
            </a:r>
            <a:endParaRPr lang="zh-CN" altLang="en-US" dirty="0">
              <a:solidFill>
                <a:schemeClr val="bg1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C24C2E9B-2C54-4445-93CD-D1746B1B7245}"/>
              </a:ext>
            </a:extLst>
          </p:cNvPr>
          <p:cNvSpPr txBox="1"/>
          <p:nvPr/>
        </p:nvSpPr>
        <p:spPr>
          <a:xfrm>
            <a:off x="2062947" y="5343537"/>
            <a:ext cx="1327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>
                <a:solidFill>
                  <a:srgbClr val="004EA2"/>
                </a:solidFill>
                <a:latin typeface="思源黑体 CN Bold" pitchFamily="34" charset="-122"/>
                <a:ea typeface="思源黑体 CN Bold" pitchFamily="34" charset="-122"/>
                <a:sym typeface="+mn-ea"/>
              </a:rPr>
              <a:t>2020年9月</a:t>
            </a:r>
            <a:endParaRPr lang="en-US" altLang="zh-CN" dirty="0">
              <a:solidFill>
                <a:srgbClr val="004EA2"/>
              </a:solidFill>
              <a:latin typeface="思源黑体 CN Bold" pitchFamily="34" charset="-122"/>
              <a:ea typeface="思源黑体 CN Bold" pitchFamily="34" charset="-122"/>
              <a:sym typeface="+mn-ea"/>
            </a:endParaRPr>
          </a:p>
          <a:p>
            <a:r>
              <a:rPr lang="zh-CN" altLang="zh-CN" dirty="0">
                <a:solidFill>
                  <a:srgbClr val="004EA2"/>
                </a:solidFill>
                <a:latin typeface="思源黑体 CN Bold" pitchFamily="34" charset="-122"/>
                <a:ea typeface="思源黑体 CN Bold" pitchFamily="34" charset="-122"/>
                <a:sym typeface="+mn-ea"/>
              </a:rPr>
              <a:t>-10月中旬</a:t>
            </a: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DB82F29D-6B6E-47BD-A7C8-C365939179A2}"/>
              </a:ext>
            </a:extLst>
          </p:cNvPr>
          <p:cNvSpPr txBox="1"/>
          <p:nvPr/>
        </p:nvSpPr>
        <p:spPr>
          <a:xfrm>
            <a:off x="4688163" y="5343537"/>
            <a:ext cx="1737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zh-CN" dirty="0">
                <a:solidFill>
                  <a:srgbClr val="004EA2"/>
                </a:solidFill>
                <a:latin typeface="思源黑体 CN Bold" pitchFamily="34" charset="-122"/>
                <a:ea typeface="思源黑体 CN Bold" pitchFamily="34" charset="-122"/>
                <a:sym typeface="+mn-ea"/>
              </a:rPr>
              <a:t>2020年</a:t>
            </a:r>
            <a:endParaRPr lang="en-US" altLang="zh-CN" dirty="0">
              <a:solidFill>
                <a:srgbClr val="004EA2"/>
              </a:solidFill>
              <a:latin typeface="思源黑体 CN Bold" pitchFamily="34" charset="-122"/>
              <a:ea typeface="思源黑体 CN Bold" pitchFamily="34" charset="-122"/>
              <a:sym typeface="+mn-ea"/>
            </a:endParaRPr>
          </a:p>
          <a:p>
            <a:pPr algn="ctr"/>
            <a:r>
              <a:rPr lang="zh-CN" altLang="zh-CN" dirty="0">
                <a:solidFill>
                  <a:srgbClr val="004EA2"/>
                </a:solidFill>
                <a:latin typeface="思源黑体 CN Bold" pitchFamily="34" charset="-122"/>
                <a:ea typeface="思源黑体 CN Bold" pitchFamily="34" charset="-122"/>
                <a:sym typeface="+mn-ea"/>
              </a:rPr>
              <a:t>10月下旬-11月</a:t>
            </a:r>
            <a:endParaRPr lang="zh-CN" altLang="en-US" dirty="0"/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C64E9942-48E6-4D2B-8750-6C13F033523D}"/>
              </a:ext>
            </a:extLst>
          </p:cNvPr>
          <p:cNvSpPr txBox="1"/>
          <p:nvPr/>
        </p:nvSpPr>
        <p:spPr>
          <a:xfrm>
            <a:off x="8031318" y="5482036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>
                <a:solidFill>
                  <a:srgbClr val="004EA2"/>
                </a:solidFill>
                <a:latin typeface="思源黑体 CN Bold" pitchFamily="34" charset="-122"/>
                <a:ea typeface="思源黑体 CN Bold" pitchFamily="34" charset="-122"/>
                <a:sym typeface="+mn-ea"/>
              </a:rPr>
              <a:t>2020年12月以后</a:t>
            </a:r>
            <a:endParaRPr lang="zh-CN" altLang="en-US" dirty="0"/>
          </a:p>
        </p:txBody>
      </p:sp>
      <p:sp>
        <p:nvSpPr>
          <p:cNvPr id="19" name="圆角矩形标注 5">
            <a:extLst>
              <a:ext uri="{FF2B5EF4-FFF2-40B4-BE49-F238E27FC236}">
                <a16:creationId xmlns:a16="http://schemas.microsoft.com/office/drawing/2014/main" id="{A35386A8-53C2-4375-BBCA-FDAC756B47D8}"/>
              </a:ext>
            </a:extLst>
          </p:cNvPr>
          <p:cNvSpPr/>
          <p:nvPr/>
        </p:nvSpPr>
        <p:spPr>
          <a:xfrm>
            <a:off x="4188716" y="6077054"/>
            <a:ext cx="3633380" cy="785191"/>
          </a:xfrm>
          <a:custGeom>
            <a:avLst/>
            <a:gdLst>
              <a:gd name="connsiteX0" fmla="*/ 0 w 4033211"/>
              <a:gd name="connsiteY0" fmla="*/ 130868 h 785191"/>
              <a:gd name="connsiteX1" fmla="*/ 130868 w 4033211"/>
              <a:gd name="connsiteY1" fmla="*/ 0 h 785191"/>
              <a:gd name="connsiteX2" fmla="*/ 672202 w 4033211"/>
              <a:gd name="connsiteY2" fmla="*/ 0 h 785191"/>
              <a:gd name="connsiteX3" fmla="*/ 672202 w 4033211"/>
              <a:gd name="connsiteY3" fmla="*/ 0 h 785191"/>
              <a:gd name="connsiteX4" fmla="*/ 1680505 w 4033211"/>
              <a:gd name="connsiteY4" fmla="*/ 0 h 785191"/>
              <a:gd name="connsiteX5" fmla="*/ 3902343 w 4033211"/>
              <a:gd name="connsiteY5" fmla="*/ 0 h 785191"/>
              <a:gd name="connsiteX6" fmla="*/ 4033211 w 4033211"/>
              <a:gd name="connsiteY6" fmla="*/ 130868 h 785191"/>
              <a:gd name="connsiteX7" fmla="*/ 4033211 w 4033211"/>
              <a:gd name="connsiteY7" fmla="*/ 458028 h 785191"/>
              <a:gd name="connsiteX8" fmla="*/ 4033211 w 4033211"/>
              <a:gd name="connsiteY8" fmla="*/ 458028 h 785191"/>
              <a:gd name="connsiteX9" fmla="*/ 4033211 w 4033211"/>
              <a:gd name="connsiteY9" fmla="*/ 654326 h 785191"/>
              <a:gd name="connsiteX10" fmla="*/ 4033211 w 4033211"/>
              <a:gd name="connsiteY10" fmla="*/ 654323 h 785191"/>
              <a:gd name="connsiteX11" fmla="*/ 3902343 w 4033211"/>
              <a:gd name="connsiteY11" fmla="*/ 785191 h 785191"/>
              <a:gd name="connsiteX12" fmla="*/ 1680505 w 4033211"/>
              <a:gd name="connsiteY12" fmla="*/ 785191 h 785191"/>
              <a:gd name="connsiteX13" fmla="*/ 1176367 w 4033211"/>
              <a:gd name="connsiteY13" fmla="*/ 883340 h 785191"/>
              <a:gd name="connsiteX14" fmla="*/ 672202 w 4033211"/>
              <a:gd name="connsiteY14" fmla="*/ 785191 h 785191"/>
              <a:gd name="connsiteX15" fmla="*/ 130868 w 4033211"/>
              <a:gd name="connsiteY15" fmla="*/ 785191 h 785191"/>
              <a:gd name="connsiteX16" fmla="*/ 0 w 4033211"/>
              <a:gd name="connsiteY16" fmla="*/ 654323 h 785191"/>
              <a:gd name="connsiteX17" fmla="*/ 0 w 4033211"/>
              <a:gd name="connsiteY17" fmla="*/ 654326 h 785191"/>
              <a:gd name="connsiteX18" fmla="*/ 0 w 4033211"/>
              <a:gd name="connsiteY18" fmla="*/ 458028 h 785191"/>
              <a:gd name="connsiteX19" fmla="*/ 0 w 4033211"/>
              <a:gd name="connsiteY19" fmla="*/ 458028 h 785191"/>
              <a:gd name="connsiteX20" fmla="*/ 0 w 4033211"/>
              <a:gd name="connsiteY20" fmla="*/ 130868 h 785191"/>
              <a:gd name="connsiteX0" fmla="*/ 0 w 4033211"/>
              <a:gd name="connsiteY0" fmla="*/ 130868 h 785191"/>
              <a:gd name="connsiteX1" fmla="*/ 130868 w 4033211"/>
              <a:gd name="connsiteY1" fmla="*/ 0 h 785191"/>
              <a:gd name="connsiteX2" fmla="*/ 672202 w 4033211"/>
              <a:gd name="connsiteY2" fmla="*/ 0 h 785191"/>
              <a:gd name="connsiteX3" fmla="*/ 672202 w 4033211"/>
              <a:gd name="connsiteY3" fmla="*/ 0 h 785191"/>
              <a:gd name="connsiteX4" fmla="*/ 1680505 w 4033211"/>
              <a:gd name="connsiteY4" fmla="*/ 0 h 785191"/>
              <a:gd name="connsiteX5" fmla="*/ 3902343 w 4033211"/>
              <a:gd name="connsiteY5" fmla="*/ 0 h 785191"/>
              <a:gd name="connsiteX6" fmla="*/ 4033211 w 4033211"/>
              <a:gd name="connsiteY6" fmla="*/ 130868 h 785191"/>
              <a:gd name="connsiteX7" fmla="*/ 4033211 w 4033211"/>
              <a:gd name="connsiteY7" fmla="*/ 458028 h 785191"/>
              <a:gd name="connsiteX8" fmla="*/ 4033211 w 4033211"/>
              <a:gd name="connsiteY8" fmla="*/ 458028 h 785191"/>
              <a:gd name="connsiteX9" fmla="*/ 4033211 w 4033211"/>
              <a:gd name="connsiteY9" fmla="*/ 654326 h 785191"/>
              <a:gd name="connsiteX10" fmla="*/ 4033211 w 4033211"/>
              <a:gd name="connsiteY10" fmla="*/ 654323 h 785191"/>
              <a:gd name="connsiteX11" fmla="*/ 3902343 w 4033211"/>
              <a:gd name="connsiteY11" fmla="*/ 785191 h 785191"/>
              <a:gd name="connsiteX12" fmla="*/ 1680505 w 4033211"/>
              <a:gd name="connsiteY12" fmla="*/ 785191 h 785191"/>
              <a:gd name="connsiteX13" fmla="*/ 672202 w 4033211"/>
              <a:gd name="connsiteY13" fmla="*/ 785191 h 785191"/>
              <a:gd name="connsiteX14" fmla="*/ 130868 w 4033211"/>
              <a:gd name="connsiteY14" fmla="*/ 785191 h 785191"/>
              <a:gd name="connsiteX15" fmla="*/ 0 w 4033211"/>
              <a:gd name="connsiteY15" fmla="*/ 654323 h 785191"/>
              <a:gd name="connsiteX16" fmla="*/ 0 w 4033211"/>
              <a:gd name="connsiteY16" fmla="*/ 654326 h 785191"/>
              <a:gd name="connsiteX17" fmla="*/ 0 w 4033211"/>
              <a:gd name="connsiteY17" fmla="*/ 458028 h 785191"/>
              <a:gd name="connsiteX18" fmla="*/ 0 w 4033211"/>
              <a:gd name="connsiteY18" fmla="*/ 458028 h 785191"/>
              <a:gd name="connsiteX19" fmla="*/ 0 w 4033211"/>
              <a:gd name="connsiteY19" fmla="*/ 130868 h 785191"/>
              <a:gd name="connsiteX0" fmla="*/ 268357 w 4301568"/>
              <a:gd name="connsiteY0" fmla="*/ 130868 h 785191"/>
              <a:gd name="connsiteX1" fmla="*/ 399225 w 4301568"/>
              <a:gd name="connsiteY1" fmla="*/ 0 h 785191"/>
              <a:gd name="connsiteX2" fmla="*/ 940559 w 4301568"/>
              <a:gd name="connsiteY2" fmla="*/ 0 h 785191"/>
              <a:gd name="connsiteX3" fmla="*/ 940559 w 4301568"/>
              <a:gd name="connsiteY3" fmla="*/ 0 h 785191"/>
              <a:gd name="connsiteX4" fmla="*/ 1948862 w 4301568"/>
              <a:gd name="connsiteY4" fmla="*/ 0 h 785191"/>
              <a:gd name="connsiteX5" fmla="*/ 4170700 w 4301568"/>
              <a:gd name="connsiteY5" fmla="*/ 0 h 785191"/>
              <a:gd name="connsiteX6" fmla="*/ 4301568 w 4301568"/>
              <a:gd name="connsiteY6" fmla="*/ 130868 h 785191"/>
              <a:gd name="connsiteX7" fmla="*/ 4301568 w 4301568"/>
              <a:gd name="connsiteY7" fmla="*/ 458028 h 785191"/>
              <a:gd name="connsiteX8" fmla="*/ 4301568 w 4301568"/>
              <a:gd name="connsiteY8" fmla="*/ 458028 h 785191"/>
              <a:gd name="connsiteX9" fmla="*/ 4301568 w 4301568"/>
              <a:gd name="connsiteY9" fmla="*/ 654326 h 785191"/>
              <a:gd name="connsiteX10" fmla="*/ 4301568 w 4301568"/>
              <a:gd name="connsiteY10" fmla="*/ 654323 h 785191"/>
              <a:gd name="connsiteX11" fmla="*/ 4170700 w 4301568"/>
              <a:gd name="connsiteY11" fmla="*/ 785191 h 785191"/>
              <a:gd name="connsiteX12" fmla="*/ 1948862 w 4301568"/>
              <a:gd name="connsiteY12" fmla="*/ 785191 h 785191"/>
              <a:gd name="connsiteX13" fmla="*/ 940559 w 4301568"/>
              <a:gd name="connsiteY13" fmla="*/ 785191 h 785191"/>
              <a:gd name="connsiteX14" fmla="*/ 399225 w 4301568"/>
              <a:gd name="connsiteY14" fmla="*/ 785191 h 785191"/>
              <a:gd name="connsiteX15" fmla="*/ 268357 w 4301568"/>
              <a:gd name="connsiteY15" fmla="*/ 654323 h 785191"/>
              <a:gd name="connsiteX16" fmla="*/ 268357 w 4301568"/>
              <a:gd name="connsiteY16" fmla="*/ 654326 h 785191"/>
              <a:gd name="connsiteX17" fmla="*/ 268357 w 4301568"/>
              <a:gd name="connsiteY17" fmla="*/ 458028 h 785191"/>
              <a:gd name="connsiteX18" fmla="*/ 0 w 4301568"/>
              <a:gd name="connsiteY18" fmla="*/ 378515 h 785191"/>
              <a:gd name="connsiteX19" fmla="*/ 268357 w 4301568"/>
              <a:gd name="connsiteY19" fmla="*/ 130868 h 785191"/>
              <a:gd name="connsiteX0" fmla="*/ 268357 w 4301568"/>
              <a:gd name="connsiteY0" fmla="*/ 130868 h 785191"/>
              <a:gd name="connsiteX1" fmla="*/ 399225 w 4301568"/>
              <a:gd name="connsiteY1" fmla="*/ 0 h 785191"/>
              <a:gd name="connsiteX2" fmla="*/ 940559 w 4301568"/>
              <a:gd name="connsiteY2" fmla="*/ 0 h 785191"/>
              <a:gd name="connsiteX3" fmla="*/ 940559 w 4301568"/>
              <a:gd name="connsiteY3" fmla="*/ 0 h 785191"/>
              <a:gd name="connsiteX4" fmla="*/ 1948862 w 4301568"/>
              <a:gd name="connsiteY4" fmla="*/ 0 h 785191"/>
              <a:gd name="connsiteX5" fmla="*/ 4170700 w 4301568"/>
              <a:gd name="connsiteY5" fmla="*/ 0 h 785191"/>
              <a:gd name="connsiteX6" fmla="*/ 4301568 w 4301568"/>
              <a:gd name="connsiteY6" fmla="*/ 130868 h 785191"/>
              <a:gd name="connsiteX7" fmla="*/ 4301568 w 4301568"/>
              <a:gd name="connsiteY7" fmla="*/ 458028 h 785191"/>
              <a:gd name="connsiteX8" fmla="*/ 4301568 w 4301568"/>
              <a:gd name="connsiteY8" fmla="*/ 458028 h 785191"/>
              <a:gd name="connsiteX9" fmla="*/ 4301568 w 4301568"/>
              <a:gd name="connsiteY9" fmla="*/ 654326 h 785191"/>
              <a:gd name="connsiteX10" fmla="*/ 4301568 w 4301568"/>
              <a:gd name="connsiteY10" fmla="*/ 654323 h 785191"/>
              <a:gd name="connsiteX11" fmla="*/ 4170700 w 4301568"/>
              <a:gd name="connsiteY11" fmla="*/ 785191 h 785191"/>
              <a:gd name="connsiteX12" fmla="*/ 1948862 w 4301568"/>
              <a:gd name="connsiteY12" fmla="*/ 785191 h 785191"/>
              <a:gd name="connsiteX13" fmla="*/ 940559 w 4301568"/>
              <a:gd name="connsiteY13" fmla="*/ 785191 h 785191"/>
              <a:gd name="connsiteX14" fmla="*/ 399225 w 4301568"/>
              <a:gd name="connsiteY14" fmla="*/ 785191 h 785191"/>
              <a:gd name="connsiteX15" fmla="*/ 268357 w 4301568"/>
              <a:gd name="connsiteY15" fmla="*/ 654323 h 785191"/>
              <a:gd name="connsiteX16" fmla="*/ 268357 w 4301568"/>
              <a:gd name="connsiteY16" fmla="*/ 654326 h 785191"/>
              <a:gd name="connsiteX17" fmla="*/ 0 w 4301568"/>
              <a:gd name="connsiteY17" fmla="*/ 378515 h 785191"/>
              <a:gd name="connsiteX18" fmla="*/ 268357 w 4301568"/>
              <a:gd name="connsiteY18" fmla="*/ 130868 h 78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301568" h="785191">
                <a:moveTo>
                  <a:pt x="268357" y="130868"/>
                </a:moveTo>
                <a:cubicBezTo>
                  <a:pt x="268357" y="58592"/>
                  <a:pt x="326949" y="0"/>
                  <a:pt x="399225" y="0"/>
                </a:cubicBezTo>
                <a:lnTo>
                  <a:pt x="940559" y="0"/>
                </a:lnTo>
                <a:lnTo>
                  <a:pt x="940559" y="0"/>
                </a:lnTo>
                <a:lnTo>
                  <a:pt x="1948862" y="0"/>
                </a:lnTo>
                <a:lnTo>
                  <a:pt x="4170700" y="0"/>
                </a:lnTo>
                <a:cubicBezTo>
                  <a:pt x="4242976" y="0"/>
                  <a:pt x="4301568" y="58592"/>
                  <a:pt x="4301568" y="130868"/>
                </a:cubicBezTo>
                <a:lnTo>
                  <a:pt x="4301568" y="458028"/>
                </a:lnTo>
                <a:lnTo>
                  <a:pt x="4301568" y="458028"/>
                </a:lnTo>
                <a:lnTo>
                  <a:pt x="4301568" y="654326"/>
                </a:lnTo>
                <a:lnTo>
                  <a:pt x="4301568" y="654323"/>
                </a:lnTo>
                <a:cubicBezTo>
                  <a:pt x="4301568" y="726599"/>
                  <a:pt x="4242976" y="785191"/>
                  <a:pt x="4170700" y="785191"/>
                </a:cubicBezTo>
                <a:lnTo>
                  <a:pt x="1948862" y="785191"/>
                </a:lnTo>
                <a:lnTo>
                  <a:pt x="940559" y="785191"/>
                </a:lnTo>
                <a:lnTo>
                  <a:pt x="399225" y="785191"/>
                </a:lnTo>
                <a:cubicBezTo>
                  <a:pt x="326949" y="785191"/>
                  <a:pt x="268357" y="726599"/>
                  <a:pt x="268357" y="654323"/>
                </a:cubicBezTo>
                <a:lnTo>
                  <a:pt x="268357" y="654326"/>
                </a:lnTo>
                <a:lnTo>
                  <a:pt x="0" y="378515"/>
                </a:lnTo>
                <a:lnTo>
                  <a:pt x="268357" y="130868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29">
            <a:extLst>
              <a:ext uri="{FF2B5EF4-FFF2-40B4-BE49-F238E27FC236}">
                <a16:creationId xmlns:a16="http://schemas.microsoft.com/office/drawing/2014/main" id="{D9661533-F3FF-47C2-AF97-9E239C71A4D1}"/>
              </a:ext>
            </a:extLst>
          </p:cNvPr>
          <p:cNvSpPr txBox="1"/>
          <p:nvPr/>
        </p:nvSpPr>
        <p:spPr>
          <a:xfrm>
            <a:off x="4661547" y="6156422"/>
            <a:ext cx="304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思源黑体 CN Normal" pitchFamily="34" charset="-122"/>
                <a:ea typeface="思源黑体 CN Normal" pitchFamily="34" charset="-122"/>
              </a:rPr>
              <a:t>可进行图表化的内容，做到图表化更完美。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485</Words>
  <Application>Microsoft Office PowerPoint</Application>
  <PresentationFormat>自定义</PresentationFormat>
  <Paragraphs>45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方正黑体简体</vt:lpstr>
      <vt:lpstr>思源黑体 CN Bold</vt:lpstr>
      <vt:lpstr>思源黑体 CN ExtraLight</vt:lpstr>
      <vt:lpstr>思源黑体 CN Heavy</vt:lpstr>
      <vt:lpstr>思源黑体 CN Medium</vt:lpstr>
      <vt:lpstr>思源黑体 CN Normal</vt:lpstr>
      <vt:lpstr>微软雅黑</vt:lpstr>
      <vt:lpstr>微软雅黑 Light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梁 嘉铭</cp:lastModifiedBy>
  <cp:revision>149</cp:revision>
  <dcterms:created xsi:type="dcterms:W3CDTF">2017-08-03T09:01:00Z</dcterms:created>
  <dcterms:modified xsi:type="dcterms:W3CDTF">2022-04-12T16:17:03Z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