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60" r:id="rId4"/>
    <p:sldId id="263" r:id="rId5"/>
    <p:sldId id="265" r:id="rId6"/>
    <p:sldId id="267" r:id="rId7"/>
    <p:sldId id="266" r:id="rId8"/>
    <p:sldId id="268" r:id="rId9"/>
    <p:sldId id="257" r:id="rId10"/>
  </p:sldIdLst>
  <p:sldSz cx="13679488" cy="7920038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>
          <p15:clr>
            <a:srgbClr val="A4A3A4"/>
          </p15:clr>
        </p15:guide>
        <p15:guide id="2" pos="42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4D4"/>
    <a:srgbClr val="F7860C"/>
    <a:srgbClr val="F85208"/>
    <a:srgbClr val="41D9FF"/>
    <a:srgbClr val="F0BBA8"/>
    <a:srgbClr val="29CFFF"/>
    <a:srgbClr val="009FE8"/>
    <a:srgbClr val="1E93D3"/>
    <a:srgbClr val="164A95"/>
    <a:srgbClr val="093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10" y="90"/>
      </p:cViewPr>
      <p:guideLst>
        <p:guide orient="horz" pos="2500"/>
        <p:guide pos="42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8325" y="1279525"/>
            <a:ext cx="59658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0500" y="1296533"/>
            <a:ext cx="11799001" cy="2757333"/>
          </a:xfrm>
        </p:spPr>
        <p:txBody>
          <a:bodyPr anchor="b"/>
          <a:lstStyle>
            <a:lvl1pPr algn="ctr">
              <a:defRPr sz="69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0500" y="4160200"/>
            <a:ext cx="11799001" cy="1911800"/>
          </a:xfrm>
        </p:spPr>
        <p:txBody>
          <a:bodyPr/>
          <a:lstStyle>
            <a:lvl1pPr marL="0" indent="0" algn="ctr">
              <a:buNone/>
              <a:defRPr sz="277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7685" indent="0" algn="ctr">
              <a:buNone/>
              <a:defRPr sz="2310"/>
            </a:lvl2pPr>
            <a:lvl3pPr marL="1056005" indent="0" algn="ctr">
              <a:buNone/>
              <a:defRPr sz="2080"/>
            </a:lvl3pPr>
            <a:lvl4pPr marL="1583690" indent="0" algn="ctr">
              <a:buNone/>
              <a:defRPr sz="1850"/>
            </a:lvl4pPr>
            <a:lvl5pPr marL="2112010" indent="0" algn="ctr">
              <a:buNone/>
              <a:defRPr sz="1850"/>
            </a:lvl5pPr>
            <a:lvl6pPr marL="2639695" indent="0" algn="ctr">
              <a:buNone/>
              <a:defRPr sz="1850"/>
            </a:lvl6pPr>
            <a:lvl7pPr marL="3168015" indent="0" algn="ctr">
              <a:buNone/>
              <a:defRPr sz="1850"/>
            </a:lvl7pPr>
            <a:lvl8pPr marL="3695700" indent="0" algn="ctr">
              <a:buNone/>
              <a:defRPr sz="1850"/>
            </a:lvl8pPr>
            <a:lvl9pPr marL="4224020" indent="0" algn="ctr">
              <a:buNone/>
              <a:defRPr sz="185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0500" y="377667"/>
            <a:ext cx="11799001" cy="675620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500" y="228067"/>
            <a:ext cx="11799001" cy="1530834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0500" y="1966067"/>
            <a:ext cx="11799001" cy="516780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500" y="3417333"/>
            <a:ext cx="11799001" cy="3212000"/>
          </a:xfrm>
        </p:spPr>
        <p:txBody>
          <a:bodyPr anchor="t" anchorCtr="0"/>
          <a:lstStyle>
            <a:lvl1pPr>
              <a:defRPr sz="55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0500" y="1988800"/>
            <a:ext cx="11799001" cy="1273800"/>
          </a:xfrm>
        </p:spPr>
        <p:txBody>
          <a:bodyPr lIns="144145" anchor="b" anchorCtr="0"/>
          <a:lstStyle>
            <a:lvl1pPr marL="0" indent="0">
              <a:buNone/>
              <a:defRPr sz="277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7685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05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58369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4pPr>
            <a:lvl5pPr marL="211201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5pPr>
            <a:lvl6pPr marL="2639695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6pPr>
            <a:lvl7pPr marL="3168015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7pPr>
            <a:lvl8pPr marL="36957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8pPr>
            <a:lvl9pPr marL="422402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0500" y="2108333"/>
            <a:ext cx="5814000" cy="502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25500" y="2108333"/>
            <a:ext cx="5814000" cy="502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638" y="421667"/>
            <a:ext cx="11799001" cy="924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1925" y="1711600"/>
            <a:ext cx="5858175" cy="951133"/>
          </a:xfrm>
        </p:spPr>
        <p:txBody>
          <a:bodyPr anchor="ctr" anchorCtr="0"/>
          <a:lstStyle>
            <a:lvl1pPr marL="0" indent="0">
              <a:buNone/>
              <a:defRPr sz="3695">
                <a:solidFill>
                  <a:srgbClr val="0070C0"/>
                </a:solidFill>
              </a:defRPr>
            </a:lvl1pPr>
            <a:lvl2pPr marL="527685" indent="0">
              <a:buNone/>
              <a:defRPr sz="2770"/>
            </a:lvl2pPr>
            <a:lvl3pPr marL="1056005" indent="0">
              <a:buNone/>
              <a:defRPr sz="2310"/>
            </a:lvl3pPr>
            <a:lvl4pPr marL="1583690" indent="0">
              <a:buNone/>
              <a:defRPr sz="2080"/>
            </a:lvl4pPr>
            <a:lvl5pPr marL="2112010" indent="0">
              <a:buNone/>
              <a:defRPr sz="2080"/>
            </a:lvl5pPr>
            <a:lvl6pPr marL="2639695" indent="0">
              <a:buNone/>
              <a:defRPr sz="2080"/>
            </a:lvl6pPr>
            <a:lvl7pPr marL="3168015" indent="0">
              <a:buNone/>
              <a:defRPr sz="2080"/>
            </a:lvl7pPr>
            <a:lvl8pPr marL="3695700" indent="0">
              <a:buNone/>
              <a:defRPr sz="2080"/>
            </a:lvl8pPr>
            <a:lvl9pPr marL="4224020" indent="0">
              <a:buNone/>
              <a:defRPr sz="2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0500" y="2735333"/>
            <a:ext cx="5859600" cy="4412467"/>
          </a:xfrm>
        </p:spPr>
        <p:txBody>
          <a:bodyPr/>
          <a:lstStyle>
            <a:lvl1pPr>
              <a:defRPr sz="3235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020263" y="1711600"/>
            <a:ext cx="5719238" cy="951133"/>
          </a:xfrm>
        </p:spPr>
        <p:txBody>
          <a:bodyPr anchor="ctr" anchorCtr="0"/>
          <a:lstStyle>
            <a:lvl1pPr marL="0" indent="0">
              <a:buNone/>
              <a:defRPr sz="3695">
                <a:solidFill>
                  <a:srgbClr val="0070C0"/>
                </a:solidFill>
              </a:defRPr>
            </a:lvl1pPr>
            <a:lvl2pPr marL="527685" indent="0">
              <a:buNone/>
              <a:defRPr sz="2770"/>
            </a:lvl2pPr>
            <a:lvl3pPr marL="1056005" indent="0">
              <a:buNone/>
              <a:defRPr sz="2310"/>
            </a:lvl3pPr>
            <a:lvl4pPr marL="1583690" indent="0">
              <a:buNone/>
              <a:defRPr sz="2080"/>
            </a:lvl4pPr>
            <a:lvl5pPr marL="2112010" indent="0">
              <a:buNone/>
              <a:defRPr sz="2080"/>
            </a:lvl5pPr>
            <a:lvl6pPr marL="2639695" indent="0">
              <a:buNone/>
              <a:defRPr sz="2080"/>
            </a:lvl6pPr>
            <a:lvl7pPr marL="3168015" indent="0">
              <a:buNone/>
              <a:defRPr sz="2080"/>
            </a:lvl7pPr>
            <a:lvl8pPr marL="3695700" indent="0">
              <a:buNone/>
              <a:defRPr sz="2080"/>
            </a:lvl8pPr>
            <a:lvl9pPr marL="4224020" indent="0">
              <a:buNone/>
              <a:defRPr sz="2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20263" y="2735333"/>
            <a:ext cx="5719238" cy="4412467"/>
          </a:xfrm>
        </p:spPr>
        <p:txBody>
          <a:bodyPr/>
          <a:lstStyle>
            <a:lvl1pPr>
              <a:defRPr sz="3235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500" y="228067"/>
            <a:ext cx="11799001" cy="1530834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4250" y="-2200"/>
            <a:ext cx="7873838" cy="7924400"/>
          </a:xfrm>
          <a:noFill/>
        </p:spPr>
        <p:txBody>
          <a:bodyPr lIns="252095" tIns="144145"/>
          <a:lstStyle>
            <a:lvl1pPr marL="0" indent="0" algn="ctr">
              <a:buNone/>
              <a:defRPr sz="20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7685" indent="0">
              <a:buNone/>
              <a:defRPr sz="3235"/>
            </a:lvl2pPr>
            <a:lvl3pPr marL="1056005" indent="0">
              <a:buNone/>
              <a:defRPr sz="2770"/>
            </a:lvl3pPr>
            <a:lvl4pPr marL="1583690" indent="0">
              <a:buNone/>
              <a:defRPr sz="2310"/>
            </a:lvl4pPr>
            <a:lvl5pPr marL="2112010" indent="0">
              <a:buNone/>
              <a:defRPr sz="2310"/>
            </a:lvl5pPr>
            <a:lvl6pPr marL="2639695" indent="0">
              <a:buNone/>
              <a:defRPr sz="2310"/>
            </a:lvl6pPr>
            <a:lvl7pPr marL="3168015" indent="0">
              <a:buNone/>
              <a:defRPr sz="2310"/>
            </a:lvl7pPr>
            <a:lvl8pPr marL="3695700" indent="0">
              <a:buNone/>
              <a:defRPr sz="2310"/>
            </a:lvl8pPr>
            <a:lvl9pPr marL="4224020" indent="0">
              <a:buNone/>
              <a:defRPr sz="231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7188" y="528000"/>
            <a:ext cx="4928363" cy="1218800"/>
          </a:xfrm>
        </p:spPr>
        <p:txBody>
          <a:bodyPr anchor="b" anchorCtr="0"/>
          <a:lstStyle>
            <a:lvl1pPr>
              <a:defRPr sz="36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46476" y="1956533"/>
            <a:ext cx="4929788" cy="5174400"/>
          </a:xfrm>
        </p:spPr>
        <p:txBody>
          <a:bodyPr/>
          <a:lstStyle>
            <a:lvl1pPr marL="0" indent="0">
              <a:buNone/>
              <a:defRPr sz="3235">
                <a:solidFill>
                  <a:schemeClr val="tx1"/>
                </a:solidFill>
              </a:defRPr>
            </a:lvl1pPr>
            <a:lvl2pPr marL="527685" indent="0">
              <a:buNone/>
              <a:defRPr sz="2080"/>
            </a:lvl2pPr>
            <a:lvl3pPr marL="1056005" indent="0">
              <a:buNone/>
              <a:defRPr sz="1850"/>
            </a:lvl3pPr>
            <a:lvl4pPr marL="1583690" indent="0">
              <a:buNone/>
              <a:defRPr sz="1615"/>
            </a:lvl4pPr>
            <a:lvl5pPr marL="2112010" indent="0">
              <a:buNone/>
              <a:defRPr sz="1615"/>
            </a:lvl5pPr>
            <a:lvl6pPr marL="2639695" indent="0">
              <a:buNone/>
              <a:defRPr sz="1615"/>
            </a:lvl6pPr>
            <a:lvl7pPr marL="3168015" indent="0">
              <a:buNone/>
              <a:defRPr sz="1615"/>
            </a:lvl7pPr>
            <a:lvl8pPr marL="3695700" indent="0">
              <a:buNone/>
              <a:defRPr sz="1615"/>
            </a:lvl8pPr>
            <a:lvl9pPr marL="4224020" indent="0">
              <a:buNone/>
              <a:defRPr sz="16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16138" y="-8800"/>
            <a:ext cx="7873838" cy="7924400"/>
          </a:xfrm>
          <a:noFill/>
        </p:spPr>
        <p:txBody>
          <a:bodyPr lIns="252095" tIns="144145"/>
          <a:lstStyle>
            <a:lvl1pPr marL="0" indent="0" algn="ctr">
              <a:buNone/>
              <a:defRPr sz="20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7685" indent="0">
              <a:buNone/>
              <a:defRPr sz="3235"/>
            </a:lvl2pPr>
            <a:lvl3pPr marL="1056005" indent="0">
              <a:buNone/>
              <a:defRPr sz="2770"/>
            </a:lvl3pPr>
            <a:lvl4pPr marL="1583690" indent="0">
              <a:buNone/>
              <a:defRPr sz="2310"/>
            </a:lvl4pPr>
            <a:lvl5pPr marL="2112010" indent="0">
              <a:buNone/>
              <a:defRPr sz="2310"/>
            </a:lvl5pPr>
            <a:lvl6pPr marL="2639695" indent="0">
              <a:buNone/>
              <a:defRPr sz="2310"/>
            </a:lvl6pPr>
            <a:lvl7pPr marL="3168015" indent="0">
              <a:buNone/>
              <a:defRPr sz="2310"/>
            </a:lvl7pPr>
            <a:lvl8pPr marL="3695700" indent="0">
              <a:buNone/>
              <a:defRPr sz="2310"/>
            </a:lvl8pPr>
            <a:lvl9pPr marL="4224020" indent="0">
              <a:buNone/>
              <a:defRPr sz="231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63" y="528000"/>
            <a:ext cx="4802250" cy="1218800"/>
          </a:xfrm>
        </p:spPr>
        <p:txBody>
          <a:bodyPr anchor="t" anchorCtr="0"/>
          <a:lstStyle>
            <a:lvl1pPr>
              <a:defRPr sz="36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563" y="1956533"/>
            <a:ext cx="4802963" cy="5174400"/>
          </a:xfrm>
        </p:spPr>
        <p:txBody>
          <a:bodyPr/>
          <a:lstStyle>
            <a:lvl1pPr marL="0" indent="0">
              <a:buNone/>
              <a:defRPr sz="3235">
                <a:solidFill>
                  <a:schemeClr val="tx1"/>
                </a:solidFill>
              </a:defRPr>
            </a:lvl1pPr>
            <a:lvl2pPr marL="527685" indent="0">
              <a:buNone/>
              <a:defRPr sz="2080"/>
            </a:lvl2pPr>
            <a:lvl3pPr marL="1056005" indent="0">
              <a:buNone/>
              <a:defRPr sz="1850"/>
            </a:lvl3pPr>
            <a:lvl4pPr marL="1583690" indent="0">
              <a:buNone/>
              <a:defRPr sz="1615"/>
            </a:lvl4pPr>
            <a:lvl5pPr marL="2112010" indent="0">
              <a:buNone/>
              <a:defRPr sz="1615"/>
            </a:lvl5pPr>
            <a:lvl6pPr marL="2639695" indent="0">
              <a:buNone/>
              <a:defRPr sz="1615"/>
            </a:lvl6pPr>
            <a:lvl7pPr marL="3168015" indent="0">
              <a:buNone/>
              <a:defRPr sz="1615"/>
            </a:lvl7pPr>
            <a:lvl8pPr marL="3695700" indent="0">
              <a:buNone/>
              <a:defRPr sz="1615"/>
            </a:lvl8pPr>
            <a:lvl9pPr marL="4224020" indent="0">
              <a:buNone/>
              <a:defRPr sz="16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9789751" y="421667"/>
            <a:ext cx="2949750" cy="67118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40500" y="421667"/>
            <a:ext cx="8678251" cy="67118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40500" y="421667"/>
            <a:ext cx="11799001" cy="1530834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0500" y="2108333"/>
            <a:ext cx="11799001" cy="5025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0500" y="7340667"/>
            <a:ext cx="3078000" cy="421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31500" y="7340667"/>
            <a:ext cx="4617000" cy="421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61501" y="7340667"/>
            <a:ext cx="3078000" cy="421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1056005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64160" indent="-264160" algn="l" defTabSz="1056005" rtl="0" eaLnBrk="1" latinLnBrk="0" hangingPunct="1">
        <a:lnSpc>
          <a:spcPct val="120000"/>
        </a:lnSpc>
        <a:spcBef>
          <a:spcPts val="1155"/>
        </a:spcBef>
        <a:buSzPct val="75000"/>
        <a:buFont typeface="Arial" panose="020B0604020202020204" pitchFamily="34" charset="0"/>
        <a:buChar char="•"/>
        <a:defRPr sz="3235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64845" indent="-264160" algn="l" defTabSz="1056005" rtl="0" eaLnBrk="1" fontAlgn="auto" latinLnBrk="0" hangingPunct="1">
        <a:lnSpc>
          <a:spcPct val="120000"/>
        </a:lnSpc>
        <a:spcBef>
          <a:spcPct val="116000"/>
        </a:spcBef>
        <a:buSzPct val="75000"/>
        <a:buFont typeface="Arial" panose="020B0604020202020204" pitchFamily="34" charset="0"/>
        <a:buChar char="•"/>
        <a:defRPr sz="254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63955" indent="-264160" algn="l" defTabSz="1056005" rtl="0" eaLnBrk="1" fontAlgn="auto" latinLnBrk="0" hangingPunct="1">
        <a:lnSpc>
          <a:spcPct val="120000"/>
        </a:lnSpc>
        <a:spcBef>
          <a:spcPct val="116000"/>
        </a:spcBef>
        <a:buSzPct val="75000"/>
        <a:buFont typeface="Arial" panose="020B0604020202020204" pitchFamily="34" charset="0"/>
        <a:buChar char="‒"/>
        <a:defRPr sz="231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746250" indent="-264160" algn="l" defTabSz="1056005" rtl="0" eaLnBrk="1" fontAlgn="auto" latinLnBrk="0" hangingPunct="1">
        <a:lnSpc>
          <a:spcPct val="100000"/>
        </a:lnSpc>
        <a:spcBef>
          <a:spcPct val="116000"/>
        </a:spcBef>
        <a:buSzPct val="75000"/>
        <a:buFont typeface="Arial" panose="020B0604020202020204" pitchFamily="34" charset="0"/>
        <a:buChar char="˃"/>
        <a:defRPr sz="208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244725" indent="-264160" algn="l" defTabSz="1056005" rtl="0" eaLnBrk="1" fontAlgn="auto" latinLnBrk="0" hangingPunct="1">
        <a:lnSpc>
          <a:spcPct val="90000"/>
        </a:lnSpc>
        <a:spcBef>
          <a:spcPct val="116000"/>
        </a:spcBef>
        <a:buSzPct val="75000"/>
        <a:buFont typeface="Arial" panose="020B0604020202020204" pitchFamily="34" charset="0"/>
        <a:buChar char="˃"/>
        <a:defRPr sz="208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903855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432175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959860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488180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52768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105600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58369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4pPr>
      <a:lvl5pPr marL="211201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5pPr>
      <a:lvl6pPr marL="263969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69570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22402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185" y="3484880"/>
            <a:ext cx="4279265" cy="950595"/>
          </a:xfrm>
          <a:prstGeom prst="rect">
            <a:avLst/>
          </a:prstGeom>
        </p:spPr>
      </p:pic>
      <p:pic>
        <p:nvPicPr>
          <p:cNvPr id="5" name="图片 4" descr="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785" y="-6985"/>
            <a:ext cx="13747750" cy="7952740"/>
          </a:xfrm>
          <a:prstGeom prst="rect">
            <a:avLst/>
          </a:prstGeom>
        </p:spPr>
      </p:pic>
      <p:pic>
        <p:nvPicPr>
          <p:cNvPr id="7" name="图片 6" descr="广科辅助"/>
          <p:cNvPicPr>
            <a:picLocks noChangeAspect="1"/>
          </p:cNvPicPr>
          <p:nvPr/>
        </p:nvPicPr>
        <p:blipFill>
          <a:blip r:embed="rId5">
            <a:lum bright="-12000"/>
          </a:blip>
          <a:stretch>
            <a:fillRect/>
          </a:stretch>
        </p:blipFill>
        <p:spPr>
          <a:xfrm>
            <a:off x="-59690" y="2624455"/>
            <a:ext cx="3148330" cy="4389755"/>
          </a:xfrm>
          <a:prstGeom prst="rect">
            <a:avLst/>
          </a:prstGeom>
        </p:spPr>
      </p:pic>
      <p:pic>
        <p:nvPicPr>
          <p:cNvPr id="8" name="图片 7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170" y="2890520"/>
            <a:ext cx="7314565" cy="125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05175" y="2557780"/>
            <a:ext cx="8444865" cy="370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6600" dirty="0">
                <a:solidFill>
                  <a:srgbClr val="57676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基于单片机的自动灌溉浇花装置设计</a:t>
            </a:r>
            <a:endParaRPr lang="en-US" altLang="zh-CN" sz="6600" dirty="0">
              <a:solidFill>
                <a:srgbClr val="57676F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r">
              <a:lnSpc>
                <a:spcPct val="110000"/>
              </a:lnSpc>
            </a:pPr>
            <a:r>
              <a:rPr lang="en-US" altLang="zh-CN" sz="4400" dirty="0">
                <a:solidFill>
                  <a:srgbClr val="57676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——</a:t>
            </a:r>
            <a:r>
              <a:rPr lang="zh-CN" altLang="en-US" sz="4400" dirty="0">
                <a:solidFill>
                  <a:srgbClr val="57676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梁嘉铭</a:t>
            </a:r>
            <a:endParaRPr lang="en-US" altLang="zh-CN" sz="4400" dirty="0">
              <a:solidFill>
                <a:srgbClr val="57676F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l">
              <a:lnSpc>
                <a:spcPct val="110000"/>
              </a:lnSpc>
            </a:pPr>
            <a:endParaRPr lang="zh-CN" altLang="zh-CN" sz="4000" dirty="0">
              <a:solidFill>
                <a:srgbClr val="57676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2" name="图片 1" descr="C:\Users\Administrator\Desktop\广科logo.png广科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5430" y="292735"/>
            <a:ext cx="2161540" cy="37909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400425" y="4683125"/>
            <a:ext cx="10307320" cy="0"/>
          </a:xfrm>
          <a:prstGeom prst="line">
            <a:avLst/>
          </a:prstGeom>
          <a:ln w="9525"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52090" y="292735"/>
            <a:ext cx="306832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1600">
                <a:solidFill>
                  <a:srgbClr val="57676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2018年第三届莞台大学生夏令营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628265" y="316230"/>
            <a:ext cx="0" cy="28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75430" y="1911350"/>
            <a:ext cx="1633855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>
                <a:solidFill>
                  <a:schemeClr val="bg1">
                    <a:lumMod val="6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A</a:t>
            </a:r>
          </a:p>
        </p:txBody>
      </p:sp>
      <p:pic>
        <p:nvPicPr>
          <p:cNvPr id="6" name="图片 5" descr="C:\Users\Administrator\Desktop\广科logo.png广科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45835" y="2783840"/>
            <a:ext cx="6904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000" dirty="0">
                <a:solidFill>
                  <a:srgbClr val="57676F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广东科技学院行政楼8楼</a:t>
            </a:r>
          </a:p>
          <a:p>
            <a:pPr algn="l">
              <a:lnSpc>
                <a:spcPct val="120000"/>
              </a:lnSpc>
            </a:pPr>
            <a:r>
              <a:rPr lang="zh-CN" altLang="en-US" sz="4000" dirty="0">
                <a:solidFill>
                  <a:srgbClr val="57676F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会议室召开会议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2535" y="1586865"/>
            <a:ext cx="7914640" cy="548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57676F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</a:t>
            </a:r>
            <a:r>
              <a:rPr lang="zh-CN" altLang="en-US">
                <a:solidFill>
                  <a:srgbClr val="57676F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018年“美丽东莞，两岸同行”第三届莞台大学生夏令营在我院举行开始仪式，由广东科技学院国际教育学院承办的2018年第三届莞台大学生夏令营在东莞举行。来自台湾圣约翰科技大学、树德科技大学、朝阳科技大学、德明财经科技大学、龙华科技大学等台湾高校的45名学生在东莞深度体验了东莞文化，广东科技学院、东莞理工学院、东莞职业技术学院等本土高校50余名师生共同参加了本届夏令营。</a:t>
            </a:r>
            <a:endParaRPr lang="zh-CN" altLang="en-US" sz="2000">
              <a:solidFill>
                <a:srgbClr val="57676F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>
              <a:solidFill>
                <a:srgbClr val="57676F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57676F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院党委书记梁瑞雄、东莞市台湾事务局副调研员谢春先后在结营仪式上讲话，他们寄语莞台两地大学生，希望莞台大学生继续发挥团结奋进的精神，长期保持联系，加强文化沟通，将在夏令营期间结下的深厚友谊永远传承下去。</a:t>
            </a:r>
            <a:endParaRPr lang="zh-CN" altLang="en-US" sz="2000">
              <a:solidFill>
                <a:srgbClr val="57676F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>
              <a:solidFill>
                <a:srgbClr val="57676F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57676F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本次夏令营为期10天，夏令营自7月11日在我院开营，随后几天，营员在团队活动教练的带领下开始团队活动，活动内容包括“历史东莞”之旅、“产业东莞”之旅、“运动东莞”之旅、“文化东莞”、“魅力广州”之旅、集体定向越野等等。</a:t>
            </a: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C:\Users\Administrator\Desktop\广科logo.png广科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  <p:pic>
        <p:nvPicPr>
          <p:cNvPr id="7" name="图片 6" descr="121018326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701165"/>
            <a:ext cx="3559810" cy="2371725"/>
          </a:xfrm>
          <a:prstGeom prst="rect">
            <a:avLst/>
          </a:prstGeom>
        </p:spPr>
      </p:pic>
      <p:pic>
        <p:nvPicPr>
          <p:cNvPr id="8" name="图片 7" descr="12150924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" y="4394200"/>
            <a:ext cx="3557270" cy="199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蓝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57785" y="-6985"/>
            <a:ext cx="13747750" cy="795274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38425" y="2933065"/>
            <a:ext cx="1760855" cy="1761490"/>
            <a:chOff x="8798" y="500"/>
            <a:chExt cx="3942" cy="3942"/>
          </a:xfrm>
          <a:solidFill>
            <a:srgbClr val="29CFFF"/>
          </a:solidFill>
        </p:grpSpPr>
        <p:sp>
          <p:nvSpPr>
            <p:cNvPr id="7" name=" 184"/>
            <p:cNvSpPr/>
            <p:nvPr/>
          </p:nvSpPr>
          <p:spPr>
            <a:xfrm>
              <a:off x="8798" y="500"/>
              <a:ext cx="3943" cy="3943"/>
            </a:xfrm>
            <a:prstGeom prst="ellipse">
              <a:avLst/>
            </a:prstGeom>
            <a:solidFill>
              <a:srgbClr val="41D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 184"/>
            <p:cNvSpPr/>
            <p:nvPr/>
          </p:nvSpPr>
          <p:spPr>
            <a:xfrm>
              <a:off x="8991" y="693"/>
              <a:ext cx="3552" cy="35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046095" y="3114040"/>
            <a:ext cx="89852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494915" y="3916045"/>
            <a:ext cx="205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PREFACE</a:t>
            </a:r>
          </a:p>
        </p:txBody>
      </p:sp>
      <p:sp>
        <p:nvSpPr>
          <p:cNvPr id="24" name="Text Box 2"/>
          <p:cNvSpPr txBox="1"/>
          <p:nvPr/>
        </p:nvSpPr>
        <p:spPr>
          <a:xfrm>
            <a:off x="5991826" y="3269615"/>
            <a:ext cx="64770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在此输入过渡页标题</a:t>
            </a:r>
          </a:p>
        </p:txBody>
      </p:sp>
      <p:sp>
        <p:nvSpPr>
          <p:cNvPr id="2" name="Text Box 2"/>
          <p:cNvSpPr txBox="1"/>
          <p:nvPr/>
        </p:nvSpPr>
        <p:spPr>
          <a:xfrm>
            <a:off x="6057442" y="4228466"/>
            <a:ext cx="6411384" cy="378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8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点击录入此部分的内容及说明，简单扼要。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1090" y="4144010"/>
            <a:ext cx="54298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4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4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23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/>
          <p:cNvSpPr txBox="1"/>
          <p:nvPr/>
        </p:nvSpPr>
        <p:spPr>
          <a:xfrm>
            <a:off x="2471420" y="4851400"/>
            <a:ext cx="2618740" cy="973455"/>
          </a:xfrm>
          <a:prstGeom prst="rect">
            <a:avLst/>
          </a:prstGeom>
        </p:spPr>
        <p:txBody>
          <a:bodyPr lIns="91452" tIns="45727" rIns="91452" bIns="45727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</a:t>
            </a:r>
            <a:r>
              <a:rPr lang="en-US" sz="1600" b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 adipiscing elit. </a:t>
            </a: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1500s.</a:t>
            </a:r>
          </a:p>
        </p:txBody>
      </p:sp>
      <p:sp>
        <p:nvSpPr>
          <p:cNvPr id="73" name="Title 13"/>
          <p:cNvSpPr txBox="1"/>
          <p:nvPr/>
        </p:nvSpPr>
        <p:spPr>
          <a:xfrm>
            <a:off x="2384425" y="4126230"/>
            <a:ext cx="2793365" cy="675640"/>
          </a:xfrm>
          <a:prstGeom prst="rect">
            <a:avLst/>
          </a:prstGeom>
        </p:spPr>
        <p:txBody>
          <a:bodyPr vert="horz" lIns="121936" tIns="60968" rIns="121936" bIns="6096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文字内容</a:t>
            </a:r>
            <a:r>
              <a:rPr lang="en-US" altLang="zh-CN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1</a:t>
            </a:r>
          </a:p>
        </p:txBody>
      </p:sp>
      <p:sp>
        <p:nvSpPr>
          <p:cNvPr id="74" name="Content Placeholder 2"/>
          <p:cNvSpPr txBox="1"/>
          <p:nvPr/>
        </p:nvSpPr>
        <p:spPr>
          <a:xfrm>
            <a:off x="5532755" y="4782820"/>
            <a:ext cx="2706370" cy="973455"/>
          </a:xfrm>
          <a:prstGeom prst="rect">
            <a:avLst/>
          </a:prstGeom>
        </p:spPr>
        <p:txBody>
          <a:bodyPr vert="horz" lIns="121936" tIns="60968" rIns="121936" bIns="6096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 adipiscing elit.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1500s.</a:t>
            </a:r>
          </a:p>
        </p:txBody>
      </p:sp>
      <p:sp>
        <p:nvSpPr>
          <p:cNvPr id="75" name="Title 13"/>
          <p:cNvSpPr txBox="1"/>
          <p:nvPr/>
        </p:nvSpPr>
        <p:spPr>
          <a:xfrm>
            <a:off x="5445760" y="4126230"/>
            <a:ext cx="2793365" cy="675640"/>
          </a:xfrm>
          <a:prstGeom prst="rect">
            <a:avLst/>
          </a:prstGeom>
        </p:spPr>
        <p:txBody>
          <a:bodyPr vert="horz" lIns="121936" tIns="60968" rIns="121936" bIns="6096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文字内容</a:t>
            </a:r>
            <a:r>
              <a:rPr lang="en-US" altLang="zh-CN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2</a:t>
            </a:r>
          </a:p>
        </p:txBody>
      </p:sp>
      <p:sp>
        <p:nvSpPr>
          <p:cNvPr id="81" name="Title 13"/>
          <p:cNvSpPr txBox="1"/>
          <p:nvPr/>
        </p:nvSpPr>
        <p:spPr>
          <a:xfrm>
            <a:off x="8502650" y="4126230"/>
            <a:ext cx="2793365" cy="675640"/>
          </a:xfrm>
          <a:prstGeom prst="rect">
            <a:avLst/>
          </a:prstGeom>
        </p:spPr>
        <p:txBody>
          <a:bodyPr vert="horz" lIns="121936" tIns="60968" rIns="121936" bIns="6096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文字内容</a:t>
            </a:r>
            <a:r>
              <a:rPr lang="en-US" altLang="zh-CN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3</a:t>
            </a:r>
          </a:p>
        </p:txBody>
      </p:sp>
      <p:sp>
        <p:nvSpPr>
          <p:cNvPr id="82" name="Content Placeholder 2"/>
          <p:cNvSpPr txBox="1"/>
          <p:nvPr/>
        </p:nvSpPr>
        <p:spPr>
          <a:xfrm>
            <a:off x="8677275" y="4800600"/>
            <a:ext cx="2618740" cy="973455"/>
          </a:xfrm>
          <a:prstGeom prst="rect">
            <a:avLst/>
          </a:prstGeom>
        </p:spPr>
        <p:txBody>
          <a:bodyPr vert="horz" lIns="91452" tIns="45727" rIns="91452" bIns="4572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 adipiscing elit.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Straight Connector 31"/>
          <p:cNvCxnSpPr/>
          <p:nvPr/>
        </p:nvCxnSpPr>
        <p:spPr>
          <a:xfrm>
            <a:off x="3800475" y="2854960"/>
            <a:ext cx="592518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32"/>
          <p:cNvGrpSpPr/>
          <p:nvPr/>
        </p:nvGrpSpPr>
        <p:grpSpPr>
          <a:xfrm>
            <a:off x="4260215" y="2285365"/>
            <a:ext cx="1162685" cy="1165225"/>
            <a:chOff x="2106021" y="2086164"/>
            <a:chExt cx="1867174" cy="1870950"/>
          </a:xfrm>
        </p:grpSpPr>
        <p:grpSp>
          <p:nvGrpSpPr>
            <p:cNvPr id="94" name="Group 10"/>
            <p:cNvGrpSpPr/>
            <p:nvPr/>
          </p:nvGrpSpPr>
          <p:grpSpPr>
            <a:xfrm>
              <a:off x="2106021" y="2086164"/>
              <a:ext cx="1867174" cy="1870950"/>
              <a:chOff x="3692576" y="1742634"/>
              <a:chExt cx="2790379" cy="2796023"/>
            </a:xfrm>
          </p:grpSpPr>
          <p:grpSp>
            <p:nvGrpSpPr>
              <p:cNvPr id="97" name="组合 79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99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  <a:latin typeface="Arial" panose="020B060402020202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0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8" name="椭圆 80"/>
              <p:cNvSpPr/>
              <p:nvPr/>
            </p:nvSpPr>
            <p:spPr bwMode="auto">
              <a:xfrm>
                <a:off x="4101619" y="2137562"/>
                <a:ext cx="2016472" cy="2020558"/>
              </a:xfrm>
              <a:prstGeom prst="ellipse">
                <a:avLst/>
              </a:prstGeom>
              <a:solidFill>
                <a:srgbClr val="F7860C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5" name="Freeform 11"/>
            <p:cNvSpPr>
              <a:spLocks noEditPoints="1"/>
            </p:cNvSpPr>
            <p:nvPr/>
          </p:nvSpPr>
          <p:spPr bwMode="auto">
            <a:xfrm>
              <a:off x="2682977" y="2678546"/>
              <a:ext cx="681370" cy="679558"/>
            </a:xfrm>
            <a:custGeom>
              <a:avLst/>
              <a:gdLst>
                <a:gd name="T0" fmla="*/ 7 w 319"/>
                <a:gd name="T1" fmla="*/ 291 h 318"/>
                <a:gd name="T2" fmla="*/ 26 w 319"/>
                <a:gd name="T3" fmla="*/ 310 h 318"/>
                <a:gd name="T4" fmla="*/ 53 w 319"/>
                <a:gd name="T5" fmla="*/ 310 h 318"/>
                <a:gd name="T6" fmla="*/ 129 w 319"/>
                <a:gd name="T7" fmla="*/ 234 h 318"/>
                <a:gd name="T8" fmla="*/ 191 w 319"/>
                <a:gd name="T9" fmla="*/ 251 h 318"/>
                <a:gd name="T10" fmla="*/ 319 w 319"/>
                <a:gd name="T11" fmla="*/ 124 h 318"/>
                <a:gd name="T12" fmla="*/ 195 w 319"/>
                <a:gd name="T13" fmla="*/ 0 h 318"/>
                <a:gd name="T14" fmla="*/ 67 w 319"/>
                <a:gd name="T15" fmla="*/ 127 h 318"/>
                <a:gd name="T16" fmla="*/ 85 w 319"/>
                <a:gd name="T17" fmla="*/ 192 h 318"/>
                <a:gd name="T18" fmla="*/ 10 w 319"/>
                <a:gd name="T19" fmla="*/ 267 h 318"/>
                <a:gd name="T20" fmla="*/ 7 w 319"/>
                <a:gd name="T21" fmla="*/ 291 h 318"/>
                <a:gd name="T22" fmla="*/ 191 w 319"/>
                <a:gd name="T23" fmla="*/ 213 h 318"/>
                <a:gd name="T24" fmla="*/ 106 w 319"/>
                <a:gd name="T25" fmla="*/ 127 h 318"/>
                <a:gd name="T26" fmla="*/ 195 w 319"/>
                <a:gd name="T27" fmla="*/ 38 h 318"/>
                <a:gd name="T28" fmla="*/ 281 w 319"/>
                <a:gd name="T29" fmla="*/ 124 h 318"/>
                <a:gd name="T30" fmla="*/ 191 w 319"/>
                <a:gd name="T31" fmla="*/ 2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9" h="318">
                  <a:moveTo>
                    <a:pt x="7" y="291"/>
                  </a:moveTo>
                  <a:cubicBezTo>
                    <a:pt x="26" y="310"/>
                    <a:pt x="26" y="310"/>
                    <a:pt x="26" y="310"/>
                  </a:cubicBezTo>
                  <a:cubicBezTo>
                    <a:pt x="33" y="318"/>
                    <a:pt x="46" y="318"/>
                    <a:pt x="53" y="310"/>
                  </a:cubicBezTo>
                  <a:cubicBezTo>
                    <a:pt x="129" y="234"/>
                    <a:pt x="129" y="234"/>
                    <a:pt x="129" y="234"/>
                  </a:cubicBezTo>
                  <a:cubicBezTo>
                    <a:pt x="147" y="245"/>
                    <a:pt x="169" y="251"/>
                    <a:pt x="191" y="251"/>
                  </a:cubicBezTo>
                  <a:cubicBezTo>
                    <a:pt x="260" y="251"/>
                    <a:pt x="319" y="192"/>
                    <a:pt x="319" y="124"/>
                  </a:cubicBezTo>
                  <a:cubicBezTo>
                    <a:pt x="319" y="55"/>
                    <a:pt x="263" y="0"/>
                    <a:pt x="195" y="0"/>
                  </a:cubicBezTo>
                  <a:cubicBezTo>
                    <a:pt x="127" y="0"/>
                    <a:pt x="67" y="59"/>
                    <a:pt x="67" y="127"/>
                  </a:cubicBezTo>
                  <a:cubicBezTo>
                    <a:pt x="67" y="151"/>
                    <a:pt x="74" y="173"/>
                    <a:pt x="85" y="192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2" y="275"/>
                    <a:pt x="0" y="284"/>
                    <a:pt x="7" y="291"/>
                  </a:cubicBezTo>
                  <a:close/>
                  <a:moveTo>
                    <a:pt x="191" y="213"/>
                  </a:moveTo>
                  <a:cubicBezTo>
                    <a:pt x="144" y="213"/>
                    <a:pt x="106" y="175"/>
                    <a:pt x="106" y="127"/>
                  </a:cubicBezTo>
                  <a:cubicBezTo>
                    <a:pt x="106" y="80"/>
                    <a:pt x="148" y="38"/>
                    <a:pt x="195" y="38"/>
                  </a:cubicBezTo>
                  <a:cubicBezTo>
                    <a:pt x="242" y="38"/>
                    <a:pt x="281" y="76"/>
                    <a:pt x="281" y="124"/>
                  </a:cubicBezTo>
                  <a:cubicBezTo>
                    <a:pt x="281" y="171"/>
                    <a:pt x="239" y="213"/>
                    <a:pt x="191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01" name="Group 34"/>
          <p:cNvGrpSpPr/>
          <p:nvPr/>
        </p:nvGrpSpPr>
        <p:grpSpPr>
          <a:xfrm>
            <a:off x="5989955" y="2063750"/>
            <a:ext cx="1505585" cy="1509395"/>
            <a:chOff x="4854592" y="1725481"/>
            <a:chExt cx="2418708" cy="2423599"/>
          </a:xfrm>
        </p:grpSpPr>
        <p:grpSp>
          <p:nvGrpSpPr>
            <p:cNvPr id="102" name="Group 15"/>
            <p:cNvGrpSpPr/>
            <p:nvPr/>
          </p:nvGrpSpPr>
          <p:grpSpPr>
            <a:xfrm>
              <a:off x="4854592" y="1725481"/>
              <a:ext cx="2418708" cy="2423599"/>
              <a:chOff x="3692576" y="1742634"/>
              <a:chExt cx="2790379" cy="2796023"/>
            </a:xfrm>
          </p:grpSpPr>
          <p:grpSp>
            <p:nvGrpSpPr>
              <p:cNvPr id="105" name="组合 79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107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  <a:latin typeface="Arial" panose="020B060402020202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6" name="椭圆 80"/>
              <p:cNvSpPr/>
              <p:nvPr/>
            </p:nvSpPr>
            <p:spPr bwMode="auto">
              <a:xfrm>
                <a:off x="4101618" y="2137562"/>
                <a:ext cx="2016471" cy="2020558"/>
              </a:xfrm>
              <a:prstGeom prst="ellipse">
                <a:avLst/>
              </a:prstGeom>
              <a:solidFill>
                <a:srgbClr val="F7860C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" name="Freeform 6"/>
            <p:cNvSpPr>
              <a:spLocks noEditPoints="1"/>
            </p:cNvSpPr>
            <p:nvPr/>
          </p:nvSpPr>
          <p:spPr bwMode="auto">
            <a:xfrm>
              <a:off x="5595133" y="2523063"/>
              <a:ext cx="960113" cy="981575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09" name="Group 35"/>
          <p:cNvGrpSpPr/>
          <p:nvPr/>
        </p:nvGrpSpPr>
        <p:grpSpPr>
          <a:xfrm>
            <a:off x="8097520" y="2285365"/>
            <a:ext cx="1162685" cy="1165225"/>
            <a:chOff x="8238901" y="2081251"/>
            <a:chExt cx="1867174" cy="1870950"/>
          </a:xfrm>
        </p:grpSpPr>
        <p:grpSp>
          <p:nvGrpSpPr>
            <p:cNvPr id="110" name="Group 20"/>
            <p:cNvGrpSpPr/>
            <p:nvPr/>
          </p:nvGrpSpPr>
          <p:grpSpPr>
            <a:xfrm>
              <a:off x="8238901" y="2081251"/>
              <a:ext cx="1867174" cy="1870950"/>
              <a:chOff x="3692576" y="1742634"/>
              <a:chExt cx="2790379" cy="2796023"/>
            </a:xfrm>
          </p:grpSpPr>
          <p:grpSp>
            <p:nvGrpSpPr>
              <p:cNvPr id="113" name="组合 79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115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  <a:latin typeface="Arial" panose="020B060402020202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4" name="椭圆 80"/>
              <p:cNvSpPr/>
              <p:nvPr/>
            </p:nvSpPr>
            <p:spPr bwMode="auto">
              <a:xfrm>
                <a:off x="4101619" y="2137562"/>
                <a:ext cx="2016472" cy="2020558"/>
              </a:xfrm>
              <a:prstGeom prst="ellipse">
                <a:avLst/>
              </a:prstGeom>
              <a:solidFill>
                <a:srgbClr val="F7860C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1" name="Freeform 16"/>
            <p:cNvSpPr>
              <a:spLocks noEditPoints="1"/>
            </p:cNvSpPr>
            <p:nvPr/>
          </p:nvSpPr>
          <p:spPr bwMode="auto">
            <a:xfrm>
              <a:off x="8906196" y="2721140"/>
              <a:ext cx="591169" cy="591169"/>
            </a:xfrm>
            <a:custGeom>
              <a:avLst/>
              <a:gdLst>
                <a:gd name="T0" fmla="*/ 320 w 360"/>
                <a:gd name="T1" fmla="*/ 40 h 360"/>
                <a:gd name="T2" fmla="*/ 302 w 360"/>
                <a:gd name="T3" fmla="*/ 40 h 360"/>
                <a:gd name="T4" fmla="*/ 302 w 360"/>
                <a:gd name="T5" fmla="*/ 80 h 360"/>
                <a:gd name="T6" fmla="*/ 238 w 360"/>
                <a:gd name="T7" fmla="*/ 80 h 360"/>
                <a:gd name="T8" fmla="*/ 238 w 360"/>
                <a:gd name="T9" fmla="*/ 40 h 360"/>
                <a:gd name="T10" fmla="*/ 122 w 360"/>
                <a:gd name="T11" fmla="*/ 40 h 360"/>
                <a:gd name="T12" fmla="*/ 122 w 360"/>
                <a:gd name="T13" fmla="*/ 80 h 360"/>
                <a:gd name="T14" fmla="*/ 58 w 360"/>
                <a:gd name="T15" fmla="*/ 80 h 360"/>
                <a:gd name="T16" fmla="*/ 58 w 360"/>
                <a:gd name="T17" fmla="*/ 40 h 360"/>
                <a:gd name="T18" fmla="*/ 40 w 360"/>
                <a:gd name="T19" fmla="*/ 40 h 360"/>
                <a:gd name="T20" fmla="*/ 0 w 360"/>
                <a:gd name="T21" fmla="*/ 80 h 360"/>
                <a:gd name="T22" fmla="*/ 0 w 360"/>
                <a:gd name="T23" fmla="*/ 320 h 360"/>
                <a:gd name="T24" fmla="*/ 40 w 360"/>
                <a:gd name="T25" fmla="*/ 360 h 360"/>
                <a:gd name="T26" fmla="*/ 320 w 360"/>
                <a:gd name="T27" fmla="*/ 360 h 360"/>
                <a:gd name="T28" fmla="*/ 360 w 360"/>
                <a:gd name="T29" fmla="*/ 320 h 360"/>
                <a:gd name="T30" fmla="*/ 360 w 360"/>
                <a:gd name="T31" fmla="*/ 80 h 360"/>
                <a:gd name="T32" fmla="*/ 320 w 360"/>
                <a:gd name="T33" fmla="*/ 40 h 360"/>
                <a:gd name="T34" fmla="*/ 320 w 360"/>
                <a:gd name="T35" fmla="*/ 320 h 360"/>
                <a:gd name="T36" fmla="*/ 40 w 360"/>
                <a:gd name="T37" fmla="*/ 320 h 360"/>
                <a:gd name="T38" fmla="*/ 40 w 360"/>
                <a:gd name="T39" fmla="*/ 160 h 360"/>
                <a:gd name="T40" fmla="*/ 320 w 360"/>
                <a:gd name="T41" fmla="*/ 160 h 360"/>
                <a:gd name="T42" fmla="*/ 320 w 360"/>
                <a:gd name="T43" fmla="*/ 320 h 360"/>
                <a:gd name="T44" fmla="*/ 104 w 360"/>
                <a:gd name="T45" fmla="*/ 0 h 360"/>
                <a:gd name="T46" fmla="*/ 76 w 360"/>
                <a:gd name="T47" fmla="*/ 0 h 360"/>
                <a:gd name="T48" fmla="*/ 76 w 360"/>
                <a:gd name="T49" fmla="*/ 68 h 360"/>
                <a:gd name="T50" fmla="*/ 104 w 360"/>
                <a:gd name="T51" fmla="*/ 68 h 360"/>
                <a:gd name="T52" fmla="*/ 104 w 360"/>
                <a:gd name="T53" fmla="*/ 0 h 360"/>
                <a:gd name="T54" fmla="*/ 284 w 360"/>
                <a:gd name="T55" fmla="*/ 0 h 360"/>
                <a:gd name="T56" fmla="*/ 256 w 360"/>
                <a:gd name="T57" fmla="*/ 0 h 360"/>
                <a:gd name="T58" fmla="*/ 256 w 360"/>
                <a:gd name="T59" fmla="*/ 68 h 360"/>
                <a:gd name="T60" fmla="*/ 284 w 360"/>
                <a:gd name="T61" fmla="*/ 68 h 360"/>
                <a:gd name="T62" fmla="*/ 284 w 360"/>
                <a:gd name="T6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0" h="360">
                  <a:moveTo>
                    <a:pt x="320" y="40"/>
                  </a:moveTo>
                  <a:cubicBezTo>
                    <a:pt x="302" y="40"/>
                    <a:pt x="302" y="40"/>
                    <a:pt x="302" y="40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0" y="58"/>
                    <a:pt x="0" y="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2"/>
                    <a:pt x="18" y="360"/>
                    <a:pt x="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42" y="360"/>
                    <a:pt x="360" y="342"/>
                    <a:pt x="360" y="320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58"/>
                    <a:pt x="342" y="40"/>
                    <a:pt x="320" y="40"/>
                  </a:cubicBezTo>
                  <a:close/>
                  <a:moveTo>
                    <a:pt x="320" y="320"/>
                  </a:moveTo>
                  <a:cubicBezTo>
                    <a:pt x="40" y="320"/>
                    <a:pt x="40" y="320"/>
                    <a:pt x="40" y="3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320" y="160"/>
                    <a:pt x="320" y="160"/>
                    <a:pt x="320" y="160"/>
                  </a:cubicBezTo>
                  <a:lnTo>
                    <a:pt x="320" y="320"/>
                  </a:lnTo>
                  <a:close/>
                  <a:moveTo>
                    <a:pt x="10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4" y="0"/>
                  </a:lnTo>
                  <a:close/>
                  <a:moveTo>
                    <a:pt x="284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84" y="68"/>
                    <a:pt x="284" y="68"/>
                    <a:pt x="284" y="68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en-US" dirty="0"/>
            </a:p>
          </p:txBody>
        </p:sp>
      </p:grpSp>
      <p:cxnSp>
        <p:nvCxnSpPr>
          <p:cNvPr id="2" name="直接连接符 1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C:\Users\Administrator\Desktop\广科logo.png广科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41165" y="2248535"/>
            <a:ext cx="1504950" cy="3042920"/>
            <a:chOff x="5154" y="2032"/>
            <a:chExt cx="3545" cy="7166"/>
          </a:xfrm>
        </p:grpSpPr>
        <p:sp>
          <p:nvSpPr>
            <p:cNvPr id="39" name="Freeform 7"/>
            <p:cNvSpPr/>
            <p:nvPr/>
          </p:nvSpPr>
          <p:spPr bwMode="auto">
            <a:xfrm>
              <a:off x="6285" y="2532"/>
              <a:ext cx="2111" cy="6666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285" y="2032"/>
              <a:ext cx="2414" cy="2414"/>
              <a:chOff x="2342140" y="893355"/>
              <a:chExt cx="1149740" cy="114974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2342140" y="893355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3" name="同心圆 42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42" name="KSO_Shape"/>
              <p:cNvSpPr/>
              <p:nvPr/>
            </p:nvSpPr>
            <p:spPr bwMode="auto">
              <a:xfrm>
                <a:off x="2678413" y="1165965"/>
                <a:ext cx="489748" cy="569476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9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F8B62A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200" dirty="0">
                  <a:solidFill>
                    <a:srgbClr val="FFFFF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154" y="4857"/>
              <a:ext cx="2414" cy="2414"/>
              <a:chOff x="1835696" y="2211710"/>
              <a:chExt cx="1149740" cy="1149740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835696" y="2211710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8" name="同心圆 4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47" name="KSO_Shape"/>
              <p:cNvSpPr/>
              <p:nvPr/>
            </p:nvSpPr>
            <p:spPr bwMode="auto">
              <a:xfrm>
                <a:off x="2089100" y="2562390"/>
                <a:ext cx="649486" cy="486031"/>
              </a:xfrm>
              <a:custGeom>
                <a:avLst/>
                <a:gdLst>
                  <a:gd name="T0" fmla="*/ 151004 w 5185"/>
                  <a:gd name="T1" fmla="*/ 1065477 h 3880"/>
                  <a:gd name="T2" fmla="*/ 1873403 w 5185"/>
                  <a:gd name="T3" fmla="*/ 1297678 h 3880"/>
                  <a:gd name="T4" fmla="*/ 751713 w 5185"/>
                  <a:gd name="T5" fmla="*/ 1241832 h 3880"/>
                  <a:gd name="T6" fmla="*/ 1108464 w 5185"/>
                  <a:gd name="T7" fmla="*/ 1148144 h 3880"/>
                  <a:gd name="T8" fmla="*/ 751713 w 5185"/>
                  <a:gd name="T9" fmla="*/ 1241832 h 3880"/>
                  <a:gd name="T10" fmla="*/ 1726808 w 5185"/>
                  <a:gd name="T11" fmla="*/ 1012203 h 3880"/>
                  <a:gd name="T12" fmla="*/ 1726073 w 5185"/>
                  <a:gd name="T13" fmla="*/ 1007794 h 3880"/>
                  <a:gd name="T14" fmla="*/ 1726808 w 5185"/>
                  <a:gd name="T15" fmla="*/ 44089 h 3880"/>
                  <a:gd name="T16" fmla="*/ 1726441 w 5185"/>
                  <a:gd name="T17" fmla="*/ 39680 h 3880"/>
                  <a:gd name="T18" fmla="*/ 1724604 w 5185"/>
                  <a:gd name="T19" fmla="*/ 30862 h 3880"/>
                  <a:gd name="T20" fmla="*/ 1721297 w 5185"/>
                  <a:gd name="T21" fmla="*/ 23147 h 3880"/>
                  <a:gd name="T22" fmla="*/ 1716888 w 5185"/>
                  <a:gd name="T23" fmla="*/ 15798 h 3880"/>
                  <a:gd name="T24" fmla="*/ 1711010 w 5185"/>
                  <a:gd name="T25" fmla="*/ 9920 h 3880"/>
                  <a:gd name="T26" fmla="*/ 1703662 w 5185"/>
                  <a:gd name="T27" fmla="*/ 5144 h 3880"/>
                  <a:gd name="T28" fmla="*/ 1695946 w 5185"/>
                  <a:gd name="T29" fmla="*/ 1837 h 3880"/>
                  <a:gd name="T30" fmla="*/ 1687128 w 5185"/>
                  <a:gd name="T31" fmla="*/ 367 h 3880"/>
                  <a:gd name="T32" fmla="*/ 222281 w 5185"/>
                  <a:gd name="T33" fmla="*/ 0 h 3880"/>
                  <a:gd name="T34" fmla="*/ 217872 w 5185"/>
                  <a:gd name="T35" fmla="*/ 367 h 3880"/>
                  <a:gd name="T36" fmla="*/ 209054 w 5185"/>
                  <a:gd name="T37" fmla="*/ 1837 h 3880"/>
                  <a:gd name="T38" fmla="*/ 201338 w 5185"/>
                  <a:gd name="T39" fmla="*/ 5144 h 3880"/>
                  <a:gd name="T40" fmla="*/ 194358 w 5185"/>
                  <a:gd name="T41" fmla="*/ 9920 h 3880"/>
                  <a:gd name="T42" fmla="*/ 188112 w 5185"/>
                  <a:gd name="T43" fmla="*/ 15798 h 3880"/>
                  <a:gd name="T44" fmla="*/ 183336 w 5185"/>
                  <a:gd name="T45" fmla="*/ 23147 h 3880"/>
                  <a:gd name="T46" fmla="*/ 180029 w 5185"/>
                  <a:gd name="T47" fmla="*/ 30862 h 3880"/>
                  <a:gd name="T48" fmla="*/ 178559 w 5185"/>
                  <a:gd name="T49" fmla="*/ 39680 h 3880"/>
                  <a:gd name="T50" fmla="*/ 178192 w 5185"/>
                  <a:gd name="T51" fmla="*/ 1003386 h 3880"/>
                  <a:gd name="T52" fmla="*/ 178559 w 5185"/>
                  <a:gd name="T53" fmla="*/ 1007794 h 3880"/>
                  <a:gd name="T54" fmla="*/ 178192 w 5185"/>
                  <a:gd name="T55" fmla="*/ 1012203 h 3880"/>
                  <a:gd name="T56" fmla="*/ 1727176 w 5185"/>
                  <a:gd name="T57" fmla="*/ 1012571 h 3880"/>
                  <a:gd name="T58" fmla="*/ 1616954 w 5185"/>
                  <a:gd name="T59" fmla="*/ 937620 h 3880"/>
                  <a:gd name="T60" fmla="*/ 288046 w 5185"/>
                  <a:gd name="T61" fmla="*/ 109854 h 3880"/>
                  <a:gd name="T62" fmla="*/ 1616954 w 5185"/>
                  <a:gd name="T63" fmla="*/ 937620 h 3880"/>
                  <a:gd name="T64" fmla="*/ 4409 w 5185"/>
                  <a:gd name="T65" fmla="*/ 1350584 h 3880"/>
                  <a:gd name="T66" fmla="*/ 0 w 5185"/>
                  <a:gd name="T67" fmla="*/ 1359402 h 3880"/>
                  <a:gd name="T68" fmla="*/ 735 w 5185"/>
                  <a:gd name="T69" fmla="*/ 1369322 h 3880"/>
                  <a:gd name="T70" fmla="*/ 3307 w 5185"/>
                  <a:gd name="T71" fmla="*/ 1379977 h 3880"/>
                  <a:gd name="T72" fmla="*/ 7348 w 5185"/>
                  <a:gd name="T73" fmla="*/ 1390999 h 3880"/>
                  <a:gd name="T74" fmla="*/ 13227 w 5185"/>
                  <a:gd name="T75" fmla="*/ 1401654 h 3880"/>
                  <a:gd name="T76" fmla="*/ 19473 w 5185"/>
                  <a:gd name="T77" fmla="*/ 1411206 h 3880"/>
                  <a:gd name="T78" fmla="*/ 26821 w 5185"/>
                  <a:gd name="T79" fmla="*/ 1418554 h 3880"/>
                  <a:gd name="T80" fmla="*/ 35271 w 5185"/>
                  <a:gd name="T81" fmla="*/ 1423698 h 3880"/>
                  <a:gd name="T82" fmla="*/ 41884 w 5185"/>
                  <a:gd name="T83" fmla="*/ 1425168 h 3880"/>
                  <a:gd name="T84" fmla="*/ 1860911 w 5185"/>
                  <a:gd name="T85" fmla="*/ 1425535 h 3880"/>
                  <a:gd name="T86" fmla="*/ 1863116 w 5185"/>
                  <a:gd name="T87" fmla="*/ 1425168 h 3880"/>
                  <a:gd name="T88" fmla="*/ 1869729 w 5185"/>
                  <a:gd name="T89" fmla="*/ 1423698 h 3880"/>
                  <a:gd name="T90" fmla="*/ 1878179 w 5185"/>
                  <a:gd name="T91" fmla="*/ 1418554 h 3880"/>
                  <a:gd name="T92" fmla="*/ 1885527 w 5185"/>
                  <a:gd name="T93" fmla="*/ 1411206 h 3880"/>
                  <a:gd name="T94" fmla="*/ 1892141 w 5185"/>
                  <a:gd name="T95" fmla="*/ 1401654 h 3880"/>
                  <a:gd name="T96" fmla="*/ 1897652 w 5185"/>
                  <a:gd name="T97" fmla="*/ 1390999 h 3880"/>
                  <a:gd name="T98" fmla="*/ 1901693 w 5185"/>
                  <a:gd name="T99" fmla="*/ 1379977 h 3880"/>
                  <a:gd name="T100" fmla="*/ 1903898 w 5185"/>
                  <a:gd name="T101" fmla="*/ 1369322 h 3880"/>
                  <a:gd name="T102" fmla="*/ 1905000 w 5185"/>
                  <a:gd name="T103" fmla="*/ 1359402 h 38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185" h="3880">
                    <a:moveTo>
                      <a:pt x="4775" y="2900"/>
                    </a:moveTo>
                    <a:lnTo>
                      <a:pt x="411" y="2900"/>
                    </a:lnTo>
                    <a:lnTo>
                      <a:pt x="87" y="3532"/>
                    </a:lnTo>
                    <a:lnTo>
                      <a:pt x="5099" y="3532"/>
                    </a:lnTo>
                    <a:lnTo>
                      <a:pt x="4775" y="2900"/>
                    </a:lnTo>
                    <a:close/>
                    <a:moveTo>
                      <a:pt x="2046" y="3380"/>
                    </a:moveTo>
                    <a:lnTo>
                      <a:pt x="2181" y="3125"/>
                    </a:lnTo>
                    <a:lnTo>
                      <a:pt x="3017" y="3125"/>
                    </a:lnTo>
                    <a:lnTo>
                      <a:pt x="3139" y="3380"/>
                    </a:lnTo>
                    <a:lnTo>
                      <a:pt x="2046" y="3380"/>
                    </a:lnTo>
                    <a:close/>
                    <a:moveTo>
                      <a:pt x="4700" y="2755"/>
                    </a:moveTo>
                    <a:lnTo>
                      <a:pt x="4700" y="2755"/>
                    </a:lnTo>
                    <a:lnTo>
                      <a:pt x="4698" y="2743"/>
                    </a:lnTo>
                    <a:lnTo>
                      <a:pt x="4700" y="2731"/>
                    </a:lnTo>
                    <a:lnTo>
                      <a:pt x="4700" y="120"/>
                    </a:lnTo>
                    <a:lnTo>
                      <a:pt x="4699" y="108"/>
                    </a:lnTo>
                    <a:lnTo>
                      <a:pt x="4697" y="95"/>
                    </a:lnTo>
                    <a:lnTo>
                      <a:pt x="4694" y="84"/>
                    </a:lnTo>
                    <a:lnTo>
                      <a:pt x="4690" y="73"/>
                    </a:lnTo>
                    <a:lnTo>
                      <a:pt x="4685" y="63"/>
                    </a:lnTo>
                    <a:lnTo>
                      <a:pt x="4680" y="53"/>
                    </a:lnTo>
                    <a:lnTo>
                      <a:pt x="4673" y="43"/>
                    </a:lnTo>
                    <a:lnTo>
                      <a:pt x="4665" y="34"/>
                    </a:lnTo>
                    <a:lnTo>
                      <a:pt x="4657" y="27"/>
                    </a:lnTo>
                    <a:lnTo>
                      <a:pt x="4647" y="20"/>
                    </a:lnTo>
                    <a:lnTo>
                      <a:pt x="4637" y="14"/>
                    </a:lnTo>
                    <a:lnTo>
                      <a:pt x="4627" y="9"/>
                    </a:lnTo>
                    <a:lnTo>
                      <a:pt x="4616" y="5"/>
                    </a:lnTo>
                    <a:lnTo>
                      <a:pt x="4605" y="2"/>
                    </a:lnTo>
                    <a:lnTo>
                      <a:pt x="4592" y="1"/>
                    </a:lnTo>
                    <a:lnTo>
                      <a:pt x="4580" y="0"/>
                    </a:lnTo>
                    <a:lnTo>
                      <a:pt x="605" y="0"/>
                    </a:lnTo>
                    <a:lnTo>
                      <a:pt x="593" y="1"/>
                    </a:lnTo>
                    <a:lnTo>
                      <a:pt x="581" y="2"/>
                    </a:lnTo>
                    <a:lnTo>
                      <a:pt x="569" y="5"/>
                    </a:lnTo>
                    <a:lnTo>
                      <a:pt x="558" y="9"/>
                    </a:lnTo>
                    <a:lnTo>
                      <a:pt x="548" y="14"/>
                    </a:lnTo>
                    <a:lnTo>
                      <a:pt x="538" y="20"/>
                    </a:lnTo>
                    <a:lnTo>
                      <a:pt x="529" y="27"/>
                    </a:lnTo>
                    <a:lnTo>
                      <a:pt x="521" y="34"/>
                    </a:lnTo>
                    <a:lnTo>
                      <a:pt x="512" y="43"/>
                    </a:lnTo>
                    <a:lnTo>
                      <a:pt x="505" y="53"/>
                    </a:lnTo>
                    <a:lnTo>
                      <a:pt x="499" y="63"/>
                    </a:lnTo>
                    <a:lnTo>
                      <a:pt x="494" y="73"/>
                    </a:lnTo>
                    <a:lnTo>
                      <a:pt x="490" y="84"/>
                    </a:lnTo>
                    <a:lnTo>
                      <a:pt x="488" y="95"/>
                    </a:lnTo>
                    <a:lnTo>
                      <a:pt x="486" y="108"/>
                    </a:lnTo>
                    <a:lnTo>
                      <a:pt x="485" y="120"/>
                    </a:lnTo>
                    <a:lnTo>
                      <a:pt x="485" y="2731"/>
                    </a:lnTo>
                    <a:lnTo>
                      <a:pt x="486" y="2743"/>
                    </a:lnTo>
                    <a:lnTo>
                      <a:pt x="485" y="2755"/>
                    </a:lnTo>
                    <a:lnTo>
                      <a:pt x="484" y="2756"/>
                    </a:lnTo>
                    <a:lnTo>
                      <a:pt x="4701" y="2756"/>
                    </a:lnTo>
                    <a:lnTo>
                      <a:pt x="4700" y="2755"/>
                    </a:lnTo>
                    <a:close/>
                    <a:moveTo>
                      <a:pt x="4401" y="2552"/>
                    </a:moveTo>
                    <a:lnTo>
                      <a:pt x="784" y="2552"/>
                    </a:lnTo>
                    <a:lnTo>
                      <a:pt x="784" y="299"/>
                    </a:lnTo>
                    <a:lnTo>
                      <a:pt x="4401" y="299"/>
                    </a:lnTo>
                    <a:lnTo>
                      <a:pt x="4401" y="2552"/>
                    </a:lnTo>
                    <a:close/>
                    <a:moveTo>
                      <a:pt x="5172" y="3676"/>
                    </a:moveTo>
                    <a:lnTo>
                      <a:pt x="12" y="3676"/>
                    </a:lnTo>
                    <a:lnTo>
                      <a:pt x="0" y="3700"/>
                    </a:lnTo>
                    <a:lnTo>
                      <a:pt x="1" y="3713"/>
                    </a:lnTo>
                    <a:lnTo>
                      <a:pt x="2" y="3727"/>
                    </a:lnTo>
                    <a:lnTo>
                      <a:pt x="5" y="3741"/>
                    </a:lnTo>
                    <a:lnTo>
                      <a:pt x="9" y="3756"/>
                    </a:lnTo>
                    <a:lnTo>
                      <a:pt x="14" y="3771"/>
                    </a:lnTo>
                    <a:lnTo>
                      <a:pt x="20" y="3786"/>
                    </a:lnTo>
                    <a:lnTo>
                      <a:pt x="28" y="3801"/>
                    </a:lnTo>
                    <a:lnTo>
                      <a:pt x="36" y="3815"/>
                    </a:lnTo>
                    <a:lnTo>
                      <a:pt x="44" y="3828"/>
                    </a:lnTo>
                    <a:lnTo>
                      <a:pt x="53" y="3841"/>
                    </a:lnTo>
                    <a:lnTo>
                      <a:pt x="63" y="3852"/>
                    </a:lnTo>
                    <a:lnTo>
                      <a:pt x="73" y="3861"/>
                    </a:lnTo>
                    <a:lnTo>
                      <a:pt x="85" y="3869"/>
                    </a:lnTo>
                    <a:lnTo>
                      <a:pt x="96" y="3875"/>
                    </a:lnTo>
                    <a:lnTo>
                      <a:pt x="108" y="3878"/>
                    </a:lnTo>
                    <a:lnTo>
                      <a:pt x="114" y="3879"/>
                    </a:lnTo>
                    <a:lnTo>
                      <a:pt x="120" y="3880"/>
                    </a:lnTo>
                    <a:lnTo>
                      <a:pt x="5065" y="3880"/>
                    </a:lnTo>
                    <a:lnTo>
                      <a:pt x="5071" y="3879"/>
                    </a:lnTo>
                    <a:lnTo>
                      <a:pt x="5077" y="3878"/>
                    </a:lnTo>
                    <a:lnTo>
                      <a:pt x="5089" y="3875"/>
                    </a:lnTo>
                    <a:lnTo>
                      <a:pt x="5101" y="3869"/>
                    </a:lnTo>
                    <a:lnTo>
                      <a:pt x="5112" y="3861"/>
                    </a:lnTo>
                    <a:lnTo>
                      <a:pt x="5122" y="3852"/>
                    </a:lnTo>
                    <a:lnTo>
                      <a:pt x="5132" y="3841"/>
                    </a:lnTo>
                    <a:lnTo>
                      <a:pt x="5141" y="3828"/>
                    </a:lnTo>
                    <a:lnTo>
                      <a:pt x="5150" y="3815"/>
                    </a:lnTo>
                    <a:lnTo>
                      <a:pt x="5158" y="3801"/>
                    </a:lnTo>
                    <a:lnTo>
                      <a:pt x="5165" y="3786"/>
                    </a:lnTo>
                    <a:lnTo>
                      <a:pt x="5171" y="3771"/>
                    </a:lnTo>
                    <a:lnTo>
                      <a:pt x="5176" y="3756"/>
                    </a:lnTo>
                    <a:lnTo>
                      <a:pt x="5180" y="3741"/>
                    </a:lnTo>
                    <a:lnTo>
                      <a:pt x="5182" y="3727"/>
                    </a:lnTo>
                    <a:lnTo>
                      <a:pt x="5184" y="3713"/>
                    </a:lnTo>
                    <a:lnTo>
                      <a:pt x="5185" y="3700"/>
                    </a:lnTo>
                    <a:lnTo>
                      <a:pt x="5172" y="3676"/>
                    </a:lnTo>
                    <a:close/>
                  </a:path>
                </a:pathLst>
              </a:custGeom>
              <a:solidFill>
                <a:srgbClr val="F8B62A"/>
              </a:solidFill>
              <a:ln>
                <a:noFill/>
              </a:ln>
            </p:spPr>
            <p:txBody>
              <a:bodyPr bIns="480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847590" y="4516120"/>
            <a:ext cx="1024890" cy="1024890"/>
            <a:chOff x="2483768" y="3435846"/>
            <a:chExt cx="1149740" cy="1149740"/>
          </a:xfrm>
        </p:grpSpPr>
        <p:grpSp>
          <p:nvGrpSpPr>
            <p:cNvPr id="51" name="组合 50"/>
            <p:cNvGrpSpPr/>
            <p:nvPr/>
          </p:nvGrpSpPr>
          <p:grpSpPr>
            <a:xfrm>
              <a:off x="2483768" y="3435846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sp>
          <p:nvSpPr>
            <p:cNvPr id="55" name="KSO_Shape"/>
            <p:cNvSpPr/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rgbClr val="F8B62A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200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576134" y="1887861"/>
            <a:ext cx="138248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zh-CN" altLang="en-US" sz="2400" b="1" dirty="0">
                <a:solidFill>
                  <a:srgbClr val="009FE8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填加标题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6128" y="2332829"/>
            <a:ext cx="1604421" cy="225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点击输入说明文字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5944" y="3669604"/>
            <a:ext cx="1775091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dirty="0">
                <a:solidFill>
                  <a:srgbClr val="009FE8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填加标题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12005" y="4119850"/>
            <a:ext cx="1555341" cy="225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点击输入说明文字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0762" y="5536267"/>
            <a:ext cx="1555341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dirty="0">
                <a:solidFill>
                  <a:srgbClr val="009FE8"/>
                </a:solidFill>
                <a:latin typeface="微软雅黑" panose="020B0503020204020204" charset="-122"/>
                <a:ea typeface="微软雅黑" panose="020B0503020204020204" charset="-122"/>
              </a:rPr>
              <a:t>填加标题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90638" y="5986505"/>
            <a:ext cx="1555341" cy="225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点击输入说明文字</a:t>
            </a:r>
          </a:p>
        </p:txBody>
      </p:sp>
      <p:sp>
        <p:nvSpPr>
          <p:cNvPr id="64" name="Line 39"/>
          <p:cNvSpPr>
            <a:spLocks noChangeShapeType="1"/>
          </p:cNvSpPr>
          <p:nvPr/>
        </p:nvSpPr>
        <p:spPr bwMode="auto">
          <a:xfrm>
            <a:off x="6756962" y="2573018"/>
            <a:ext cx="1220367" cy="600099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>
            <a:off x="6125832" y="3897260"/>
            <a:ext cx="1655732" cy="1681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 flipV="1">
            <a:off x="6699268" y="4624586"/>
            <a:ext cx="1272476" cy="51100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2" name="椭圆 31"/>
          <p:cNvSpPr/>
          <p:nvPr/>
        </p:nvSpPr>
        <p:spPr>
          <a:xfrm>
            <a:off x="8145780" y="2248535"/>
            <a:ext cx="3422650" cy="3422650"/>
          </a:xfrm>
          <a:prstGeom prst="ellipse">
            <a:avLst/>
          </a:prstGeom>
          <a:blipFill dpi="0" rotWithShape="1">
            <a:blip r:embed="rId2"/>
            <a:srcRect/>
            <a:stretch>
              <a:fillRect l="-20000" r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65">
              <a:defRPr/>
            </a:pPr>
            <a:endParaRPr lang="zh-CN" altLang="en-US" sz="32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C:\Users\Administrator\Desktop\广科logo.png广科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 bldLvl="0" animBg="1"/>
      <p:bldP spid="65" grpId="0" bldLvl="0" animBg="1"/>
      <p:bldP spid="6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94255" y="2239645"/>
            <a:ext cx="2091055" cy="210693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blipFill rotWithShape="1">
              <a:blip r:embed="rId2"/>
              <a:stretch>
                <a:fillRect l="-25000"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447800" y="4402455"/>
            <a:ext cx="1556385" cy="1567815"/>
          </a:xfrm>
          <a:prstGeom prst="ellipse">
            <a:avLst/>
          </a:prstGeom>
          <a:blipFill rotWithShape="1">
            <a:blip r:embed="rId3"/>
            <a:stretch>
              <a:fillRect l="-15000" r="-20000"/>
            </a:stretch>
          </a:blip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7CD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42840" y="2910205"/>
            <a:ext cx="1541145" cy="1553210"/>
            <a:chOff x="304800" y="673100"/>
            <a:chExt cx="4000500" cy="4000500"/>
          </a:xfrm>
          <a:blipFill rotWithShape="1">
            <a:blip r:embed="rId4"/>
            <a:stretch>
              <a:fillRect l="-20000" r="-20000"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71925" y="4711065"/>
            <a:ext cx="1365885" cy="137668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blipFill rotWithShape="1">
              <a:blip r:embed="rId5"/>
              <a:stretch>
                <a:fillRect l="-20000"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27645" y="1939290"/>
            <a:ext cx="3977005" cy="828040"/>
            <a:chOff x="814328" y="3219334"/>
            <a:chExt cx="2077200" cy="432536"/>
          </a:xfrm>
        </p:grpSpPr>
        <p:grpSp>
          <p:nvGrpSpPr>
            <p:cNvPr id="39" name="组合 38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圆角矩形 39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007CD0"/>
                  </a:solidFill>
                </a:endParaRPr>
              </a:p>
            </p:txBody>
          </p:sp>
        </p:grpSp>
        <p:sp>
          <p:nvSpPr>
            <p:cNvPr id="42" name="TextBox 32"/>
            <p:cNvSpPr txBox="1"/>
            <p:nvPr/>
          </p:nvSpPr>
          <p:spPr>
            <a:xfrm>
              <a:off x="831250" y="3331792"/>
              <a:ext cx="1999302" cy="2248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800" dirty="0">
                  <a:solidFill>
                    <a:srgbClr val="009FE8"/>
                  </a:solidFill>
                  <a:effectLst/>
                </a:rPr>
                <a:t>点击输入标题文本</a:t>
              </a:r>
            </a:p>
          </p:txBody>
        </p:sp>
      </p:grpSp>
      <p:sp>
        <p:nvSpPr>
          <p:cNvPr id="43" name="TextBox 35"/>
          <p:cNvSpPr txBox="1"/>
          <p:nvPr/>
        </p:nvSpPr>
        <p:spPr>
          <a:xfrm>
            <a:off x="7804150" y="3202940"/>
            <a:ext cx="3921760" cy="97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、点击输入简要文字内容，文字内容需概括精炼，不用多余的文字修饰，言简意赅的说明分项内容</a:t>
            </a: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14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36"/>
          <p:cNvSpPr txBox="1"/>
          <p:nvPr/>
        </p:nvSpPr>
        <p:spPr>
          <a:xfrm>
            <a:off x="7804150" y="4300220"/>
            <a:ext cx="3921760" cy="97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、点击输入简要文字内容，文字内容需概括精炼，不用多余的文字修饰，言简意赅的说明分项内容</a:t>
            </a: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14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37"/>
          <p:cNvSpPr txBox="1"/>
          <p:nvPr/>
        </p:nvSpPr>
        <p:spPr>
          <a:xfrm>
            <a:off x="7804150" y="5452110"/>
            <a:ext cx="3921760" cy="97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、点击输入简要文字内容，文字内容需概括精炼，不用多余的文字修饰，言简意赅的说明分项内容</a:t>
            </a: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14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C:\Users\Administrator\Desktop\广科logo.png广科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9825" y="4431665"/>
            <a:ext cx="2640330" cy="460375"/>
          </a:xfrm>
          <a:prstGeom prst="rect">
            <a:avLst/>
          </a:prstGeom>
          <a:noFill/>
          <a:ln>
            <a:solidFill>
              <a:srgbClr val="009FE8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009FE8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感谢您的浏览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01080" y="3051810"/>
            <a:ext cx="478599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rgbClr val="009FE8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THANKS !</a:t>
            </a: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C:\Users\Administrator\Desktop\广科logo.png广科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442</Words>
  <Application>Microsoft Office PowerPoint</Application>
  <PresentationFormat>自定义</PresentationFormat>
  <Paragraphs>33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方正黑体简体</vt:lpstr>
      <vt:lpstr>思源黑体 CN ExtraLight</vt:lpstr>
      <vt:lpstr>思源黑体 CN Heavy</vt:lpstr>
      <vt:lpstr>思源黑体 CN Medium</vt:lpstr>
      <vt:lpstr>思源黑体 CN Normal</vt:lpstr>
      <vt:lpstr>微软雅黑</vt:lpstr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梁 嘉铭</cp:lastModifiedBy>
  <cp:revision>148</cp:revision>
  <dcterms:created xsi:type="dcterms:W3CDTF">2017-08-03T09:01:00Z</dcterms:created>
  <dcterms:modified xsi:type="dcterms:W3CDTF">2022-04-08T15:43:10Z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