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78" r:id="rId3"/>
    <p:sldId id="285" r:id="rId4"/>
    <p:sldId id="286" r:id="rId5"/>
    <p:sldId id="288" r:id="rId6"/>
    <p:sldId id="305" r:id="rId8"/>
    <p:sldId id="289" r:id="rId9"/>
    <p:sldId id="306" r:id="rId10"/>
    <p:sldId id="262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l zh" initials="" lastIdx="2" clrIdx="0"/>
  <p:cmAuthor id="1" name="TXM" initials="T" lastIdx="1" clrIdx="0"/>
  <p:cmAuthor id="3" name="Administrator" initials="A" lastIdx="1" clrIdx="2"/>
  <p:cmAuthor id="2" name="admin" initials="a" lastIdx="1" clrIdx="1"/>
  <p:cmAuthor id="7" name="Barry van Vuuren" initials="" lastIdx="8" clrIdx="4"/>
  <p:cmAuthor id="4" name="未知用户4" initials="" lastIdx="1" clrIdx="1"/>
  <p:cmAuthor id="5" name="未知用户5" initials="" lastIdx="20" clrIdx="2"/>
  <p:cmAuthor id="6" name="未知用户6" initials="" lastIdx="2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1FC"/>
    <a:srgbClr val="DBEAF3"/>
    <a:srgbClr val="0078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1507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F7B50E4-6F1C-4C7B-A82E-6FDFC83BE1D7}" type="slidenum">
              <a:rPr kumimoji="0" lang="zh-CN" altLang="en-US" sz="12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1507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F7B50E4-6F1C-4C7B-A82E-6FDFC83BE1D7}" type="slidenum">
              <a:rPr kumimoji="0" lang="zh-CN" altLang="en-US" sz="12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E0B5-5A4D-4817-82A1-635EB7C86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40B6-6A0C-4434-9D4F-2ECA8C9B7B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E0B5-5A4D-4817-82A1-635EB7C86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40B6-6A0C-4434-9D4F-2ECA8C9B7B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E0B5-5A4D-4817-82A1-635EB7C86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40B6-6A0C-4434-9D4F-2ECA8C9B7B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E0B5-5A4D-4817-82A1-635EB7C86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40B6-6A0C-4434-9D4F-2ECA8C9B7B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E0B5-5A4D-4817-82A1-635EB7C86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40B6-6A0C-4434-9D4F-2ECA8C9B7B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E0B5-5A4D-4817-82A1-635EB7C86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40B6-6A0C-4434-9D4F-2ECA8C9B7B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E0B5-5A4D-4817-82A1-635EB7C86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40B6-6A0C-4434-9D4F-2ECA8C9B7B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E0B5-5A4D-4817-82A1-635EB7C86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40B6-6A0C-4434-9D4F-2ECA8C9B7B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E0B5-5A4D-4817-82A1-635EB7C86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40B6-6A0C-4434-9D4F-2ECA8C9B7B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E0B5-5A4D-4817-82A1-635EB7C86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40B6-6A0C-4434-9D4F-2ECA8C9B7B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E0B5-5A4D-4817-82A1-635EB7C86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40B6-6A0C-4434-9D4F-2ECA8C9B7B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7E0B5-5A4D-4817-82A1-635EB7C86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E40B6-6A0C-4434-9D4F-2ECA8C9B7B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531530" y="4329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6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担当</a:t>
            </a:r>
            <a:endParaRPr lang="zh-CN" altLang="en-US" sz="176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48378" y="4329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6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客户导向</a:t>
            </a:r>
            <a:endParaRPr lang="zh-CN" altLang="en-US" sz="176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31530" y="676177"/>
            <a:ext cx="902335" cy="25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60" kern="1400" spc="-6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Accountable</a:t>
            </a:r>
            <a:endParaRPr lang="en-US" altLang="zh-CN" sz="1060" kern="1400" spc="-6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48378" y="676177"/>
            <a:ext cx="1263650" cy="25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60" kern="1400" spc="-6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Customer oriented</a:t>
            </a:r>
            <a:endParaRPr lang="en-US" altLang="zh-CN" sz="1060" kern="1400" spc="-6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56485" y="1863725"/>
            <a:ext cx="52978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/>
              <a:t>vim</a:t>
            </a:r>
            <a:r>
              <a:rPr lang="zh-CN" altLang="en-US" sz="4000" b="1"/>
              <a:t>编辑器使用</a:t>
            </a:r>
            <a:endParaRPr lang="zh-CN" altLang="en-US" sz="4000" b="1"/>
          </a:p>
          <a:p>
            <a:r>
              <a:rPr lang="en-US" altLang="zh-CN" sz="4000" b="1"/>
              <a:t>(1)</a:t>
            </a:r>
            <a:r>
              <a:rPr lang="zh-CN" altLang="en-US" sz="4000" b="1"/>
              <a:t>基础使用</a:t>
            </a:r>
            <a:endParaRPr lang="zh-CN" altLang="en-US" sz="4000" b="1"/>
          </a:p>
        </p:txBody>
      </p:sp>
      <p:sp>
        <p:nvSpPr>
          <p:cNvPr id="4" name="文本框 3"/>
          <p:cNvSpPr txBox="1"/>
          <p:nvPr/>
        </p:nvSpPr>
        <p:spPr>
          <a:xfrm>
            <a:off x="3548380" y="5111750"/>
            <a:ext cx="3695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部门：</a:t>
            </a:r>
            <a:r>
              <a:rPr lang="en-US" altLang="zh-CN" sz="2400" b="1"/>
              <a:t>	</a:t>
            </a:r>
            <a:r>
              <a:rPr lang="zh-CN" altLang="en-US" sz="2400" b="1"/>
              <a:t>深圳影像部</a:t>
            </a:r>
            <a:endParaRPr lang="zh-CN" altLang="en-US" sz="2400" b="1"/>
          </a:p>
          <a:p>
            <a:r>
              <a:rPr lang="zh-CN" altLang="en-US" sz="2400" b="1"/>
              <a:t>分享人：</a:t>
            </a:r>
            <a:r>
              <a:rPr lang="en-US" altLang="zh-CN" sz="2400" b="1"/>
              <a:t>	</a:t>
            </a:r>
            <a:r>
              <a:rPr lang="zh-CN" altLang="en-US" sz="2400" b="1">
                <a:sym typeface="+mn-ea"/>
              </a:rPr>
              <a:t>梁嘉铭</a:t>
            </a:r>
            <a:endParaRPr lang="zh-CN" altLang="en-US" sz="2400" b="1"/>
          </a:p>
          <a:p>
            <a:endParaRPr lang="zh-CN" altLang="en-US" sz="2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3"/>
          <p:cNvSpPr txBox="1"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rgbClr val="77933C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Page </a:t>
            </a:r>
            <a:fld id="{2537B164-400E-4CAD-8525-9E285CE891F6}" type="slidenum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77933C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1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77933C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24885" y="1832610"/>
            <a:ext cx="5050790" cy="3192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一、</a:t>
            </a:r>
            <a:r>
              <a:rPr lang="en-US" altLang="zh-CN" sz="3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vim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介绍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0" indent="0" fontAlgn="auto">
              <a:lnSpc>
                <a:spcPct val="150000"/>
              </a:lnSpc>
              <a:buNone/>
            </a:pPr>
            <a:r>
              <a:rPr lang="zh-CN" altLang="en-US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二、</a:t>
            </a:r>
            <a:r>
              <a:rPr lang="en-US" altLang="zh-CN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vim</a:t>
            </a:r>
            <a:r>
              <a:rPr lang="zh-CN" altLang="en-US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打开</a:t>
            </a:r>
            <a:r>
              <a:rPr lang="en-US" altLang="zh-CN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新建文件</a:t>
            </a:r>
            <a:endParaRPr lang="zh-CN" altLang="en-US" sz="36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0" indent="0" fontAlgn="auto">
              <a:lnSpc>
                <a:spcPct val="150000"/>
              </a:lnSpc>
              <a:buNone/>
            </a:pPr>
            <a:r>
              <a:rPr lang="zh-CN" altLang="en-US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三、</a:t>
            </a:r>
            <a:r>
              <a:rPr lang="en-US" altLang="zh-CN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vim</a:t>
            </a:r>
            <a:r>
              <a:rPr lang="zh-CN" altLang="en-US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三种模式</a:t>
            </a:r>
            <a:endParaRPr lang="zh-CN" altLang="en-US" sz="36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0" indent="0" fontAlgn="auto">
              <a:lnSpc>
                <a:spcPct val="150000"/>
              </a:lnSpc>
              <a:buNone/>
            </a:pPr>
            <a:r>
              <a:rPr lang="zh-CN" altLang="en-US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四、</a:t>
            </a:r>
            <a:r>
              <a:rPr lang="en-US" altLang="zh-CN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vim</a:t>
            </a:r>
            <a:r>
              <a:rPr lang="zh-CN" altLang="en-US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常用命令</a:t>
            </a:r>
            <a:endParaRPr lang="zh-CN" altLang="en-US" sz="36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0" indent="0" fontAlgn="auto">
              <a:lnSpc>
                <a:spcPct val="150000"/>
              </a:lnSpc>
              <a:buNone/>
            </a:pPr>
            <a:endParaRPr lang="zh-CN" altLang="en-US" sz="36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8280" y="-40697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81710" y="552450"/>
            <a:ext cx="14814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黑体" panose="02010609060101010101" charset="-122"/>
                <a:ea typeface="黑体" panose="02010609060101010101" charset="-122"/>
              </a:rPr>
              <a:t>目录</a:t>
            </a:r>
            <a:endParaRPr lang="zh-CN" altLang="en-US" sz="44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81710" y="552450"/>
            <a:ext cx="2496820" cy="1010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vim</a:t>
            </a:r>
            <a:r>
              <a:rPr lang="zh-CN" altLang="en-US" sz="4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介绍</a:t>
            </a:r>
            <a:endParaRPr lang="zh-CN" altLang="en-US" sz="4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44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75460" y="1949450"/>
            <a:ext cx="8237220" cy="44323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vi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编辑器是所有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Unix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Linux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下的标准编辑器，与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win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下面的记事本一样功能的工具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vim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是从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vi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中发展过来的文本编辑器。代码补全、高亮、跳转等功能应有尽有，能够兼容各种插件，方便开发者开发，深受开发者的喜爱。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debian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下载命令：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sudo install vim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81710" y="552450"/>
            <a:ext cx="5218430" cy="1010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vim</a:t>
            </a:r>
            <a:r>
              <a:rPr lang="zh-CN" altLang="en-US" sz="4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打开</a:t>
            </a:r>
            <a:r>
              <a:rPr lang="en-US" altLang="zh-CN" sz="4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</a:t>
            </a:r>
            <a:r>
              <a:rPr lang="zh-CN" altLang="en-US" sz="4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新建文件</a:t>
            </a:r>
            <a:endParaRPr lang="zh-CN" altLang="en-US" sz="4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44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75460" y="1563370"/>
            <a:ext cx="9461500" cy="45777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>
              <a:lnSpc>
                <a:spcPct val="150000"/>
              </a:lnSpc>
            </a:pP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vim +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文件名</a:t>
            </a: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若文件存在即可打开当前目录下文件（可跟深的目录）</a:t>
            </a:r>
            <a:endParaRPr 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若文件不存在即创建文件并打开（打开错误可退出便不会保存）例：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vim ./vendor/sample.c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异常情况：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vim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打开的文件在终端打开时，终端异常关闭，会导致生成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swp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的临时交换文件，在下次打开时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vim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打开可以按下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进行删除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81710" y="552450"/>
            <a:ext cx="5460365" cy="1010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vim</a:t>
            </a:r>
            <a:r>
              <a:rPr lang="zh-CN" altLang="en-US" sz="4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三种模式</a:t>
            </a:r>
            <a:endParaRPr lang="zh-CN" altLang="en-US" sz="4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44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75460" y="1949450"/>
            <a:ext cx="8237220" cy="45453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插入模式：输入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i a o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会进入插入模式，进行编辑文件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可视模式：鼠标右键，可以进入选择模式，进行移动光标（在没配置鼠标的情况下，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vim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下鼠标是不起作用的，</a:t>
            </a:r>
            <a:endParaRPr 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命令模式：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普通命令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加入冒号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+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命令</a:t>
            </a:r>
            <a:endParaRPr 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81710" y="552450"/>
            <a:ext cx="4493895" cy="1010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vim</a:t>
            </a:r>
            <a:r>
              <a:rPr lang="zh-CN" altLang="en-US" sz="4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常用命令</a:t>
            </a:r>
            <a:endParaRPr lang="zh-CN" altLang="en-US" sz="4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44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6975" y="1621790"/>
            <a:ext cx="9798685" cy="4390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插入编辑：</a:t>
            </a: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：光标前插入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a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：光标后插入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o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：光标下插入行</a:t>
            </a: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移动光标：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左边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下边，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k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上面，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右边，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最底部首字母，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914400" lvl="2" indent="457200"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gg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最顶部首字母（在可视模式下）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914400" lvl="2" indent="457200"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ctrl+f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下一页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914400" lvl="4" indent="457200"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ctrl+b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上一页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914400" lvl="4" indent="457200"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ctrl+d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下半页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914400" lvl="4" indent="457200"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ctrl+u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上半页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914400" lvl="2" indent="457200"/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81710" y="552450"/>
            <a:ext cx="4493895" cy="1010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vim</a:t>
            </a:r>
            <a:r>
              <a:rPr lang="zh-CN" altLang="en-US" sz="4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常用命令</a:t>
            </a:r>
            <a:endParaRPr lang="zh-CN" altLang="en-US" sz="4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44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6975" y="1621790"/>
            <a:ext cx="9798685" cy="5084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复制：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yy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复制单行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nyy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从当前光标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914400" lvl="2" indent="457200"/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从当前光标下一行粘贴上面复制行的内容</a:t>
            </a: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删除：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dd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删除当前行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ndd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从当前光标开始删除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行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恢复：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u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撤销修改以及命令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保存：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保存当前修改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退出：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q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退出当前文件（如果有修改会让你是否放弃修改退出）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 51"/>
          <p:cNvSpPr txBox="1"/>
          <p:nvPr/>
        </p:nvSpPr>
        <p:spPr>
          <a:xfrm>
            <a:off x="5200662" y="5983923"/>
            <a:ext cx="586930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20" spc="0" baseline="0" dirty="0">
                <a:solidFill>
                  <a:srgbClr val="666666"/>
                </a:solidFill>
                <a:latin typeface="Arial" panose="020B0604020202020204"/>
                <a:cs typeface="Arial" panose="020B0604020202020204"/>
                <a:sym typeface="Arial" panose="020B0604020202020204"/>
                <a:rtl val="0"/>
              </a:rPr>
              <a:t>TINNO Building, No.33, Xiandong Rd. Xili, Nanshan District, Shenzhen, Guangdong Province, PRC</a:t>
            </a:r>
            <a:endParaRPr lang="zh-CN" altLang="en-US" sz="1020" spc="0" baseline="0" dirty="0">
              <a:solidFill>
                <a:srgbClr val="666666"/>
              </a:solidFill>
              <a:latin typeface="Arial" panose="020B0604020202020204"/>
              <a:cs typeface="Arial" panose="020B0604020202020204"/>
              <a:sym typeface="Arial" panose="020B0604020202020204"/>
              <a:rtl val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428824" y="5697180"/>
            <a:ext cx="3580130" cy="295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25" spc="0" baseline="0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  <a:rtl val="0"/>
              </a:rPr>
              <a:t>广东省深圳市南山区西丽仙洞路</a:t>
            </a:r>
            <a:r>
              <a:rPr lang="zh-CN" altLang="en-US" sz="1325" spc="0" baseline="0" dirty="0">
                <a:solidFill>
                  <a:srgbClr val="666666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  <a:sym typeface="Arial" panose="020B0604020202020204"/>
                <a:rtl val="0"/>
              </a:rPr>
              <a:t>33</a:t>
            </a:r>
            <a:r>
              <a:rPr lang="zh-CN" altLang="en-US" sz="1325" spc="0" baseline="0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  <a:sym typeface="微软雅黑" panose="020B0503020204020204" charset="-122"/>
                <a:rtl val="0"/>
              </a:rPr>
              <a:t>号天珑大厦</a:t>
            </a:r>
            <a:endParaRPr lang="zh-CN" altLang="en-US" sz="1325" spc="0" baseline="0" dirty="0">
              <a:solidFill>
                <a:srgbClr val="666666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  <a:sym typeface="微软雅黑" panose="020B0503020204020204" charset="-122"/>
              <a:rtl val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b9356437-37cd-4b2d-89eb-b69a0b21cfed"/>
  <p:tag name="COMMONDATA" val="eyJoZGlkIjoiNTZhMGUyZjE5MzcxODk3ZmMzMmJjYTM3Y2I4ZDcyNT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901</Words>
  <Application>WPS 演示</Application>
  <PresentationFormat>宽屏</PresentationFormat>
  <Paragraphs>85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Calibri</vt:lpstr>
      <vt:lpstr>Arial</vt:lpstr>
      <vt:lpstr>等线</vt:lpstr>
      <vt:lpstr>Arial Unicode MS</vt:lpstr>
      <vt:lpstr>等线 Light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刘祥(Xiang Liu)</dc:creator>
  <cp:lastModifiedBy>timer.liang</cp:lastModifiedBy>
  <cp:revision>209</cp:revision>
  <dcterms:created xsi:type="dcterms:W3CDTF">2021-10-20T09:44:00Z</dcterms:created>
  <dcterms:modified xsi:type="dcterms:W3CDTF">2023-03-20T07:34:56Z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B4B0F37B3C604C2B9D771F5233AB9F39</vt:lpwstr>
  </property>
  <property fmtid="{D5CDD505-2E9C-101B-9397-08002B2CF9AE}" pid="3" name="KSOProductBuildVer">
    <vt:lpwstr>2052-11.1.0.12970</vt:lpwstr>
  </property>
</Properties>
</file>