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A8C7-6988-4E5E-8688-A98BAB0C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54044-283F-4709-9150-D067726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DAAC5-8F08-4435-9F96-AEDFD39D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127BF-2D9C-4084-B0F7-4CBA3100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6A02F8-AC3B-4507-9E5D-50D993643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3575"/>
            <a:ext cx="3295650" cy="1819275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51D3D7-57D8-4FA7-BDD8-8D6C37B0CA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4050" y="1933575"/>
            <a:ext cx="3195638" cy="17240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Surname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81A27B6-8B18-4B3E-BECE-7DA8A0713B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8150" y="1933575"/>
            <a:ext cx="3582988" cy="17240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Job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26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11F1-D8A6-4A1C-973B-14BCB92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BD68-46CF-407B-872D-1234A6DEA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165CA-3F80-472B-BA36-BAC82B4B0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E93D4-B1BF-4AB8-9DEA-55DC5CA4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CA115-38D3-4C82-8938-1DB6E7A1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517A-B1E4-4C0E-A984-091A901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B4D-E648-44AD-9276-337D7BB6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CEC2B-A529-4586-991C-B32866B0A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4482-8BB0-4BAC-98D6-105A6FD8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98DC-B002-45D1-BEA2-7E18D3E4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1D91-11B6-4383-A87D-0B9C66FF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87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1C4BE-3E4C-4D4C-A6DB-78C1F719D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06A9-92E9-4C85-9A49-0D57A6D9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254C-BE85-469A-8146-B72214C5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BC06-A344-496B-8D70-4298AAF8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A913-600E-430F-8B2F-88CDCBA0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03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0817-EC25-4B9E-BA64-6BA1AFBB5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89CA-7F69-4F51-B986-35044B821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F05C-1E02-4D7E-BA1D-61C9AF23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977A-158D-41E7-88C1-29500679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5694-27D4-4BBD-8390-B35D0BDD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8833-52A9-4DF3-B33C-7D935173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592E-1F66-4C60-AE1F-6ECB7A3C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EB5F6-323F-40AC-ACCD-B4D2EFD8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03A0-0450-4E6A-B406-4BC7E728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152B-2810-444A-9B14-515CDDBF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8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C775-CD91-49D4-A8B1-1CB11ED4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32EC-8D6F-4992-9A68-A5E85FBD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807C-3CB9-4646-8A45-A7A2BEE8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21F80-FACD-4BD4-9565-CF6BCCA2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3AC6-60D6-4A3A-A6D0-48E73C0B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8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F0ED-66A9-4DB6-9483-6B4CE86F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54FC-B758-4ED8-9B04-19BFC0492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F5F7-ADED-445C-A4E2-8642531D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A4140-4988-4210-ADE5-67055D15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833B-EBD8-4BB4-A579-6B00F71F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FE3B-4BB5-4E25-BD08-239ED93A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8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8B07-988E-4B5B-B6AF-1A5DBF0A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48608-CAC2-4443-85F5-682469E6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8293-7C21-4C5E-8315-58194000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803A-B28A-46C7-9ECC-9D868E7B5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77078-6717-4632-A517-F9878F76A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7F4C5-B8C2-4ACF-BF52-C4E0EF70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22A45-2B30-4485-BD9E-92612E02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E670E-C07A-4D8B-99BC-C73D01A3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1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41D9-919E-4AD3-8365-2534E824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CD89B-F46F-434B-937B-D15F147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464AD-EE59-4213-8789-0C21CED8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E1485-49BA-4A52-94C8-6CCA2C07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20BA-B894-45E1-8D02-3B383BF4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C37E2-92DB-4CFB-89B3-444DF78D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C4C5-3CDE-44C2-B88A-B08561D7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9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F450-4D9E-42A9-9F62-D5D76AA3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D4DE-613F-4362-8B35-21743342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F6FFD-8C8F-4FBE-82AC-5EE37A00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16C3-9244-423D-8754-974E83FA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A4DF6-F11A-43E2-AFF2-EBA7AB61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EA93-B065-48E6-A5ED-6F57D63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8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E6BF8-3EE1-41F9-B77F-3286267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9695-2811-4275-BA75-BB77BD87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7CF5-915D-4FE5-B7F3-5B98957DA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8AAC-ABDC-4D70-9434-82EBECD8C679}" type="datetimeFigureOut">
              <a:rPr lang="ru-RU" smtClean="0"/>
              <a:t>04.01.2022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2A985-7BAC-4E04-BC25-549B60704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8CE9-D630-4266-AB2F-6EAE4604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F0B4-4D44-450A-BDB3-EDF2F5FF2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0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EA386-C93F-4EAB-ABE3-0501387F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Название общее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1A68A-729D-4576-8518-39820D531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7AFA4F-5361-46F2-805A-2B08F75203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Surname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53E4AF-0E84-492C-A5EC-94ED95120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34874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Название общее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Koval' .</dc:creator>
  <cp:lastModifiedBy>Andrew Koval' .</cp:lastModifiedBy>
  <cp:revision>6</cp:revision>
  <dcterms:created xsi:type="dcterms:W3CDTF">2022-01-04T08:37:50Z</dcterms:created>
  <dcterms:modified xsi:type="dcterms:W3CDTF">2022-01-04T10:40:05Z</dcterms:modified>
</cp:coreProperties>
</file>