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19" autoAdjust="0"/>
    <p:restoredTop sz="94660"/>
  </p:normalViewPr>
  <p:slideViewPr>
    <p:cSldViewPr snapToGrid="0">
      <p:cViewPr varScale="1">
        <p:scale>
          <a:sx n="80" d="100"/>
          <a:sy n="80" d="100"/>
        </p:scale>
        <p:origin x="8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1955FA0-E474-4629-A653-0468CD4064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404" y="652041"/>
            <a:ext cx="8507192" cy="555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9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750-3B3A-4F35-BA38-DFDB574E23A3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2CBA-B5B7-457E-9735-9A5B02EF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59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3">
            <a:extLst>
              <a:ext uri="{FF2B5EF4-FFF2-40B4-BE49-F238E27FC236}">
                <a16:creationId xmlns:a16="http://schemas.microsoft.com/office/drawing/2014/main" id="{E6F4BA28-4E51-441B-86DA-4B5C04E37CA6}"/>
              </a:ext>
            </a:extLst>
          </p:cNvPr>
          <p:cNvGrpSpPr/>
          <p:nvPr userDrawn="1"/>
        </p:nvGrpSpPr>
        <p:grpSpPr>
          <a:xfrm>
            <a:off x="333132" y="427294"/>
            <a:ext cx="8624806" cy="6003412"/>
            <a:chOff x="1607168" y="307019"/>
            <a:chExt cx="8977662" cy="6249023"/>
          </a:xfrm>
          <a:solidFill>
            <a:srgbClr val="F0C421"/>
          </a:solidFill>
        </p:grpSpPr>
        <p:grpSp>
          <p:nvGrpSpPr>
            <p:cNvPr id="6" name="Graphic 3">
              <a:extLst>
                <a:ext uri="{FF2B5EF4-FFF2-40B4-BE49-F238E27FC236}">
                  <a16:creationId xmlns:a16="http://schemas.microsoft.com/office/drawing/2014/main" id="{AD93E157-922D-47BA-8DC4-2EA26FA7B0E1}"/>
                </a:ext>
              </a:extLst>
            </p:cNvPr>
            <p:cNvGrpSpPr/>
            <p:nvPr/>
          </p:nvGrpSpPr>
          <p:grpSpPr>
            <a:xfrm>
              <a:off x="1945278" y="494723"/>
              <a:ext cx="6239781" cy="15403"/>
              <a:chOff x="1945278" y="494723"/>
              <a:chExt cx="6239781" cy="15403"/>
            </a:xfrm>
            <a:solidFill>
              <a:srgbClr val="F0C421"/>
            </a:solidFill>
          </p:grpSpPr>
          <p:grpSp>
            <p:nvGrpSpPr>
              <p:cNvPr id="175" name="Graphic 3">
                <a:extLst>
                  <a:ext uri="{FF2B5EF4-FFF2-40B4-BE49-F238E27FC236}">
                    <a16:creationId xmlns:a16="http://schemas.microsoft.com/office/drawing/2014/main" id="{51C79E15-DBFF-4DCA-B1F5-77A1F8540577}"/>
                  </a:ext>
                </a:extLst>
              </p:cNvPr>
              <p:cNvGrpSpPr/>
              <p:nvPr/>
            </p:nvGrpSpPr>
            <p:grpSpPr>
              <a:xfrm>
                <a:off x="1945278" y="494723"/>
                <a:ext cx="2763407" cy="15403"/>
                <a:chOff x="1945278" y="494723"/>
                <a:chExt cx="2763407" cy="15403"/>
              </a:xfrm>
              <a:solidFill>
                <a:srgbClr val="F0C421"/>
              </a:solidFill>
            </p:grpSpPr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F5F3CD19-034E-4BCE-8925-2F14DCA2B2C7}"/>
                    </a:ext>
                  </a:extLst>
                </p:cNvPr>
                <p:cNvSpPr/>
                <p:nvPr/>
              </p:nvSpPr>
              <p:spPr>
                <a:xfrm>
                  <a:off x="1945278" y="494723"/>
                  <a:ext cx="1374771" cy="15403"/>
                </a:xfrm>
                <a:custGeom>
                  <a:avLst/>
                  <a:gdLst>
                    <a:gd name="connsiteX0" fmla="*/ 1367070 w 1374771"/>
                    <a:gd name="connsiteY0" fmla="*/ 15404 h 15403"/>
                    <a:gd name="connsiteX1" fmla="*/ 1374772 w 1374771"/>
                    <a:gd name="connsiteY1" fmla="*/ 7702 h 15403"/>
                    <a:gd name="connsiteX2" fmla="*/ 1367070 w 1374771"/>
                    <a:gd name="connsiteY2" fmla="*/ 0 h 15403"/>
                    <a:gd name="connsiteX3" fmla="*/ 1359368 w 1374771"/>
                    <a:gd name="connsiteY3" fmla="*/ 7702 h 15403"/>
                    <a:gd name="connsiteX4" fmla="*/ 1367070 w 1374771"/>
                    <a:gd name="connsiteY4" fmla="*/ 15404 h 15403"/>
                    <a:gd name="connsiteX5" fmla="*/ 1367070 w 1374771"/>
                    <a:gd name="connsiteY5" fmla="*/ 15404 h 15403"/>
                    <a:gd name="connsiteX6" fmla="*/ 1336153 w 1374771"/>
                    <a:gd name="connsiteY6" fmla="*/ 15404 h 15403"/>
                    <a:gd name="connsiteX7" fmla="*/ 1343855 w 1374771"/>
                    <a:gd name="connsiteY7" fmla="*/ 7702 h 15403"/>
                    <a:gd name="connsiteX8" fmla="*/ 1336153 w 1374771"/>
                    <a:gd name="connsiteY8" fmla="*/ 0 h 15403"/>
                    <a:gd name="connsiteX9" fmla="*/ 1328451 w 1374771"/>
                    <a:gd name="connsiteY9" fmla="*/ 7702 h 15403"/>
                    <a:gd name="connsiteX10" fmla="*/ 1336153 w 1374771"/>
                    <a:gd name="connsiteY10" fmla="*/ 15404 h 15403"/>
                    <a:gd name="connsiteX11" fmla="*/ 1336153 w 1374771"/>
                    <a:gd name="connsiteY11" fmla="*/ 15404 h 15403"/>
                    <a:gd name="connsiteX12" fmla="*/ 1305236 w 1374771"/>
                    <a:gd name="connsiteY12" fmla="*/ 15404 h 15403"/>
                    <a:gd name="connsiteX13" fmla="*/ 1312938 w 1374771"/>
                    <a:gd name="connsiteY13" fmla="*/ 7702 h 15403"/>
                    <a:gd name="connsiteX14" fmla="*/ 1305236 w 1374771"/>
                    <a:gd name="connsiteY14" fmla="*/ 0 h 15403"/>
                    <a:gd name="connsiteX15" fmla="*/ 1297534 w 1374771"/>
                    <a:gd name="connsiteY15" fmla="*/ 7702 h 15403"/>
                    <a:gd name="connsiteX16" fmla="*/ 1305236 w 1374771"/>
                    <a:gd name="connsiteY16" fmla="*/ 15404 h 15403"/>
                    <a:gd name="connsiteX17" fmla="*/ 1305236 w 1374771"/>
                    <a:gd name="connsiteY17" fmla="*/ 15404 h 15403"/>
                    <a:gd name="connsiteX18" fmla="*/ 1274319 w 1374771"/>
                    <a:gd name="connsiteY18" fmla="*/ 15404 h 15403"/>
                    <a:gd name="connsiteX19" fmla="*/ 1282020 w 1374771"/>
                    <a:gd name="connsiteY19" fmla="*/ 7702 h 15403"/>
                    <a:gd name="connsiteX20" fmla="*/ 1274319 w 1374771"/>
                    <a:gd name="connsiteY20" fmla="*/ 0 h 15403"/>
                    <a:gd name="connsiteX21" fmla="*/ 1266617 w 1374771"/>
                    <a:gd name="connsiteY21" fmla="*/ 7702 h 15403"/>
                    <a:gd name="connsiteX22" fmla="*/ 1274319 w 1374771"/>
                    <a:gd name="connsiteY22" fmla="*/ 15404 h 15403"/>
                    <a:gd name="connsiteX23" fmla="*/ 1274319 w 1374771"/>
                    <a:gd name="connsiteY23" fmla="*/ 15404 h 15403"/>
                    <a:gd name="connsiteX24" fmla="*/ 1243401 w 1374771"/>
                    <a:gd name="connsiteY24" fmla="*/ 15404 h 15403"/>
                    <a:gd name="connsiteX25" fmla="*/ 1251103 w 1374771"/>
                    <a:gd name="connsiteY25" fmla="*/ 7702 h 15403"/>
                    <a:gd name="connsiteX26" fmla="*/ 1243401 w 1374771"/>
                    <a:gd name="connsiteY26" fmla="*/ 0 h 15403"/>
                    <a:gd name="connsiteX27" fmla="*/ 1235699 w 1374771"/>
                    <a:gd name="connsiteY27" fmla="*/ 7702 h 15403"/>
                    <a:gd name="connsiteX28" fmla="*/ 1243401 w 1374771"/>
                    <a:gd name="connsiteY28" fmla="*/ 15404 h 15403"/>
                    <a:gd name="connsiteX29" fmla="*/ 1243401 w 1374771"/>
                    <a:gd name="connsiteY29" fmla="*/ 15404 h 15403"/>
                    <a:gd name="connsiteX30" fmla="*/ 1212594 w 1374771"/>
                    <a:gd name="connsiteY30" fmla="*/ 15404 h 15403"/>
                    <a:gd name="connsiteX31" fmla="*/ 1220296 w 1374771"/>
                    <a:gd name="connsiteY31" fmla="*/ 7702 h 15403"/>
                    <a:gd name="connsiteX32" fmla="*/ 1212594 w 1374771"/>
                    <a:gd name="connsiteY32" fmla="*/ 0 h 15403"/>
                    <a:gd name="connsiteX33" fmla="*/ 1204892 w 1374771"/>
                    <a:gd name="connsiteY33" fmla="*/ 7702 h 15403"/>
                    <a:gd name="connsiteX34" fmla="*/ 1212594 w 1374771"/>
                    <a:gd name="connsiteY34" fmla="*/ 15404 h 15403"/>
                    <a:gd name="connsiteX35" fmla="*/ 1212594 w 1374771"/>
                    <a:gd name="connsiteY35" fmla="*/ 15404 h 15403"/>
                    <a:gd name="connsiteX36" fmla="*/ 1181677 w 1374771"/>
                    <a:gd name="connsiteY36" fmla="*/ 15404 h 15403"/>
                    <a:gd name="connsiteX37" fmla="*/ 1189379 w 1374771"/>
                    <a:gd name="connsiteY37" fmla="*/ 7702 h 15403"/>
                    <a:gd name="connsiteX38" fmla="*/ 1181677 w 1374771"/>
                    <a:gd name="connsiteY38" fmla="*/ 0 h 15403"/>
                    <a:gd name="connsiteX39" fmla="*/ 1173975 w 1374771"/>
                    <a:gd name="connsiteY39" fmla="*/ 7702 h 15403"/>
                    <a:gd name="connsiteX40" fmla="*/ 1181677 w 1374771"/>
                    <a:gd name="connsiteY40" fmla="*/ 15404 h 15403"/>
                    <a:gd name="connsiteX41" fmla="*/ 1181677 w 1374771"/>
                    <a:gd name="connsiteY41" fmla="*/ 15404 h 15403"/>
                    <a:gd name="connsiteX42" fmla="*/ 1150759 w 1374771"/>
                    <a:gd name="connsiteY42" fmla="*/ 15404 h 15403"/>
                    <a:gd name="connsiteX43" fmla="*/ 1158461 w 1374771"/>
                    <a:gd name="connsiteY43" fmla="*/ 7702 h 15403"/>
                    <a:gd name="connsiteX44" fmla="*/ 1150759 w 1374771"/>
                    <a:gd name="connsiteY44" fmla="*/ 0 h 15403"/>
                    <a:gd name="connsiteX45" fmla="*/ 1143058 w 1374771"/>
                    <a:gd name="connsiteY45" fmla="*/ 7702 h 15403"/>
                    <a:gd name="connsiteX46" fmla="*/ 1150759 w 1374771"/>
                    <a:gd name="connsiteY46" fmla="*/ 15404 h 15403"/>
                    <a:gd name="connsiteX47" fmla="*/ 1150759 w 1374771"/>
                    <a:gd name="connsiteY47" fmla="*/ 15404 h 15403"/>
                    <a:gd name="connsiteX48" fmla="*/ 1119842 w 1374771"/>
                    <a:gd name="connsiteY48" fmla="*/ 15404 h 15403"/>
                    <a:gd name="connsiteX49" fmla="*/ 1127544 w 1374771"/>
                    <a:gd name="connsiteY49" fmla="*/ 7702 h 15403"/>
                    <a:gd name="connsiteX50" fmla="*/ 1119842 w 1374771"/>
                    <a:gd name="connsiteY50" fmla="*/ 0 h 15403"/>
                    <a:gd name="connsiteX51" fmla="*/ 1112141 w 1374771"/>
                    <a:gd name="connsiteY51" fmla="*/ 7702 h 15403"/>
                    <a:gd name="connsiteX52" fmla="*/ 1119842 w 1374771"/>
                    <a:gd name="connsiteY52" fmla="*/ 15404 h 15403"/>
                    <a:gd name="connsiteX53" fmla="*/ 1119842 w 1374771"/>
                    <a:gd name="connsiteY53" fmla="*/ 15404 h 15403"/>
                    <a:gd name="connsiteX54" fmla="*/ 1088925 w 1374771"/>
                    <a:gd name="connsiteY54" fmla="*/ 15404 h 15403"/>
                    <a:gd name="connsiteX55" fmla="*/ 1096627 w 1374771"/>
                    <a:gd name="connsiteY55" fmla="*/ 7702 h 15403"/>
                    <a:gd name="connsiteX56" fmla="*/ 1088925 w 1374771"/>
                    <a:gd name="connsiteY56" fmla="*/ 0 h 15403"/>
                    <a:gd name="connsiteX57" fmla="*/ 1081223 w 1374771"/>
                    <a:gd name="connsiteY57" fmla="*/ 7702 h 15403"/>
                    <a:gd name="connsiteX58" fmla="*/ 1088925 w 1374771"/>
                    <a:gd name="connsiteY58" fmla="*/ 15404 h 15403"/>
                    <a:gd name="connsiteX59" fmla="*/ 1088925 w 1374771"/>
                    <a:gd name="connsiteY59" fmla="*/ 15404 h 15403"/>
                    <a:gd name="connsiteX60" fmla="*/ 1058118 w 1374771"/>
                    <a:gd name="connsiteY60" fmla="*/ 15404 h 15403"/>
                    <a:gd name="connsiteX61" fmla="*/ 1065820 w 1374771"/>
                    <a:gd name="connsiteY61" fmla="*/ 7702 h 15403"/>
                    <a:gd name="connsiteX62" fmla="*/ 1058118 w 1374771"/>
                    <a:gd name="connsiteY62" fmla="*/ 0 h 15403"/>
                    <a:gd name="connsiteX63" fmla="*/ 1050416 w 1374771"/>
                    <a:gd name="connsiteY63" fmla="*/ 7702 h 15403"/>
                    <a:gd name="connsiteX64" fmla="*/ 1058118 w 1374771"/>
                    <a:gd name="connsiteY64" fmla="*/ 15404 h 15403"/>
                    <a:gd name="connsiteX65" fmla="*/ 1058118 w 1374771"/>
                    <a:gd name="connsiteY65" fmla="*/ 15404 h 15403"/>
                    <a:gd name="connsiteX66" fmla="*/ 1027201 w 1374771"/>
                    <a:gd name="connsiteY66" fmla="*/ 15404 h 15403"/>
                    <a:gd name="connsiteX67" fmla="*/ 1034902 w 1374771"/>
                    <a:gd name="connsiteY67" fmla="*/ 7702 h 15403"/>
                    <a:gd name="connsiteX68" fmla="*/ 1027201 w 1374771"/>
                    <a:gd name="connsiteY68" fmla="*/ 0 h 15403"/>
                    <a:gd name="connsiteX69" fmla="*/ 1019499 w 1374771"/>
                    <a:gd name="connsiteY69" fmla="*/ 7702 h 15403"/>
                    <a:gd name="connsiteX70" fmla="*/ 1027201 w 1374771"/>
                    <a:gd name="connsiteY70" fmla="*/ 15404 h 15403"/>
                    <a:gd name="connsiteX71" fmla="*/ 1027201 w 1374771"/>
                    <a:gd name="connsiteY71" fmla="*/ 15404 h 15403"/>
                    <a:gd name="connsiteX72" fmla="*/ 996283 w 1374771"/>
                    <a:gd name="connsiteY72" fmla="*/ 15404 h 15403"/>
                    <a:gd name="connsiteX73" fmla="*/ 1003985 w 1374771"/>
                    <a:gd name="connsiteY73" fmla="*/ 7702 h 15403"/>
                    <a:gd name="connsiteX74" fmla="*/ 996283 w 1374771"/>
                    <a:gd name="connsiteY74" fmla="*/ 0 h 15403"/>
                    <a:gd name="connsiteX75" fmla="*/ 988582 w 1374771"/>
                    <a:gd name="connsiteY75" fmla="*/ 7702 h 15403"/>
                    <a:gd name="connsiteX76" fmla="*/ 996283 w 1374771"/>
                    <a:gd name="connsiteY76" fmla="*/ 15404 h 15403"/>
                    <a:gd name="connsiteX77" fmla="*/ 996283 w 1374771"/>
                    <a:gd name="connsiteY77" fmla="*/ 15404 h 15403"/>
                    <a:gd name="connsiteX78" fmla="*/ 965366 w 1374771"/>
                    <a:gd name="connsiteY78" fmla="*/ 15404 h 15403"/>
                    <a:gd name="connsiteX79" fmla="*/ 973068 w 1374771"/>
                    <a:gd name="connsiteY79" fmla="*/ 7702 h 15403"/>
                    <a:gd name="connsiteX80" fmla="*/ 965366 w 1374771"/>
                    <a:gd name="connsiteY80" fmla="*/ 0 h 15403"/>
                    <a:gd name="connsiteX81" fmla="*/ 957664 w 1374771"/>
                    <a:gd name="connsiteY81" fmla="*/ 7702 h 15403"/>
                    <a:gd name="connsiteX82" fmla="*/ 965366 w 1374771"/>
                    <a:gd name="connsiteY82" fmla="*/ 15404 h 15403"/>
                    <a:gd name="connsiteX83" fmla="*/ 965366 w 1374771"/>
                    <a:gd name="connsiteY83" fmla="*/ 15404 h 15403"/>
                    <a:gd name="connsiteX84" fmla="*/ 934449 w 1374771"/>
                    <a:gd name="connsiteY84" fmla="*/ 15404 h 15403"/>
                    <a:gd name="connsiteX85" fmla="*/ 942151 w 1374771"/>
                    <a:gd name="connsiteY85" fmla="*/ 7702 h 15403"/>
                    <a:gd name="connsiteX86" fmla="*/ 934449 w 1374771"/>
                    <a:gd name="connsiteY86" fmla="*/ 0 h 15403"/>
                    <a:gd name="connsiteX87" fmla="*/ 926747 w 1374771"/>
                    <a:gd name="connsiteY87" fmla="*/ 7702 h 15403"/>
                    <a:gd name="connsiteX88" fmla="*/ 934449 w 1374771"/>
                    <a:gd name="connsiteY88" fmla="*/ 15404 h 15403"/>
                    <a:gd name="connsiteX89" fmla="*/ 934449 w 1374771"/>
                    <a:gd name="connsiteY89" fmla="*/ 15404 h 15403"/>
                    <a:gd name="connsiteX90" fmla="*/ 903642 w 1374771"/>
                    <a:gd name="connsiteY90" fmla="*/ 15404 h 15403"/>
                    <a:gd name="connsiteX91" fmla="*/ 911343 w 1374771"/>
                    <a:gd name="connsiteY91" fmla="*/ 7702 h 15403"/>
                    <a:gd name="connsiteX92" fmla="*/ 903642 w 1374771"/>
                    <a:gd name="connsiteY92" fmla="*/ 0 h 15403"/>
                    <a:gd name="connsiteX93" fmla="*/ 895940 w 1374771"/>
                    <a:gd name="connsiteY93" fmla="*/ 7702 h 15403"/>
                    <a:gd name="connsiteX94" fmla="*/ 903642 w 1374771"/>
                    <a:gd name="connsiteY94" fmla="*/ 15404 h 15403"/>
                    <a:gd name="connsiteX95" fmla="*/ 903642 w 1374771"/>
                    <a:gd name="connsiteY95" fmla="*/ 15404 h 15403"/>
                    <a:gd name="connsiteX96" fmla="*/ 872724 w 1374771"/>
                    <a:gd name="connsiteY96" fmla="*/ 15404 h 15403"/>
                    <a:gd name="connsiteX97" fmla="*/ 880426 w 1374771"/>
                    <a:gd name="connsiteY97" fmla="*/ 7702 h 15403"/>
                    <a:gd name="connsiteX98" fmla="*/ 872724 w 1374771"/>
                    <a:gd name="connsiteY98" fmla="*/ 0 h 15403"/>
                    <a:gd name="connsiteX99" fmla="*/ 865023 w 1374771"/>
                    <a:gd name="connsiteY99" fmla="*/ 7702 h 15403"/>
                    <a:gd name="connsiteX100" fmla="*/ 872724 w 1374771"/>
                    <a:gd name="connsiteY100" fmla="*/ 15404 h 15403"/>
                    <a:gd name="connsiteX101" fmla="*/ 872724 w 1374771"/>
                    <a:gd name="connsiteY101" fmla="*/ 15404 h 15403"/>
                    <a:gd name="connsiteX102" fmla="*/ 841807 w 1374771"/>
                    <a:gd name="connsiteY102" fmla="*/ 15404 h 15403"/>
                    <a:gd name="connsiteX103" fmla="*/ 849509 w 1374771"/>
                    <a:gd name="connsiteY103" fmla="*/ 7702 h 15403"/>
                    <a:gd name="connsiteX104" fmla="*/ 841807 w 1374771"/>
                    <a:gd name="connsiteY104" fmla="*/ 0 h 15403"/>
                    <a:gd name="connsiteX105" fmla="*/ 834105 w 1374771"/>
                    <a:gd name="connsiteY105" fmla="*/ 7702 h 15403"/>
                    <a:gd name="connsiteX106" fmla="*/ 841807 w 1374771"/>
                    <a:gd name="connsiteY106" fmla="*/ 15404 h 15403"/>
                    <a:gd name="connsiteX107" fmla="*/ 841807 w 1374771"/>
                    <a:gd name="connsiteY107" fmla="*/ 15404 h 15403"/>
                    <a:gd name="connsiteX108" fmla="*/ 810890 w 1374771"/>
                    <a:gd name="connsiteY108" fmla="*/ 15404 h 15403"/>
                    <a:gd name="connsiteX109" fmla="*/ 818592 w 1374771"/>
                    <a:gd name="connsiteY109" fmla="*/ 7702 h 15403"/>
                    <a:gd name="connsiteX110" fmla="*/ 810890 w 1374771"/>
                    <a:gd name="connsiteY110" fmla="*/ 0 h 15403"/>
                    <a:gd name="connsiteX111" fmla="*/ 803188 w 1374771"/>
                    <a:gd name="connsiteY111" fmla="*/ 7702 h 15403"/>
                    <a:gd name="connsiteX112" fmla="*/ 810890 w 1374771"/>
                    <a:gd name="connsiteY112" fmla="*/ 15404 h 15403"/>
                    <a:gd name="connsiteX113" fmla="*/ 810890 w 1374771"/>
                    <a:gd name="connsiteY113" fmla="*/ 15404 h 15403"/>
                    <a:gd name="connsiteX114" fmla="*/ 780083 w 1374771"/>
                    <a:gd name="connsiteY114" fmla="*/ 15404 h 15403"/>
                    <a:gd name="connsiteX115" fmla="*/ 787784 w 1374771"/>
                    <a:gd name="connsiteY115" fmla="*/ 7702 h 15403"/>
                    <a:gd name="connsiteX116" fmla="*/ 780083 w 1374771"/>
                    <a:gd name="connsiteY116" fmla="*/ 0 h 15403"/>
                    <a:gd name="connsiteX117" fmla="*/ 772381 w 1374771"/>
                    <a:gd name="connsiteY117" fmla="*/ 7702 h 15403"/>
                    <a:gd name="connsiteX118" fmla="*/ 780083 w 1374771"/>
                    <a:gd name="connsiteY118" fmla="*/ 15404 h 15403"/>
                    <a:gd name="connsiteX119" fmla="*/ 780083 w 1374771"/>
                    <a:gd name="connsiteY119" fmla="*/ 15404 h 15403"/>
                    <a:gd name="connsiteX120" fmla="*/ 749165 w 1374771"/>
                    <a:gd name="connsiteY120" fmla="*/ 15404 h 15403"/>
                    <a:gd name="connsiteX121" fmla="*/ 756867 w 1374771"/>
                    <a:gd name="connsiteY121" fmla="*/ 7702 h 15403"/>
                    <a:gd name="connsiteX122" fmla="*/ 749165 w 1374771"/>
                    <a:gd name="connsiteY122" fmla="*/ 0 h 15403"/>
                    <a:gd name="connsiteX123" fmla="*/ 741464 w 1374771"/>
                    <a:gd name="connsiteY123" fmla="*/ 7702 h 15403"/>
                    <a:gd name="connsiteX124" fmla="*/ 749165 w 1374771"/>
                    <a:gd name="connsiteY124" fmla="*/ 15404 h 15403"/>
                    <a:gd name="connsiteX125" fmla="*/ 749165 w 1374771"/>
                    <a:gd name="connsiteY125" fmla="*/ 15404 h 15403"/>
                    <a:gd name="connsiteX126" fmla="*/ 718248 w 1374771"/>
                    <a:gd name="connsiteY126" fmla="*/ 15404 h 15403"/>
                    <a:gd name="connsiteX127" fmla="*/ 725950 w 1374771"/>
                    <a:gd name="connsiteY127" fmla="*/ 7702 h 15403"/>
                    <a:gd name="connsiteX128" fmla="*/ 718248 w 1374771"/>
                    <a:gd name="connsiteY128" fmla="*/ 0 h 15403"/>
                    <a:gd name="connsiteX129" fmla="*/ 710546 w 1374771"/>
                    <a:gd name="connsiteY129" fmla="*/ 7702 h 15403"/>
                    <a:gd name="connsiteX130" fmla="*/ 718248 w 1374771"/>
                    <a:gd name="connsiteY130" fmla="*/ 15404 h 15403"/>
                    <a:gd name="connsiteX131" fmla="*/ 718248 w 1374771"/>
                    <a:gd name="connsiteY131" fmla="*/ 15404 h 15403"/>
                    <a:gd name="connsiteX132" fmla="*/ 687331 w 1374771"/>
                    <a:gd name="connsiteY132" fmla="*/ 15404 h 15403"/>
                    <a:gd name="connsiteX133" fmla="*/ 695033 w 1374771"/>
                    <a:gd name="connsiteY133" fmla="*/ 7702 h 15403"/>
                    <a:gd name="connsiteX134" fmla="*/ 687331 w 1374771"/>
                    <a:gd name="connsiteY134" fmla="*/ 0 h 15403"/>
                    <a:gd name="connsiteX135" fmla="*/ 679629 w 1374771"/>
                    <a:gd name="connsiteY135" fmla="*/ 7702 h 15403"/>
                    <a:gd name="connsiteX136" fmla="*/ 687331 w 1374771"/>
                    <a:gd name="connsiteY136" fmla="*/ 15404 h 15403"/>
                    <a:gd name="connsiteX137" fmla="*/ 687331 w 1374771"/>
                    <a:gd name="connsiteY137" fmla="*/ 15404 h 15403"/>
                    <a:gd name="connsiteX138" fmla="*/ 656414 w 1374771"/>
                    <a:gd name="connsiteY138" fmla="*/ 15404 h 15403"/>
                    <a:gd name="connsiteX139" fmla="*/ 664116 w 1374771"/>
                    <a:gd name="connsiteY139" fmla="*/ 7702 h 15403"/>
                    <a:gd name="connsiteX140" fmla="*/ 656414 w 1374771"/>
                    <a:gd name="connsiteY140" fmla="*/ 0 h 15403"/>
                    <a:gd name="connsiteX141" fmla="*/ 648712 w 1374771"/>
                    <a:gd name="connsiteY141" fmla="*/ 7702 h 15403"/>
                    <a:gd name="connsiteX142" fmla="*/ 656414 w 1374771"/>
                    <a:gd name="connsiteY142" fmla="*/ 15404 h 15403"/>
                    <a:gd name="connsiteX143" fmla="*/ 656414 w 1374771"/>
                    <a:gd name="connsiteY143" fmla="*/ 15404 h 15403"/>
                    <a:gd name="connsiteX144" fmla="*/ 625607 w 1374771"/>
                    <a:gd name="connsiteY144" fmla="*/ 15404 h 15403"/>
                    <a:gd name="connsiteX145" fmla="*/ 633308 w 1374771"/>
                    <a:gd name="connsiteY145" fmla="*/ 7702 h 15403"/>
                    <a:gd name="connsiteX146" fmla="*/ 625607 w 1374771"/>
                    <a:gd name="connsiteY146" fmla="*/ 0 h 15403"/>
                    <a:gd name="connsiteX147" fmla="*/ 617905 w 1374771"/>
                    <a:gd name="connsiteY147" fmla="*/ 7702 h 15403"/>
                    <a:gd name="connsiteX148" fmla="*/ 625607 w 1374771"/>
                    <a:gd name="connsiteY148" fmla="*/ 15404 h 15403"/>
                    <a:gd name="connsiteX149" fmla="*/ 625607 w 1374771"/>
                    <a:gd name="connsiteY149" fmla="*/ 15404 h 15403"/>
                    <a:gd name="connsiteX150" fmla="*/ 594689 w 1374771"/>
                    <a:gd name="connsiteY150" fmla="*/ 15404 h 15403"/>
                    <a:gd name="connsiteX151" fmla="*/ 602391 w 1374771"/>
                    <a:gd name="connsiteY151" fmla="*/ 7702 h 15403"/>
                    <a:gd name="connsiteX152" fmla="*/ 594689 w 1374771"/>
                    <a:gd name="connsiteY152" fmla="*/ 0 h 15403"/>
                    <a:gd name="connsiteX153" fmla="*/ 586987 w 1374771"/>
                    <a:gd name="connsiteY153" fmla="*/ 7702 h 15403"/>
                    <a:gd name="connsiteX154" fmla="*/ 594689 w 1374771"/>
                    <a:gd name="connsiteY154" fmla="*/ 15404 h 15403"/>
                    <a:gd name="connsiteX155" fmla="*/ 594689 w 1374771"/>
                    <a:gd name="connsiteY155" fmla="*/ 15404 h 15403"/>
                    <a:gd name="connsiteX156" fmla="*/ 563772 w 1374771"/>
                    <a:gd name="connsiteY156" fmla="*/ 15404 h 15403"/>
                    <a:gd name="connsiteX157" fmla="*/ 571474 w 1374771"/>
                    <a:gd name="connsiteY157" fmla="*/ 7702 h 15403"/>
                    <a:gd name="connsiteX158" fmla="*/ 563772 w 1374771"/>
                    <a:gd name="connsiteY158" fmla="*/ 0 h 15403"/>
                    <a:gd name="connsiteX159" fmla="*/ 556070 w 1374771"/>
                    <a:gd name="connsiteY159" fmla="*/ 7702 h 15403"/>
                    <a:gd name="connsiteX160" fmla="*/ 563772 w 1374771"/>
                    <a:gd name="connsiteY160" fmla="*/ 15404 h 15403"/>
                    <a:gd name="connsiteX161" fmla="*/ 563772 w 1374771"/>
                    <a:gd name="connsiteY161" fmla="*/ 15404 h 15403"/>
                    <a:gd name="connsiteX162" fmla="*/ 532855 w 1374771"/>
                    <a:gd name="connsiteY162" fmla="*/ 15404 h 15403"/>
                    <a:gd name="connsiteX163" fmla="*/ 540557 w 1374771"/>
                    <a:gd name="connsiteY163" fmla="*/ 7702 h 15403"/>
                    <a:gd name="connsiteX164" fmla="*/ 532855 w 1374771"/>
                    <a:gd name="connsiteY164" fmla="*/ 0 h 15403"/>
                    <a:gd name="connsiteX165" fmla="*/ 525153 w 1374771"/>
                    <a:gd name="connsiteY165" fmla="*/ 7702 h 15403"/>
                    <a:gd name="connsiteX166" fmla="*/ 532855 w 1374771"/>
                    <a:gd name="connsiteY166" fmla="*/ 15404 h 15403"/>
                    <a:gd name="connsiteX167" fmla="*/ 532855 w 1374771"/>
                    <a:gd name="connsiteY167" fmla="*/ 15404 h 15403"/>
                    <a:gd name="connsiteX168" fmla="*/ 501938 w 1374771"/>
                    <a:gd name="connsiteY168" fmla="*/ 15404 h 15403"/>
                    <a:gd name="connsiteX169" fmla="*/ 509639 w 1374771"/>
                    <a:gd name="connsiteY169" fmla="*/ 7702 h 15403"/>
                    <a:gd name="connsiteX170" fmla="*/ 501938 w 1374771"/>
                    <a:gd name="connsiteY170" fmla="*/ 0 h 15403"/>
                    <a:gd name="connsiteX171" fmla="*/ 494236 w 1374771"/>
                    <a:gd name="connsiteY171" fmla="*/ 7702 h 15403"/>
                    <a:gd name="connsiteX172" fmla="*/ 501938 w 1374771"/>
                    <a:gd name="connsiteY172" fmla="*/ 15404 h 15403"/>
                    <a:gd name="connsiteX173" fmla="*/ 501938 w 1374771"/>
                    <a:gd name="connsiteY173" fmla="*/ 15404 h 15403"/>
                    <a:gd name="connsiteX174" fmla="*/ 471130 w 1374771"/>
                    <a:gd name="connsiteY174" fmla="*/ 15404 h 15403"/>
                    <a:gd name="connsiteX175" fmla="*/ 478832 w 1374771"/>
                    <a:gd name="connsiteY175" fmla="*/ 7702 h 15403"/>
                    <a:gd name="connsiteX176" fmla="*/ 471130 w 1374771"/>
                    <a:gd name="connsiteY176" fmla="*/ 0 h 15403"/>
                    <a:gd name="connsiteX177" fmla="*/ 463429 w 1374771"/>
                    <a:gd name="connsiteY177" fmla="*/ 7702 h 15403"/>
                    <a:gd name="connsiteX178" fmla="*/ 471130 w 1374771"/>
                    <a:gd name="connsiteY178" fmla="*/ 15404 h 15403"/>
                    <a:gd name="connsiteX179" fmla="*/ 471130 w 1374771"/>
                    <a:gd name="connsiteY179" fmla="*/ 15404 h 15403"/>
                    <a:gd name="connsiteX180" fmla="*/ 440213 w 1374771"/>
                    <a:gd name="connsiteY180" fmla="*/ 15404 h 15403"/>
                    <a:gd name="connsiteX181" fmla="*/ 447915 w 1374771"/>
                    <a:gd name="connsiteY181" fmla="*/ 7702 h 15403"/>
                    <a:gd name="connsiteX182" fmla="*/ 440213 w 1374771"/>
                    <a:gd name="connsiteY182" fmla="*/ 0 h 15403"/>
                    <a:gd name="connsiteX183" fmla="*/ 432511 w 1374771"/>
                    <a:gd name="connsiteY183" fmla="*/ 7702 h 15403"/>
                    <a:gd name="connsiteX184" fmla="*/ 440213 w 1374771"/>
                    <a:gd name="connsiteY184" fmla="*/ 15404 h 15403"/>
                    <a:gd name="connsiteX185" fmla="*/ 440213 w 1374771"/>
                    <a:gd name="connsiteY185" fmla="*/ 15404 h 15403"/>
                    <a:gd name="connsiteX186" fmla="*/ 409296 w 1374771"/>
                    <a:gd name="connsiteY186" fmla="*/ 15404 h 15403"/>
                    <a:gd name="connsiteX187" fmla="*/ 416998 w 1374771"/>
                    <a:gd name="connsiteY187" fmla="*/ 7702 h 15403"/>
                    <a:gd name="connsiteX188" fmla="*/ 409296 w 1374771"/>
                    <a:gd name="connsiteY188" fmla="*/ 0 h 15403"/>
                    <a:gd name="connsiteX189" fmla="*/ 401594 w 1374771"/>
                    <a:gd name="connsiteY189" fmla="*/ 7702 h 15403"/>
                    <a:gd name="connsiteX190" fmla="*/ 409296 w 1374771"/>
                    <a:gd name="connsiteY190" fmla="*/ 15404 h 15403"/>
                    <a:gd name="connsiteX191" fmla="*/ 409296 w 1374771"/>
                    <a:gd name="connsiteY191" fmla="*/ 15404 h 15403"/>
                    <a:gd name="connsiteX192" fmla="*/ 378379 w 1374771"/>
                    <a:gd name="connsiteY192" fmla="*/ 15404 h 15403"/>
                    <a:gd name="connsiteX193" fmla="*/ 386080 w 1374771"/>
                    <a:gd name="connsiteY193" fmla="*/ 7702 h 15403"/>
                    <a:gd name="connsiteX194" fmla="*/ 378379 w 1374771"/>
                    <a:gd name="connsiteY194" fmla="*/ 0 h 15403"/>
                    <a:gd name="connsiteX195" fmla="*/ 370677 w 1374771"/>
                    <a:gd name="connsiteY195" fmla="*/ 7702 h 15403"/>
                    <a:gd name="connsiteX196" fmla="*/ 378379 w 1374771"/>
                    <a:gd name="connsiteY196" fmla="*/ 15404 h 15403"/>
                    <a:gd name="connsiteX197" fmla="*/ 378379 w 1374771"/>
                    <a:gd name="connsiteY197" fmla="*/ 15404 h 15403"/>
                    <a:gd name="connsiteX198" fmla="*/ 347461 w 1374771"/>
                    <a:gd name="connsiteY198" fmla="*/ 15404 h 15403"/>
                    <a:gd name="connsiteX199" fmla="*/ 355163 w 1374771"/>
                    <a:gd name="connsiteY199" fmla="*/ 7702 h 15403"/>
                    <a:gd name="connsiteX200" fmla="*/ 347461 w 1374771"/>
                    <a:gd name="connsiteY200" fmla="*/ 0 h 15403"/>
                    <a:gd name="connsiteX201" fmla="*/ 339760 w 1374771"/>
                    <a:gd name="connsiteY201" fmla="*/ 7702 h 15403"/>
                    <a:gd name="connsiteX202" fmla="*/ 347461 w 1374771"/>
                    <a:gd name="connsiteY202" fmla="*/ 15404 h 15403"/>
                    <a:gd name="connsiteX203" fmla="*/ 347461 w 1374771"/>
                    <a:gd name="connsiteY203" fmla="*/ 15404 h 15403"/>
                    <a:gd name="connsiteX204" fmla="*/ 316654 w 1374771"/>
                    <a:gd name="connsiteY204" fmla="*/ 15404 h 15403"/>
                    <a:gd name="connsiteX205" fmla="*/ 324356 w 1374771"/>
                    <a:gd name="connsiteY205" fmla="*/ 7702 h 15403"/>
                    <a:gd name="connsiteX206" fmla="*/ 316654 w 1374771"/>
                    <a:gd name="connsiteY206" fmla="*/ 0 h 15403"/>
                    <a:gd name="connsiteX207" fmla="*/ 308952 w 1374771"/>
                    <a:gd name="connsiteY207" fmla="*/ 7702 h 15403"/>
                    <a:gd name="connsiteX208" fmla="*/ 316654 w 1374771"/>
                    <a:gd name="connsiteY208" fmla="*/ 15404 h 15403"/>
                    <a:gd name="connsiteX209" fmla="*/ 316654 w 1374771"/>
                    <a:gd name="connsiteY209" fmla="*/ 15404 h 15403"/>
                    <a:gd name="connsiteX210" fmla="*/ 285737 w 1374771"/>
                    <a:gd name="connsiteY210" fmla="*/ 15404 h 15403"/>
                    <a:gd name="connsiteX211" fmla="*/ 293439 w 1374771"/>
                    <a:gd name="connsiteY211" fmla="*/ 7702 h 15403"/>
                    <a:gd name="connsiteX212" fmla="*/ 285737 w 1374771"/>
                    <a:gd name="connsiteY212" fmla="*/ 0 h 15403"/>
                    <a:gd name="connsiteX213" fmla="*/ 278035 w 1374771"/>
                    <a:gd name="connsiteY213" fmla="*/ 7702 h 15403"/>
                    <a:gd name="connsiteX214" fmla="*/ 285737 w 1374771"/>
                    <a:gd name="connsiteY214" fmla="*/ 15404 h 15403"/>
                    <a:gd name="connsiteX215" fmla="*/ 285737 w 1374771"/>
                    <a:gd name="connsiteY215" fmla="*/ 15404 h 15403"/>
                    <a:gd name="connsiteX216" fmla="*/ 254820 w 1374771"/>
                    <a:gd name="connsiteY216" fmla="*/ 15404 h 15403"/>
                    <a:gd name="connsiteX217" fmla="*/ 262521 w 1374771"/>
                    <a:gd name="connsiteY217" fmla="*/ 7702 h 15403"/>
                    <a:gd name="connsiteX218" fmla="*/ 254820 w 1374771"/>
                    <a:gd name="connsiteY218" fmla="*/ 0 h 15403"/>
                    <a:gd name="connsiteX219" fmla="*/ 247118 w 1374771"/>
                    <a:gd name="connsiteY219" fmla="*/ 7702 h 15403"/>
                    <a:gd name="connsiteX220" fmla="*/ 254820 w 1374771"/>
                    <a:gd name="connsiteY220" fmla="*/ 15404 h 15403"/>
                    <a:gd name="connsiteX221" fmla="*/ 254820 w 1374771"/>
                    <a:gd name="connsiteY221" fmla="*/ 15404 h 15403"/>
                    <a:gd name="connsiteX222" fmla="*/ 223902 w 1374771"/>
                    <a:gd name="connsiteY222" fmla="*/ 15404 h 15403"/>
                    <a:gd name="connsiteX223" fmla="*/ 231604 w 1374771"/>
                    <a:gd name="connsiteY223" fmla="*/ 7702 h 15403"/>
                    <a:gd name="connsiteX224" fmla="*/ 223902 w 1374771"/>
                    <a:gd name="connsiteY224" fmla="*/ 0 h 15403"/>
                    <a:gd name="connsiteX225" fmla="*/ 216201 w 1374771"/>
                    <a:gd name="connsiteY225" fmla="*/ 7702 h 15403"/>
                    <a:gd name="connsiteX226" fmla="*/ 223902 w 1374771"/>
                    <a:gd name="connsiteY226" fmla="*/ 15404 h 15403"/>
                    <a:gd name="connsiteX227" fmla="*/ 223902 w 1374771"/>
                    <a:gd name="connsiteY227" fmla="*/ 15404 h 15403"/>
                    <a:gd name="connsiteX228" fmla="*/ 193095 w 1374771"/>
                    <a:gd name="connsiteY228" fmla="*/ 15404 h 15403"/>
                    <a:gd name="connsiteX229" fmla="*/ 200797 w 1374771"/>
                    <a:gd name="connsiteY229" fmla="*/ 7702 h 15403"/>
                    <a:gd name="connsiteX230" fmla="*/ 193095 w 1374771"/>
                    <a:gd name="connsiteY230" fmla="*/ 0 h 15403"/>
                    <a:gd name="connsiteX231" fmla="*/ 185393 w 1374771"/>
                    <a:gd name="connsiteY231" fmla="*/ 7702 h 15403"/>
                    <a:gd name="connsiteX232" fmla="*/ 193095 w 1374771"/>
                    <a:gd name="connsiteY232" fmla="*/ 15404 h 15403"/>
                    <a:gd name="connsiteX233" fmla="*/ 193095 w 1374771"/>
                    <a:gd name="connsiteY233" fmla="*/ 15404 h 15403"/>
                    <a:gd name="connsiteX234" fmla="*/ 162178 w 1374771"/>
                    <a:gd name="connsiteY234" fmla="*/ 15404 h 15403"/>
                    <a:gd name="connsiteX235" fmla="*/ 169880 w 1374771"/>
                    <a:gd name="connsiteY235" fmla="*/ 7702 h 15403"/>
                    <a:gd name="connsiteX236" fmla="*/ 162178 w 1374771"/>
                    <a:gd name="connsiteY236" fmla="*/ 0 h 15403"/>
                    <a:gd name="connsiteX237" fmla="*/ 154476 w 1374771"/>
                    <a:gd name="connsiteY237" fmla="*/ 7702 h 15403"/>
                    <a:gd name="connsiteX238" fmla="*/ 162178 w 1374771"/>
                    <a:gd name="connsiteY238" fmla="*/ 15404 h 15403"/>
                    <a:gd name="connsiteX239" fmla="*/ 162178 w 1374771"/>
                    <a:gd name="connsiteY239" fmla="*/ 15404 h 15403"/>
                    <a:gd name="connsiteX240" fmla="*/ 131261 w 1374771"/>
                    <a:gd name="connsiteY240" fmla="*/ 15404 h 15403"/>
                    <a:gd name="connsiteX241" fmla="*/ 138963 w 1374771"/>
                    <a:gd name="connsiteY241" fmla="*/ 7702 h 15403"/>
                    <a:gd name="connsiteX242" fmla="*/ 131261 w 1374771"/>
                    <a:gd name="connsiteY242" fmla="*/ 0 h 15403"/>
                    <a:gd name="connsiteX243" fmla="*/ 123559 w 1374771"/>
                    <a:gd name="connsiteY243" fmla="*/ 7702 h 15403"/>
                    <a:gd name="connsiteX244" fmla="*/ 131261 w 1374771"/>
                    <a:gd name="connsiteY244" fmla="*/ 15404 h 15403"/>
                    <a:gd name="connsiteX245" fmla="*/ 131261 w 1374771"/>
                    <a:gd name="connsiteY245" fmla="*/ 15404 h 15403"/>
                    <a:gd name="connsiteX246" fmla="*/ 100343 w 1374771"/>
                    <a:gd name="connsiteY246" fmla="*/ 15404 h 15403"/>
                    <a:gd name="connsiteX247" fmla="*/ 108045 w 1374771"/>
                    <a:gd name="connsiteY247" fmla="*/ 7702 h 15403"/>
                    <a:gd name="connsiteX248" fmla="*/ 100343 w 1374771"/>
                    <a:gd name="connsiteY248" fmla="*/ 0 h 15403"/>
                    <a:gd name="connsiteX249" fmla="*/ 92642 w 1374771"/>
                    <a:gd name="connsiteY249" fmla="*/ 7702 h 15403"/>
                    <a:gd name="connsiteX250" fmla="*/ 100343 w 1374771"/>
                    <a:gd name="connsiteY250" fmla="*/ 15404 h 15403"/>
                    <a:gd name="connsiteX251" fmla="*/ 100343 w 1374771"/>
                    <a:gd name="connsiteY251" fmla="*/ 15404 h 15403"/>
                    <a:gd name="connsiteX252" fmla="*/ 69426 w 1374771"/>
                    <a:gd name="connsiteY252" fmla="*/ 15404 h 15403"/>
                    <a:gd name="connsiteX253" fmla="*/ 77128 w 1374771"/>
                    <a:gd name="connsiteY253" fmla="*/ 7702 h 15403"/>
                    <a:gd name="connsiteX254" fmla="*/ 69426 w 1374771"/>
                    <a:gd name="connsiteY254" fmla="*/ 0 h 15403"/>
                    <a:gd name="connsiteX255" fmla="*/ 61724 w 1374771"/>
                    <a:gd name="connsiteY255" fmla="*/ 7702 h 15403"/>
                    <a:gd name="connsiteX256" fmla="*/ 69426 w 1374771"/>
                    <a:gd name="connsiteY256" fmla="*/ 15404 h 15403"/>
                    <a:gd name="connsiteX257" fmla="*/ 69426 w 1374771"/>
                    <a:gd name="connsiteY257" fmla="*/ 15404 h 15403"/>
                    <a:gd name="connsiteX258" fmla="*/ 38619 w 1374771"/>
                    <a:gd name="connsiteY258" fmla="*/ 15404 h 15403"/>
                    <a:gd name="connsiteX259" fmla="*/ 46321 w 1374771"/>
                    <a:gd name="connsiteY259" fmla="*/ 7702 h 15403"/>
                    <a:gd name="connsiteX260" fmla="*/ 38619 w 1374771"/>
                    <a:gd name="connsiteY260" fmla="*/ 0 h 15403"/>
                    <a:gd name="connsiteX261" fmla="*/ 30917 w 1374771"/>
                    <a:gd name="connsiteY261" fmla="*/ 7702 h 15403"/>
                    <a:gd name="connsiteX262" fmla="*/ 38619 w 1374771"/>
                    <a:gd name="connsiteY262" fmla="*/ 15404 h 15403"/>
                    <a:gd name="connsiteX263" fmla="*/ 38619 w 1374771"/>
                    <a:gd name="connsiteY263" fmla="*/ 15404 h 15403"/>
                    <a:gd name="connsiteX264" fmla="*/ 7702 w 1374771"/>
                    <a:gd name="connsiteY264" fmla="*/ 15404 h 15403"/>
                    <a:gd name="connsiteX265" fmla="*/ 15404 w 1374771"/>
                    <a:gd name="connsiteY265" fmla="*/ 7702 h 15403"/>
                    <a:gd name="connsiteX266" fmla="*/ 7702 w 1374771"/>
                    <a:gd name="connsiteY266" fmla="*/ 0 h 15403"/>
                    <a:gd name="connsiteX267" fmla="*/ 0 w 1374771"/>
                    <a:gd name="connsiteY267" fmla="*/ 7702 h 15403"/>
                    <a:gd name="connsiteX268" fmla="*/ 7702 w 1374771"/>
                    <a:gd name="connsiteY268" fmla="*/ 15404 h 15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</a:cxnLst>
                  <a:rect l="l" t="t" r="r" b="b"/>
                  <a:pathLst>
                    <a:path w="1374771" h="15403">
                      <a:moveTo>
                        <a:pt x="1367070" y="15404"/>
                      </a:moveTo>
                      <a:cubicBezTo>
                        <a:pt x="1371361" y="15404"/>
                        <a:pt x="1374772" y="11883"/>
                        <a:pt x="1374772" y="7702"/>
                      </a:cubicBezTo>
                      <a:cubicBezTo>
                        <a:pt x="1374772" y="3411"/>
                        <a:pt x="1371361" y="0"/>
                        <a:pt x="1367070" y="0"/>
                      </a:cubicBezTo>
                      <a:cubicBezTo>
                        <a:pt x="1362779" y="0"/>
                        <a:pt x="1359368" y="3521"/>
                        <a:pt x="1359368" y="7702"/>
                      </a:cubicBezTo>
                      <a:cubicBezTo>
                        <a:pt x="1359368" y="11883"/>
                        <a:pt x="1362779" y="15404"/>
                        <a:pt x="1367070" y="15404"/>
                      </a:cubicBezTo>
                      <a:lnTo>
                        <a:pt x="1367070" y="15404"/>
                      </a:lnTo>
                      <a:close/>
                      <a:moveTo>
                        <a:pt x="1336153" y="15404"/>
                      </a:moveTo>
                      <a:cubicBezTo>
                        <a:pt x="1340444" y="15404"/>
                        <a:pt x="1343855" y="11883"/>
                        <a:pt x="1343855" y="7702"/>
                      </a:cubicBezTo>
                      <a:cubicBezTo>
                        <a:pt x="1343855" y="3411"/>
                        <a:pt x="1340444" y="0"/>
                        <a:pt x="1336153" y="0"/>
                      </a:cubicBezTo>
                      <a:cubicBezTo>
                        <a:pt x="1331862" y="0"/>
                        <a:pt x="1328451" y="3521"/>
                        <a:pt x="1328451" y="7702"/>
                      </a:cubicBezTo>
                      <a:cubicBezTo>
                        <a:pt x="1328451" y="11883"/>
                        <a:pt x="1331862" y="15404"/>
                        <a:pt x="1336153" y="15404"/>
                      </a:cubicBezTo>
                      <a:lnTo>
                        <a:pt x="1336153" y="15404"/>
                      </a:lnTo>
                      <a:close/>
                      <a:moveTo>
                        <a:pt x="1305236" y="15404"/>
                      </a:moveTo>
                      <a:cubicBezTo>
                        <a:pt x="1309527" y="15404"/>
                        <a:pt x="1312938" y="11883"/>
                        <a:pt x="1312938" y="7702"/>
                      </a:cubicBezTo>
                      <a:cubicBezTo>
                        <a:pt x="1312938" y="3411"/>
                        <a:pt x="1309527" y="0"/>
                        <a:pt x="1305236" y="0"/>
                      </a:cubicBezTo>
                      <a:cubicBezTo>
                        <a:pt x="1300945" y="0"/>
                        <a:pt x="1297534" y="3521"/>
                        <a:pt x="1297534" y="7702"/>
                      </a:cubicBezTo>
                      <a:cubicBezTo>
                        <a:pt x="1297534" y="11883"/>
                        <a:pt x="1300945" y="15404"/>
                        <a:pt x="1305236" y="15404"/>
                      </a:cubicBezTo>
                      <a:lnTo>
                        <a:pt x="1305236" y="15404"/>
                      </a:lnTo>
                      <a:close/>
                      <a:moveTo>
                        <a:pt x="1274319" y="15404"/>
                      </a:moveTo>
                      <a:cubicBezTo>
                        <a:pt x="1278610" y="15404"/>
                        <a:pt x="1282020" y="11883"/>
                        <a:pt x="1282020" y="7702"/>
                      </a:cubicBezTo>
                      <a:cubicBezTo>
                        <a:pt x="1282020" y="3411"/>
                        <a:pt x="1278610" y="0"/>
                        <a:pt x="1274319" y="0"/>
                      </a:cubicBezTo>
                      <a:cubicBezTo>
                        <a:pt x="1270027" y="0"/>
                        <a:pt x="1266617" y="3521"/>
                        <a:pt x="1266617" y="7702"/>
                      </a:cubicBezTo>
                      <a:cubicBezTo>
                        <a:pt x="1266617" y="11883"/>
                        <a:pt x="1270138" y="15404"/>
                        <a:pt x="1274319" y="15404"/>
                      </a:cubicBezTo>
                      <a:lnTo>
                        <a:pt x="1274319" y="15404"/>
                      </a:lnTo>
                      <a:close/>
                      <a:moveTo>
                        <a:pt x="1243401" y="15404"/>
                      </a:moveTo>
                      <a:cubicBezTo>
                        <a:pt x="1247692" y="15404"/>
                        <a:pt x="1251103" y="11883"/>
                        <a:pt x="1251103" y="7702"/>
                      </a:cubicBezTo>
                      <a:cubicBezTo>
                        <a:pt x="1251103" y="3411"/>
                        <a:pt x="1247692" y="0"/>
                        <a:pt x="1243401" y="0"/>
                      </a:cubicBezTo>
                      <a:cubicBezTo>
                        <a:pt x="1239110" y="0"/>
                        <a:pt x="1235699" y="3521"/>
                        <a:pt x="1235699" y="7702"/>
                      </a:cubicBezTo>
                      <a:cubicBezTo>
                        <a:pt x="1235810" y="11883"/>
                        <a:pt x="1239220" y="15404"/>
                        <a:pt x="1243401" y="15404"/>
                      </a:cubicBezTo>
                      <a:lnTo>
                        <a:pt x="1243401" y="15404"/>
                      </a:lnTo>
                      <a:close/>
                      <a:moveTo>
                        <a:pt x="1212594" y="15404"/>
                      </a:moveTo>
                      <a:cubicBezTo>
                        <a:pt x="1216885" y="15404"/>
                        <a:pt x="1220296" y="11883"/>
                        <a:pt x="1220296" y="7702"/>
                      </a:cubicBezTo>
                      <a:cubicBezTo>
                        <a:pt x="1220296" y="3411"/>
                        <a:pt x="1216885" y="0"/>
                        <a:pt x="1212594" y="0"/>
                      </a:cubicBezTo>
                      <a:cubicBezTo>
                        <a:pt x="1208303" y="0"/>
                        <a:pt x="1204892" y="3521"/>
                        <a:pt x="1204892" y="7702"/>
                      </a:cubicBezTo>
                      <a:cubicBezTo>
                        <a:pt x="1204892" y="11883"/>
                        <a:pt x="1208303" y="15404"/>
                        <a:pt x="1212594" y="15404"/>
                      </a:cubicBezTo>
                      <a:lnTo>
                        <a:pt x="1212594" y="15404"/>
                      </a:lnTo>
                      <a:close/>
                      <a:moveTo>
                        <a:pt x="1181677" y="15404"/>
                      </a:moveTo>
                      <a:cubicBezTo>
                        <a:pt x="1185968" y="15404"/>
                        <a:pt x="1189379" y="11883"/>
                        <a:pt x="1189379" y="7702"/>
                      </a:cubicBezTo>
                      <a:cubicBezTo>
                        <a:pt x="1189379" y="3411"/>
                        <a:pt x="1185968" y="0"/>
                        <a:pt x="1181677" y="0"/>
                      </a:cubicBezTo>
                      <a:cubicBezTo>
                        <a:pt x="1177386" y="0"/>
                        <a:pt x="1173975" y="3521"/>
                        <a:pt x="1173975" y="7702"/>
                      </a:cubicBezTo>
                      <a:cubicBezTo>
                        <a:pt x="1173975" y="11883"/>
                        <a:pt x="1177386" y="15404"/>
                        <a:pt x="1181677" y="15404"/>
                      </a:cubicBezTo>
                      <a:lnTo>
                        <a:pt x="1181677" y="15404"/>
                      </a:lnTo>
                      <a:close/>
                      <a:moveTo>
                        <a:pt x="1150759" y="15404"/>
                      </a:moveTo>
                      <a:cubicBezTo>
                        <a:pt x="1155050" y="15404"/>
                        <a:pt x="1158461" y="11883"/>
                        <a:pt x="1158461" y="7702"/>
                      </a:cubicBezTo>
                      <a:cubicBezTo>
                        <a:pt x="1158461" y="3411"/>
                        <a:pt x="1155050" y="0"/>
                        <a:pt x="1150759" y="0"/>
                      </a:cubicBezTo>
                      <a:cubicBezTo>
                        <a:pt x="1146468" y="0"/>
                        <a:pt x="1143058" y="3521"/>
                        <a:pt x="1143058" y="7702"/>
                      </a:cubicBezTo>
                      <a:cubicBezTo>
                        <a:pt x="1143058" y="11883"/>
                        <a:pt x="1146579" y="15404"/>
                        <a:pt x="1150759" y="15404"/>
                      </a:cubicBezTo>
                      <a:lnTo>
                        <a:pt x="1150759" y="15404"/>
                      </a:lnTo>
                      <a:close/>
                      <a:moveTo>
                        <a:pt x="1119842" y="15404"/>
                      </a:moveTo>
                      <a:cubicBezTo>
                        <a:pt x="1124133" y="15404"/>
                        <a:pt x="1127544" y="11883"/>
                        <a:pt x="1127544" y="7702"/>
                      </a:cubicBezTo>
                      <a:cubicBezTo>
                        <a:pt x="1127544" y="3411"/>
                        <a:pt x="1124133" y="0"/>
                        <a:pt x="1119842" y="0"/>
                      </a:cubicBezTo>
                      <a:cubicBezTo>
                        <a:pt x="1115551" y="0"/>
                        <a:pt x="1112141" y="3521"/>
                        <a:pt x="1112141" y="7702"/>
                      </a:cubicBezTo>
                      <a:cubicBezTo>
                        <a:pt x="1112141" y="11883"/>
                        <a:pt x="1115661" y="15404"/>
                        <a:pt x="1119842" y="15404"/>
                      </a:cubicBezTo>
                      <a:lnTo>
                        <a:pt x="1119842" y="15404"/>
                      </a:lnTo>
                      <a:close/>
                      <a:moveTo>
                        <a:pt x="1088925" y="15404"/>
                      </a:moveTo>
                      <a:cubicBezTo>
                        <a:pt x="1093216" y="15404"/>
                        <a:pt x="1096627" y="11883"/>
                        <a:pt x="1096627" y="7702"/>
                      </a:cubicBezTo>
                      <a:cubicBezTo>
                        <a:pt x="1096627" y="3411"/>
                        <a:pt x="1093216" y="0"/>
                        <a:pt x="1088925" y="0"/>
                      </a:cubicBezTo>
                      <a:cubicBezTo>
                        <a:pt x="1084634" y="0"/>
                        <a:pt x="1081223" y="3521"/>
                        <a:pt x="1081223" y="7702"/>
                      </a:cubicBezTo>
                      <a:cubicBezTo>
                        <a:pt x="1081333" y="11883"/>
                        <a:pt x="1084744" y="15404"/>
                        <a:pt x="1088925" y="15404"/>
                      </a:cubicBezTo>
                      <a:lnTo>
                        <a:pt x="1088925" y="15404"/>
                      </a:lnTo>
                      <a:close/>
                      <a:moveTo>
                        <a:pt x="1058118" y="15404"/>
                      </a:moveTo>
                      <a:cubicBezTo>
                        <a:pt x="1062409" y="15404"/>
                        <a:pt x="1065820" y="11883"/>
                        <a:pt x="1065820" y="7702"/>
                      </a:cubicBezTo>
                      <a:cubicBezTo>
                        <a:pt x="1065820" y="3411"/>
                        <a:pt x="1062409" y="0"/>
                        <a:pt x="1058118" y="0"/>
                      </a:cubicBezTo>
                      <a:cubicBezTo>
                        <a:pt x="1053827" y="0"/>
                        <a:pt x="1050416" y="3521"/>
                        <a:pt x="1050416" y="7702"/>
                      </a:cubicBezTo>
                      <a:cubicBezTo>
                        <a:pt x="1050416" y="11883"/>
                        <a:pt x="1053827" y="15404"/>
                        <a:pt x="1058118" y="15404"/>
                      </a:cubicBezTo>
                      <a:lnTo>
                        <a:pt x="1058118" y="15404"/>
                      </a:lnTo>
                      <a:close/>
                      <a:moveTo>
                        <a:pt x="1027201" y="15404"/>
                      </a:moveTo>
                      <a:cubicBezTo>
                        <a:pt x="1031492" y="15404"/>
                        <a:pt x="1034902" y="11883"/>
                        <a:pt x="1034902" y="7702"/>
                      </a:cubicBezTo>
                      <a:cubicBezTo>
                        <a:pt x="1034902" y="3411"/>
                        <a:pt x="1031492" y="0"/>
                        <a:pt x="1027201" y="0"/>
                      </a:cubicBezTo>
                      <a:cubicBezTo>
                        <a:pt x="1022910" y="0"/>
                        <a:pt x="1019499" y="3521"/>
                        <a:pt x="1019499" y="7702"/>
                      </a:cubicBezTo>
                      <a:cubicBezTo>
                        <a:pt x="1019499" y="11883"/>
                        <a:pt x="1022910" y="15404"/>
                        <a:pt x="1027201" y="15404"/>
                      </a:cubicBezTo>
                      <a:lnTo>
                        <a:pt x="1027201" y="15404"/>
                      </a:lnTo>
                      <a:close/>
                      <a:moveTo>
                        <a:pt x="996283" y="15404"/>
                      </a:moveTo>
                      <a:cubicBezTo>
                        <a:pt x="1000574" y="15404"/>
                        <a:pt x="1003985" y="11883"/>
                        <a:pt x="1003985" y="7702"/>
                      </a:cubicBezTo>
                      <a:cubicBezTo>
                        <a:pt x="1003985" y="3411"/>
                        <a:pt x="1000574" y="0"/>
                        <a:pt x="996283" y="0"/>
                      </a:cubicBezTo>
                      <a:cubicBezTo>
                        <a:pt x="991992" y="0"/>
                        <a:pt x="988582" y="3521"/>
                        <a:pt x="988582" y="7702"/>
                      </a:cubicBezTo>
                      <a:cubicBezTo>
                        <a:pt x="988582" y="11883"/>
                        <a:pt x="992102" y="15404"/>
                        <a:pt x="996283" y="15404"/>
                      </a:cubicBezTo>
                      <a:lnTo>
                        <a:pt x="996283" y="15404"/>
                      </a:lnTo>
                      <a:close/>
                      <a:moveTo>
                        <a:pt x="965366" y="15404"/>
                      </a:moveTo>
                      <a:cubicBezTo>
                        <a:pt x="969657" y="15404"/>
                        <a:pt x="973068" y="11883"/>
                        <a:pt x="973068" y="7702"/>
                      </a:cubicBezTo>
                      <a:cubicBezTo>
                        <a:pt x="973068" y="3411"/>
                        <a:pt x="969657" y="0"/>
                        <a:pt x="965366" y="0"/>
                      </a:cubicBezTo>
                      <a:cubicBezTo>
                        <a:pt x="961075" y="0"/>
                        <a:pt x="957664" y="3521"/>
                        <a:pt x="957664" y="7702"/>
                      </a:cubicBezTo>
                      <a:cubicBezTo>
                        <a:pt x="957664" y="11883"/>
                        <a:pt x="961185" y="15404"/>
                        <a:pt x="965366" y="15404"/>
                      </a:cubicBezTo>
                      <a:lnTo>
                        <a:pt x="965366" y="15404"/>
                      </a:lnTo>
                      <a:close/>
                      <a:moveTo>
                        <a:pt x="934449" y="15404"/>
                      </a:moveTo>
                      <a:cubicBezTo>
                        <a:pt x="938740" y="15404"/>
                        <a:pt x="942151" y="11883"/>
                        <a:pt x="942151" y="7702"/>
                      </a:cubicBezTo>
                      <a:cubicBezTo>
                        <a:pt x="942151" y="3411"/>
                        <a:pt x="938740" y="0"/>
                        <a:pt x="934449" y="0"/>
                      </a:cubicBezTo>
                      <a:cubicBezTo>
                        <a:pt x="930158" y="0"/>
                        <a:pt x="926747" y="3521"/>
                        <a:pt x="926747" y="7702"/>
                      </a:cubicBezTo>
                      <a:cubicBezTo>
                        <a:pt x="926857" y="11883"/>
                        <a:pt x="930268" y="15404"/>
                        <a:pt x="934449" y="15404"/>
                      </a:cubicBezTo>
                      <a:lnTo>
                        <a:pt x="934449" y="15404"/>
                      </a:lnTo>
                      <a:close/>
                      <a:moveTo>
                        <a:pt x="903642" y="15404"/>
                      </a:moveTo>
                      <a:cubicBezTo>
                        <a:pt x="907933" y="15404"/>
                        <a:pt x="911343" y="11883"/>
                        <a:pt x="911343" y="7702"/>
                      </a:cubicBezTo>
                      <a:cubicBezTo>
                        <a:pt x="911343" y="3411"/>
                        <a:pt x="907933" y="0"/>
                        <a:pt x="903642" y="0"/>
                      </a:cubicBezTo>
                      <a:cubicBezTo>
                        <a:pt x="899351" y="0"/>
                        <a:pt x="895940" y="3521"/>
                        <a:pt x="895940" y="7702"/>
                      </a:cubicBezTo>
                      <a:cubicBezTo>
                        <a:pt x="895940" y="11883"/>
                        <a:pt x="899351" y="15404"/>
                        <a:pt x="903642" y="15404"/>
                      </a:cubicBezTo>
                      <a:lnTo>
                        <a:pt x="903642" y="15404"/>
                      </a:lnTo>
                      <a:close/>
                      <a:moveTo>
                        <a:pt x="872724" y="15404"/>
                      </a:moveTo>
                      <a:cubicBezTo>
                        <a:pt x="877015" y="15404"/>
                        <a:pt x="880426" y="11883"/>
                        <a:pt x="880426" y="7702"/>
                      </a:cubicBezTo>
                      <a:cubicBezTo>
                        <a:pt x="880426" y="3411"/>
                        <a:pt x="877015" y="0"/>
                        <a:pt x="872724" y="0"/>
                      </a:cubicBezTo>
                      <a:cubicBezTo>
                        <a:pt x="868433" y="0"/>
                        <a:pt x="865023" y="3521"/>
                        <a:pt x="865023" y="7702"/>
                      </a:cubicBezTo>
                      <a:cubicBezTo>
                        <a:pt x="865023" y="11883"/>
                        <a:pt x="868433" y="15404"/>
                        <a:pt x="872724" y="15404"/>
                      </a:cubicBezTo>
                      <a:lnTo>
                        <a:pt x="872724" y="15404"/>
                      </a:lnTo>
                      <a:close/>
                      <a:moveTo>
                        <a:pt x="841807" y="15404"/>
                      </a:moveTo>
                      <a:cubicBezTo>
                        <a:pt x="846098" y="15404"/>
                        <a:pt x="849509" y="11883"/>
                        <a:pt x="849509" y="7702"/>
                      </a:cubicBezTo>
                      <a:cubicBezTo>
                        <a:pt x="849509" y="3411"/>
                        <a:pt x="846098" y="0"/>
                        <a:pt x="841807" y="0"/>
                      </a:cubicBezTo>
                      <a:cubicBezTo>
                        <a:pt x="837516" y="0"/>
                        <a:pt x="834105" y="3521"/>
                        <a:pt x="834105" y="7702"/>
                      </a:cubicBezTo>
                      <a:cubicBezTo>
                        <a:pt x="834105" y="11883"/>
                        <a:pt x="837626" y="15404"/>
                        <a:pt x="841807" y="15404"/>
                      </a:cubicBezTo>
                      <a:lnTo>
                        <a:pt x="841807" y="15404"/>
                      </a:lnTo>
                      <a:close/>
                      <a:moveTo>
                        <a:pt x="810890" y="15404"/>
                      </a:moveTo>
                      <a:cubicBezTo>
                        <a:pt x="815181" y="15404"/>
                        <a:pt x="818592" y="11883"/>
                        <a:pt x="818592" y="7702"/>
                      </a:cubicBezTo>
                      <a:cubicBezTo>
                        <a:pt x="818592" y="3411"/>
                        <a:pt x="815181" y="0"/>
                        <a:pt x="810890" y="0"/>
                      </a:cubicBezTo>
                      <a:cubicBezTo>
                        <a:pt x="806599" y="0"/>
                        <a:pt x="803188" y="3521"/>
                        <a:pt x="803188" y="7702"/>
                      </a:cubicBezTo>
                      <a:cubicBezTo>
                        <a:pt x="803298" y="11883"/>
                        <a:pt x="806709" y="15404"/>
                        <a:pt x="810890" y="15404"/>
                      </a:cubicBezTo>
                      <a:lnTo>
                        <a:pt x="810890" y="15404"/>
                      </a:lnTo>
                      <a:close/>
                      <a:moveTo>
                        <a:pt x="780083" y="15404"/>
                      </a:moveTo>
                      <a:cubicBezTo>
                        <a:pt x="784374" y="15404"/>
                        <a:pt x="787784" y="11883"/>
                        <a:pt x="787784" y="7702"/>
                      </a:cubicBezTo>
                      <a:cubicBezTo>
                        <a:pt x="787784" y="3411"/>
                        <a:pt x="784374" y="0"/>
                        <a:pt x="780083" y="0"/>
                      </a:cubicBezTo>
                      <a:cubicBezTo>
                        <a:pt x="775792" y="0"/>
                        <a:pt x="772381" y="3521"/>
                        <a:pt x="772381" y="7702"/>
                      </a:cubicBezTo>
                      <a:cubicBezTo>
                        <a:pt x="772381" y="11883"/>
                        <a:pt x="775792" y="15404"/>
                        <a:pt x="780083" y="15404"/>
                      </a:cubicBezTo>
                      <a:lnTo>
                        <a:pt x="780083" y="15404"/>
                      </a:lnTo>
                      <a:close/>
                      <a:moveTo>
                        <a:pt x="749165" y="15404"/>
                      </a:moveTo>
                      <a:cubicBezTo>
                        <a:pt x="753456" y="15404"/>
                        <a:pt x="756867" y="11883"/>
                        <a:pt x="756867" y="7702"/>
                      </a:cubicBezTo>
                      <a:cubicBezTo>
                        <a:pt x="756867" y="3411"/>
                        <a:pt x="753456" y="0"/>
                        <a:pt x="749165" y="0"/>
                      </a:cubicBezTo>
                      <a:cubicBezTo>
                        <a:pt x="744874" y="0"/>
                        <a:pt x="741464" y="3521"/>
                        <a:pt x="741464" y="7702"/>
                      </a:cubicBezTo>
                      <a:cubicBezTo>
                        <a:pt x="741464" y="11883"/>
                        <a:pt x="744874" y="15404"/>
                        <a:pt x="749165" y="15404"/>
                      </a:cubicBezTo>
                      <a:lnTo>
                        <a:pt x="749165" y="15404"/>
                      </a:lnTo>
                      <a:close/>
                      <a:moveTo>
                        <a:pt x="718248" y="15404"/>
                      </a:moveTo>
                      <a:cubicBezTo>
                        <a:pt x="722539" y="15404"/>
                        <a:pt x="725950" y="11883"/>
                        <a:pt x="725950" y="7702"/>
                      </a:cubicBezTo>
                      <a:cubicBezTo>
                        <a:pt x="725950" y="3411"/>
                        <a:pt x="722539" y="0"/>
                        <a:pt x="718248" y="0"/>
                      </a:cubicBezTo>
                      <a:cubicBezTo>
                        <a:pt x="713957" y="0"/>
                        <a:pt x="710546" y="3521"/>
                        <a:pt x="710546" y="7702"/>
                      </a:cubicBezTo>
                      <a:cubicBezTo>
                        <a:pt x="710546" y="11883"/>
                        <a:pt x="713957" y="15404"/>
                        <a:pt x="718248" y="15404"/>
                      </a:cubicBezTo>
                      <a:lnTo>
                        <a:pt x="718248" y="15404"/>
                      </a:lnTo>
                      <a:close/>
                      <a:moveTo>
                        <a:pt x="687331" y="15404"/>
                      </a:moveTo>
                      <a:cubicBezTo>
                        <a:pt x="691622" y="15404"/>
                        <a:pt x="695033" y="11883"/>
                        <a:pt x="695033" y="7702"/>
                      </a:cubicBezTo>
                      <a:cubicBezTo>
                        <a:pt x="695033" y="3411"/>
                        <a:pt x="691622" y="0"/>
                        <a:pt x="687331" y="0"/>
                      </a:cubicBezTo>
                      <a:cubicBezTo>
                        <a:pt x="683040" y="0"/>
                        <a:pt x="679629" y="3521"/>
                        <a:pt x="679629" y="7702"/>
                      </a:cubicBezTo>
                      <a:cubicBezTo>
                        <a:pt x="679629" y="11883"/>
                        <a:pt x="683150" y="15404"/>
                        <a:pt x="687331" y="15404"/>
                      </a:cubicBezTo>
                      <a:lnTo>
                        <a:pt x="687331" y="15404"/>
                      </a:lnTo>
                      <a:close/>
                      <a:moveTo>
                        <a:pt x="656414" y="15404"/>
                      </a:moveTo>
                      <a:cubicBezTo>
                        <a:pt x="660705" y="15404"/>
                        <a:pt x="664116" y="11883"/>
                        <a:pt x="664116" y="7702"/>
                      </a:cubicBezTo>
                      <a:cubicBezTo>
                        <a:pt x="664116" y="3411"/>
                        <a:pt x="660705" y="0"/>
                        <a:pt x="656414" y="0"/>
                      </a:cubicBezTo>
                      <a:cubicBezTo>
                        <a:pt x="652123" y="0"/>
                        <a:pt x="648712" y="3521"/>
                        <a:pt x="648712" y="7702"/>
                      </a:cubicBezTo>
                      <a:cubicBezTo>
                        <a:pt x="648822" y="11883"/>
                        <a:pt x="652233" y="15404"/>
                        <a:pt x="656414" y="15404"/>
                      </a:cubicBezTo>
                      <a:lnTo>
                        <a:pt x="656414" y="15404"/>
                      </a:lnTo>
                      <a:close/>
                      <a:moveTo>
                        <a:pt x="625607" y="15404"/>
                      </a:moveTo>
                      <a:cubicBezTo>
                        <a:pt x="629898" y="15404"/>
                        <a:pt x="633308" y="11883"/>
                        <a:pt x="633308" y="7702"/>
                      </a:cubicBezTo>
                      <a:cubicBezTo>
                        <a:pt x="633308" y="3411"/>
                        <a:pt x="629898" y="0"/>
                        <a:pt x="625607" y="0"/>
                      </a:cubicBezTo>
                      <a:cubicBezTo>
                        <a:pt x="621316" y="0"/>
                        <a:pt x="617905" y="3521"/>
                        <a:pt x="617905" y="7702"/>
                      </a:cubicBezTo>
                      <a:cubicBezTo>
                        <a:pt x="617905" y="11883"/>
                        <a:pt x="621316" y="15404"/>
                        <a:pt x="625607" y="15404"/>
                      </a:cubicBezTo>
                      <a:lnTo>
                        <a:pt x="625607" y="15404"/>
                      </a:lnTo>
                      <a:close/>
                      <a:moveTo>
                        <a:pt x="594689" y="15404"/>
                      </a:moveTo>
                      <a:cubicBezTo>
                        <a:pt x="598980" y="15404"/>
                        <a:pt x="602391" y="11883"/>
                        <a:pt x="602391" y="7702"/>
                      </a:cubicBezTo>
                      <a:cubicBezTo>
                        <a:pt x="602391" y="3411"/>
                        <a:pt x="598980" y="0"/>
                        <a:pt x="594689" y="0"/>
                      </a:cubicBezTo>
                      <a:cubicBezTo>
                        <a:pt x="590398" y="0"/>
                        <a:pt x="586987" y="3521"/>
                        <a:pt x="586987" y="7702"/>
                      </a:cubicBezTo>
                      <a:cubicBezTo>
                        <a:pt x="586987" y="11883"/>
                        <a:pt x="590398" y="15404"/>
                        <a:pt x="594689" y="15404"/>
                      </a:cubicBezTo>
                      <a:lnTo>
                        <a:pt x="594689" y="15404"/>
                      </a:lnTo>
                      <a:close/>
                      <a:moveTo>
                        <a:pt x="563772" y="15404"/>
                      </a:moveTo>
                      <a:cubicBezTo>
                        <a:pt x="568063" y="15404"/>
                        <a:pt x="571474" y="11883"/>
                        <a:pt x="571474" y="7702"/>
                      </a:cubicBezTo>
                      <a:cubicBezTo>
                        <a:pt x="571474" y="3411"/>
                        <a:pt x="568063" y="0"/>
                        <a:pt x="563772" y="0"/>
                      </a:cubicBezTo>
                      <a:cubicBezTo>
                        <a:pt x="559481" y="0"/>
                        <a:pt x="556070" y="3521"/>
                        <a:pt x="556070" y="7702"/>
                      </a:cubicBezTo>
                      <a:cubicBezTo>
                        <a:pt x="556070" y="11883"/>
                        <a:pt x="559481" y="15404"/>
                        <a:pt x="563772" y="15404"/>
                      </a:cubicBezTo>
                      <a:lnTo>
                        <a:pt x="563772" y="15404"/>
                      </a:lnTo>
                      <a:close/>
                      <a:moveTo>
                        <a:pt x="532855" y="15404"/>
                      </a:moveTo>
                      <a:cubicBezTo>
                        <a:pt x="537146" y="15404"/>
                        <a:pt x="540557" y="11883"/>
                        <a:pt x="540557" y="7702"/>
                      </a:cubicBezTo>
                      <a:cubicBezTo>
                        <a:pt x="540557" y="3411"/>
                        <a:pt x="537146" y="0"/>
                        <a:pt x="532855" y="0"/>
                      </a:cubicBezTo>
                      <a:cubicBezTo>
                        <a:pt x="528564" y="0"/>
                        <a:pt x="525153" y="3521"/>
                        <a:pt x="525153" y="7702"/>
                      </a:cubicBezTo>
                      <a:cubicBezTo>
                        <a:pt x="525153" y="11883"/>
                        <a:pt x="528674" y="15404"/>
                        <a:pt x="532855" y="15404"/>
                      </a:cubicBezTo>
                      <a:lnTo>
                        <a:pt x="532855" y="15404"/>
                      </a:lnTo>
                      <a:close/>
                      <a:moveTo>
                        <a:pt x="501938" y="15404"/>
                      </a:moveTo>
                      <a:cubicBezTo>
                        <a:pt x="506229" y="15404"/>
                        <a:pt x="509639" y="11883"/>
                        <a:pt x="509639" y="7702"/>
                      </a:cubicBezTo>
                      <a:cubicBezTo>
                        <a:pt x="509639" y="3411"/>
                        <a:pt x="506229" y="0"/>
                        <a:pt x="501938" y="0"/>
                      </a:cubicBezTo>
                      <a:cubicBezTo>
                        <a:pt x="497647" y="0"/>
                        <a:pt x="494236" y="3521"/>
                        <a:pt x="494236" y="7702"/>
                      </a:cubicBezTo>
                      <a:cubicBezTo>
                        <a:pt x="494346" y="11883"/>
                        <a:pt x="497757" y="15404"/>
                        <a:pt x="501938" y="15404"/>
                      </a:cubicBezTo>
                      <a:lnTo>
                        <a:pt x="501938" y="15404"/>
                      </a:lnTo>
                      <a:close/>
                      <a:moveTo>
                        <a:pt x="471130" y="15404"/>
                      </a:moveTo>
                      <a:cubicBezTo>
                        <a:pt x="475421" y="15404"/>
                        <a:pt x="478832" y="11883"/>
                        <a:pt x="478832" y="7702"/>
                      </a:cubicBezTo>
                      <a:cubicBezTo>
                        <a:pt x="478832" y="3411"/>
                        <a:pt x="475421" y="0"/>
                        <a:pt x="471130" y="0"/>
                      </a:cubicBezTo>
                      <a:cubicBezTo>
                        <a:pt x="466839" y="0"/>
                        <a:pt x="463429" y="3521"/>
                        <a:pt x="463429" y="7702"/>
                      </a:cubicBezTo>
                      <a:cubicBezTo>
                        <a:pt x="463429" y="11883"/>
                        <a:pt x="466839" y="15404"/>
                        <a:pt x="471130" y="15404"/>
                      </a:cubicBezTo>
                      <a:lnTo>
                        <a:pt x="471130" y="15404"/>
                      </a:lnTo>
                      <a:close/>
                      <a:moveTo>
                        <a:pt x="440213" y="15404"/>
                      </a:moveTo>
                      <a:cubicBezTo>
                        <a:pt x="444504" y="15404"/>
                        <a:pt x="447915" y="11883"/>
                        <a:pt x="447915" y="7702"/>
                      </a:cubicBezTo>
                      <a:cubicBezTo>
                        <a:pt x="447915" y="3411"/>
                        <a:pt x="444504" y="0"/>
                        <a:pt x="440213" y="0"/>
                      </a:cubicBezTo>
                      <a:cubicBezTo>
                        <a:pt x="435922" y="0"/>
                        <a:pt x="432511" y="3521"/>
                        <a:pt x="432511" y="7702"/>
                      </a:cubicBezTo>
                      <a:cubicBezTo>
                        <a:pt x="432511" y="11883"/>
                        <a:pt x="435922" y="15404"/>
                        <a:pt x="440213" y="15404"/>
                      </a:cubicBezTo>
                      <a:lnTo>
                        <a:pt x="440213" y="15404"/>
                      </a:lnTo>
                      <a:close/>
                      <a:moveTo>
                        <a:pt x="409296" y="15404"/>
                      </a:moveTo>
                      <a:cubicBezTo>
                        <a:pt x="413587" y="15404"/>
                        <a:pt x="416998" y="11883"/>
                        <a:pt x="416998" y="7702"/>
                      </a:cubicBezTo>
                      <a:cubicBezTo>
                        <a:pt x="416998" y="3411"/>
                        <a:pt x="413587" y="0"/>
                        <a:pt x="409296" y="0"/>
                      </a:cubicBezTo>
                      <a:cubicBezTo>
                        <a:pt x="405005" y="0"/>
                        <a:pt x="401594" y="3521"/>
                        <a:pt x="401594" y="7702"/>
                      </a:cubicBezTo>
                      <a:cubicBezTo>
                        <a:pt x="401594" y="11883"/>
                        <a:pt x="405115" y="15404"/>
                        <a:pt x="409296" y="15404"/>
                      </a:cubicBezTo>
                      <a:lnTo>
                        <a:pt x="409296" y="15404"/>
                      </a:lnTo>
                      <a:close/>
                      <a:moveTo>
                        <a:pt x="378379" y="15404"/>
                      </a:moveTo>
                      <a:cubicBezTo>
                        <a:pt x="382670" y="15404"/>
                        <a:pt x="386080" y="11883"/>
                        <a:pt x="386080" y="7702"/>
                      </a:cubicBezTo>
                      <a:cubicBezTo>
                        <a:pt x="386080" y="3411"/>
                        <a:pt x="382670" y="0"/>
                        <a:pt x="378379" y="0"/>
                      </a:cubicBezTo>
                      <a:cubicBezTo>
                        <a:pt x="374088" y="0"/>
                        <a:pt x="370677" y="3521"/>
                        <a:pt x="370677" y="7702"/>
                      </a:cubicBezTo>
                      <a:cubicBezTo>
                        <a:pt x="370677" y="11883"/>
                        <a:pt x="374198" y="15404"/>
                        <a:pt x="378379" y="15404"/>
                      </a:cubicBezTo>
                      <a:lnTo>
                        <a:pt x="378379" y="15404"/>
                      </a:lnTo>
                      <a:close/>
                      <a:moveTo>
                        <a:pt x="347461" y="15404"/>
                      </a:moveTo>
                      <a:cubicBezTo>
                        <a:pt x="351752" y="15404"/>
                        <a:pt x="355163" y="11883"/>
                        <a:pt x="355163" y="7702"/>
                      </a:cubicBezTo>
                      <a:cubicBezTo>
                        <a:pt x="355163" y="3411"/>
                        <a:pt x="351752" y="0"/>
                        <a:pt x="347461" y="0"/>
                      </a:cubicBezTo>
                      <a:cubicBezTo>
                        <a:pt x="343170" y="0"/>
                        <a:pt x="339760" y="3521"/>
                        <a:pt x="339760" y="7702"/>
                      </a:cubicBezTo>
                      <a:cubicBezTo>
                        <a:pt x="339870" y="11883"/>
                        <a:pt x="343280" y="15404"/>
                        <a:pt x="347461" y="15404"/>
                      </a:cubicBezTo>
                      <a:lnTo>
                        <a:pt x="347461" y="15404"/>
                      </a:lnTo>
                      <a:close/>
                      <a:moveTo>
                        <a:pt x="316654" y="15404"/>
                      </a:moveTo>
                      <a:cubicBezTo>
                        <a:pt x="320945" y="15404"/>
                        <a:pt x="324356" y="11883"/>
                        <a:pt x="324356" y="7702"/>
                      </a:cubicBezTo>
                      <a:cubicBezTo>
                        <a:pt x="324356" y="3411"/>
                        <a:pt x="320945" y="0"/>
                        <a:pt x="316654" y="0"/>
                      </a:cubicBezTo>
                      <a:cubicBezTo>
                        <a:pt x="312363" y="0"/>
                        <a:pt x="308952" y="3521"/>
                        <a:pt x="308952" y="7702"/>
                      </a:cubicBezTo>
                      <a:cubicBezTo>
                        <a:pt x="308952" y="11883"/>
                        <a:pt x="312363" y="15404"/>
                        <a:pt x="316654" y="15404"/>
                      </a:cubicBezTo>
                      <a:lnTo>
                        <a:pt x="316654" y="15404"/>
                      </a:lnTo>
                      <a:close/>
                      <a:moveTo>
                        <a:pt x="285737" y="15404"/>
                      </a:moveTo>
                      <a:cubicBezTo>
                        <a:pt x="290028" y="15404"/>
                        <a:pt x="293439" y="11883"/>
                        <a:pt x="293439" y="7702"/>
                      </a:cubicBezTo>
                      <a:cubicBezTo>
                        <a:pt x="293439" y="3411"/>
                        <a:pt x="290028" y="0"/>
                        <a:pt x="285737" y="0"/>
                      </a:cubicBezTo>
                      <a:cubicBezTo>
                        <a:pt x="281446" y="0"/>
                        <a:pt x="278035" y="3521"/>
                        <a:pt x="278035" y="7702"/>
                      </a:cubicBezTo>
                      <a:cubicBezTo>
                        <a:pt x="278035" y="11883"/>
                        <a:pt x="281446" y="15404"/>
                        <a:pt x="285737" y="15404"/>
                      </a:cubicBezTo>
                      <a:lnTo>
                        <a:pt x="285737" y="15404"/>
                      </a:lnTo>
                      <a:close/>
                      <a:moveTo>
                        <a:pt x="254820" y="15404"/>
                      </a:moveTo>
                      <a:cubicBezTo>
                        <a:pt x="259111" y="15404"/>
                        <a:pt x="262521" y="11883"/>
                        <a:pt x="262521" y="7702"/>
                      </a:cubicBezTo>
                      <a:cubicBezTo>
                        <a:pt x="262521" y="3411"/>
                        <a:pt x="259111" y="0"/>
                        <a:pt x="254820" y="0"/>
                      </a:cubicBezTo>
                      <a:cubicBezTo>
                        <a:pt x="250529" y="0"/>
                        <a:pt x="247118" y="3521"/>
                        <a:pt x="247118" y="7702"/>
                      </a:cubicBezTo>
                      <a:cubicBezTo>
                        <a:pt x="247118" y="11883"/>
                        <a:pt x="250639" y="15404"/>
                        <a:pt x="254820" y="15404"/>
                      </a:cubicBezTo>
                      <a:lnTo>
                        <a:pt x="254820" y="15404"/>
                      </a:lnTo>
                      <a:close/>
                      <a:moveTo>
                        <a:pt x="223902" y="15404"/>
                      </a:moveTo>
                      <a:cubicBezTo>
                        <a:pt x="228193" y="15404"/>
                        <a:pt x="231604" y="11883"/>
                        <a:pt x="231604" y="7702"/>
                      </a:cubicBezTo>
                      <a:cubicBezTo>
                        <a:pt x="231604" y="3411"/>
                        <a:pt x="228193" y="0"/>
                        <a:pt x="223902" y="0"/>
                      </a:cubicBezTo>
                      <a:cubicBezTo>
                        <a:pt x="219611" y="0"/>
                        <a:pt x="216201" y="3521"/>
                        <a:pt x="216201" y="7702"/>
                      </a:cubicBezTo>
                      <a:cubicBezTo>
                        <a:pt x="216201" y="11883"/>
                        <a:pt x="219721" y="15404"/>
                        <a:pt x="223902" y="15404"/>
                      </a:cubicBezTo>
                      <a:lnTo>
                        <a:pt x="223902" y="15404"/>
                      </a:lnTo>
                      <a:close/>
                      <a:moveTo>
                        <a:pt x="193095" y="15404"/>
                      </a:moveTo>
                      <a:cubicBezTo>
                        <a:pt x="197386" y="15404"/>
                        <a:pt x="200797" y="11883"/>
                        <a:pt x="200797" y="7702"/>
                      </a:cubicBezTo>
                      <a:cubicBezTo>
                        <a:pt x="200797" y="3411"/>
                        <a:pt x="197386" y="0"/>
                        <a:pt x="193095" y="0"/>
                      </a:cubicBezTo>
                      <a:cubicBezTo>
                        <a:pt x="188804" y="0"/>
                        <a:pt x="185393" y="3521"/>
                        <a:pt x="185393" y="7702"/>
                      </a:cubicBezTo>
                      <a:cubicBezTo>
                        <a:pt x="185393" y="11883"/>
                        <a:pt x="188804" y="15404"/>
                        <a:pt x="193095" y="15404"/>
                      </a:cubicBezTo>
                      <a:lnTo>
                        <a:pt x="193095" y="15404"/>
                      </a:lnTo>
                      <a:close/>
                      <a:moveTo>
                        <a:pt x="162178" y="15404"/>
                      </a:moveTo>
                      <a:cubicBezTo>
                        <a:pt x="166469" y="15404"/>
                        <a:pt x="169880" y="11883"/>
                        <a:pt x="169880" y="7702"/>
                      </a:cubicBezTo>
                      <a:cubicBezTo>
                        <a:pt x="169880" y="3411"/>
                        <a:pt x="166469" y="0"/>
                        <a:pt x="162178" y="0"/>
                      </a:cubicBezTo>
                      <a:cubicBezTo>
                        <a:pt x="157887" y="0"/>
                        <a:pt x="154476" y="3521"/>
                        <a:pt x="154476" y="7702"/>
                      </a:cubicBezTo>
                      <a:cubicBezTo>
                        <a:pt x="154476" y="11883"/>
                        <a:pt x="157887" y="15404"/>
                        <a:pt x="162178" y="15404"/>
                      </a:cubicBezTo>
                      <a:lnTo>
                        <a:pt x="162178" y="15404"/>
                      </a:lnTo>
                      <a:close/>
                      <a:moveTo>
                        <a:pt x="131261" y="15404"/>
                      </a:moveTo>
                      <a:cubicBezTo>
                        <a:pt x="135552" y="15404"/>
                        <a:pt x="138963" y="11883"/>
                        <a:pt x="138963" y="7702"/>
                      </a:cubicBezTo>
                      <a:cubicBezTo>
                        <a:pt x="138963" y="3411"/>
                        <a:pt x="135552" y="0"/>
                        <a:pt x="131261" y="0"/>
                      </a:cubicBezTo>
                      <a:cubicBezTo>
                        <a:pt x="126970" y="0"/>
                        <a:pt x="123559" y="3521"/>
                        <a:pt x="123559" y="7702"/>
                      </a:cubicBezTo>
                      <a:cubicBezTo>
                        <a:pt x="123559" y="11883"/>
                        <a:pt x="126970" y="15404"/>
                        <a:pt x="131261" y="15404"/>
                      </a:cubicBezTo>
                      <a:lnTo>
                        <a:pt x="131261" y="15404"/>
                      </a:lnTo>
                      <a:close/>
                      <a:moveTo>
                        <a:pt x="100343" y="15404"/>
                      </a:moveTo>
                      <a:cubicBezTo>
                        <a:pt x="104635" y="15404"/>
                        <a:pt x="108045" y="11883"/>
                        <a:pt x="108045" y="7702"/>
                      </a:cubicBezTo>
                      <a:cubicBezTo>
                        <a:pt x="108045" y="3411"/>
                        <a:pt x="104635" y="0"/>
                        <a:pt x="100343" y="0"/>
                      </a:cubicBezTo>
                      <a:cubicBezTo>
                        <a:pt x="96052" y="0"/>
                        <a:pt x="92642" y="3521"/>
                        <a:pt x="92642" y="7702"/>
                      </a:cubicBezTo>
                      <a:cubicBezTo>
                        <a:pt x="92642" y="11883"/>
                        <a:pt x="96163" y="15404"/>
                        <a:pt x="100343" y="15404"/>
                      </a:cubicBezTo>
                      <a:lnTo>
                        <a:pt x="100343" y="15404"/>
                      </a:lnTo>
                      <a:close/>
                      <a:moveTo>
                        <a:pt x="69426" y="15404"/>
                      </a:moveTo>
                      <a:cubicBezTo>
                        <a:pt x="73717" y="15404"/>
                        <a:pt x="77128" y="11883"/>
                        <a:pt x="77128" y="7702"/>
                      </a:cubicBezTo>
                      <a:cubicBezTo>
                        <a:pt x="77128" y="3411"/>
                        <a:pt x="73717" y="0"/>
                        <a:pt x="69426" y="0"/>
                      </a:cubicBezTo>
                      <a:cubicBezTo>
                        <a:pt x="65135" y="0"/>
                        <a:pt x="61724" y="3521"/>
                        <a:pt x="61724" y="7702"/>
                      </a:cubicBezTo>
                      <a:cubicBezTo>
                        <a:pt x="61834" y="11883"/>
                        <a:pt x="65245" y="15404"/>
                        <a:pt x="69426" y="15404"/>
                      </a:cubicBezTo>
                      <a:lnTo>
                        <a:pt x="69426" y="15404"/>
                      </a:lnTo>
                      <a:close/>
                      <a:moveTo>
                        <a:pt x="38619" y="15404"/>
                      </a:moveTo>
                      <a:cubicBezTo>
                        <a:pt x="42910" y="15404"/>
                        <a:pt x="46321" y="11883"/>
                        <a:pt x="46321" y="7702"/>
                      </a:cubicBezTo>
                      <a:cubicBezTo>
                        <a:pt x="46321" y="3411"/>
                        <a:pt x="42910" y="0"/>
                        <a:pt x="38619" y="0"/>
                      </a:cubicBezTo>
                      <a:cubicBezTo>
                        <a:pt x="34328" y="0"/>
                        <a:pt x="30917" y="3521"/>
                        <a:pt x="30917" y="7702"/>
                      </a:cubicBezTo>
                      <a:cubicBezTo>
                        <a:pt x="30917" y="11883"/>
                        <a:pt x="34328" y="15404"/>
                        <a:pt x="38619" y="15404"/>
                      </a:cubicBezTo>
                      <a:lnTo>
                        <a:pt x="38619" y="15404"/>
                      </a:lnTo>
                      <a:close/>
                      <a:moveTo>
                        <a:pt x="7702" y="15404"/>
                      </a:moveTo>
                      <a:cubicBezTo>
                        <a:pt x="11993" y="15404"/>
                        <a:pt x="15404" y="11883"/>
                        <a:pt x="15404" y="7702"/>
                      </a:cubicBezTo>
                      <a:cubicBezTo>
                        <a:pt x="15404" y="3411"/>
                        <a:pt x="11993" y="0"/>
                        <a:pt x="7702" y="0"/>
                      </a:cubicBezTo>
                      <a:cubicBezTo>
                        <a:pt x="3411" y="0"/>
                        <a:pt x="0" y="3521"/>
                        <a:pt x="0" y="7702"/>
                      </a:cubicBezTo>
                      <a:cubicBezTo>
                        <a:pt x="0" y="11883"/>
                        <a:pt x="3411" y="15404"/>
                        <a:pt x="7702" y="15404"/>
                      </a:cubicBez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7FBC928A-9C14-4F2B-8E26-68AA1F5A2E27}"/>
                    </a:ext>
                  </a:extLst>
                </p:cNvPr>
                <p:cNvSpPr/>
                <p:nvPr/>
              </p:nvSpPr>
              <p:spPr>
                <a:xfrm>
                  <a:off x="3333913" y="494723"/>
                  <a:ext cx="1374771" cy="15403"/>
                </a:xfrm>
                <a:custGeom>
                  <a:avLst/>
                  <a:gdLst>
                    <a:gd name="connsiteX0" fmla="*/ 1367070 w 1374771"/>
                    <a:gd name="connsiteY0" fmla="*/ 15404 h 15403"/>
                    <a:gd name="connsiteX1" fmla="*/ 1374772 w 1374771"/>
                    <a:gd name="connsiteY1" fmla="*/ 7702 h 15403"/>
                    <a:gd name="connsiteX2" fmla="*/ 1367070 w 1374771"/>
                    <a:gd name="connsiteY2" fmla="*/ 0 h 15403"/>
                    <a:gd name="connsiteX3" fmla="*/ 1359368 w 1374771"/>
                    <a:gd name="connsiteY3" fmla="*/ 7702 h 15403"/>
                    <a:gd name="connsiteX4" fmla="*/ 1367070 w 1374771"/>
                    <a:gd name="connsiteY4" fmla="*/ 15404 h 15403"/>
                    <a:gd name="connsiteX5" fmla="*/ 1367070 w 1374771"/>
                    <a:gd name="connsiteY5" fmla="*/ 15404 h 15403"/>
                    <a:gd name="connsiteX6" fmla="*/ 1336153 w 1374771"/>
                    <a:gd name="connsiteY6" fmla="*/ 15404 h 15403"/>
                    <a:gd name="connsiteX7" fmla="*/ 1343855 w 1374771"/>
                    <a:gd name="connsiteY7" fmla="*/ 7702 h 15403"/>
                    <a:gd name="connsiteX8" fmla="*/ 1336153 w 1374771"/>
                    <a:gd name="connsiteY8" fmla="*/ 0 h 15403"/>
                    <a:gd name="connsiteX9" fmla="*/ 1328451 w 1374771"/>
                    <a:gd name="connsiteY9" fmla="*/ 7702 h 15403"/>
                    <a:gd name="connsiteX10" fmla="*/ 1336153 w 1374771"/>
                    <a:gd name="connsiteY10" fmla="*/ 15404 h 15403"/>
                    <a:gd name="connsiteX11" fmla="*/ 1336153 w 1374771"/>
                    <a:gd name="connsiteY11" fmla="*/ 15404 h 15403"/>
                    <a:gd name="connsiteX12" fmla="*/ 1305236 w 1374771"/>
                    <a:gd name="connsiteY12" fmla="*/ 15404 h 15403"/>
                    <a:gd name="connsiteX13" fmla="*/ 1312938 w 1374771"/>
                    <a:gd name="connsiteY13" fmla="*/ 7702 h 15403"/>
                    <a:gd name="connsiteX14" fmla="*/ 1305236 w 1374771"/>
                    <a:gd name="connsiteY14" fmla="*/ 0 h 15403"/>
                    <a:gd name="connsiteX15" fmla="*/ 1297534 w 1374771"/>
                    <a:gd name="connsiteY15" fmla="*/ 7702 h 15403"/>
                    <a:gd name="connsiteX16" fmla="*/ 1305236 w 1374771"/>
                    <a:gd name="connsiteY16" fmla="*/ 15404 h 15403"/>
                    <a:gd name="connsiteX17" fmla="*/ 1305236 w 1374771"/>
                    <a:gd name="connsiteY17" fmla="*/ 15404 h 15403"/>
                    <a:gd name="connsiteX18" fmla="*/ 1274318 w 1374771"/>
                    <a:gd name="connsiteY18" fmla="*/ 15404 h 15403"/>
                    <a:gd name="connsiteX19" fmla="*/ 1282020 w 1374771"/>
                    <a:gd name="connsiteY19" fmla="*/ 7702 h 15403"/>
                    <a:gd name="connsiteX20" fmla="*/ 1274318 w 1374771"/>
                    <a:gd name="connsiteY20" fmla="*/ 0 h 15403"/>
                    <a:gd name="connsiteX21" fmla="*/ 1266616 w 1374771"/>
                    <a:gd name="connsiteY21" fmla="*/ 7702 h 15403"/>
                    <a:gd name="connsiteX22" fmla="*/ 1274318 w 1374771"/>
                    <a:gd name="connsiteY22" fmla="*/ 15404 h 15403"/>
                    <a:gd name="connsiteX23" fmla="*/ 1274318 w 1374771"/>
                    <a:gd name="connsiteY23" fmla="*/ 15404 h 15403"/>
                    <a:gd name="connsiteX24" fmla="*/ 1243401 w 1374771"/>
                    <a:gd name="connsiteY24" fmla="*/ 15404 h 15403"/>
                    <a:gd name="connsiteX25" fmla="*/ 1251103 w 1374771"/>
                    <a:gd name="connsiteY25" fmla="*/ 7702 h 15403"/>
                    <a:gd name="connsiteX26" fmla="*/ 1243401 w 1374771"/>
                    <a:gd name="connsiteY26" fmla="*/ 0 h 15403"/>
                    <a:gd name="connsiteX27" fmla="*/ 1235699 w 1374771"/>
                    <a:gd name="connsiteY27" fmla="*/ 7702 h 15403"/>
                    <a:gd name="connsiteX28" fmla="*/ 1243401 w 1374771"/>
                    <a:gd name="connsiteY28" fmla="*/ 15404 h 15403"/>
                    <a:gd name="connsiteX29" fmla="*/ 1243401 w 1374771"/>
                    <a:gd name="connsiteY29" fmla="*/ 15404 h 15403"/>
                    <a:gd name="connsiteX30" fmla="*/ 1212594 w 1374771"/>
                    <a:gd name="connsiteY30" fmla="*/ 15404 h 15403"/>
                    <a:gd name="connsiteX31" fmla="*/ 1220296 w 1374771"/>
                    <a:gd name="connsiteY31" fmla="*/ 7702 h 15403"/>
                    <a:gd name="connsiteX32" fmla="*/ 1212594 w 1374771"/>
                    <a:gd name="connsiteY32" fmla="*/ 0 h 15403"/>
                    <a:gd name="connsiteX33" fmla="*/ 1204892 w 1374771"/>
                    <a:gd name="connsiteY33" fmla="*/ 7702 h 15403"/>
                    <a:gd name="connsiteX34" fmla="*/ 1212594 w 1374771"/>
                    <a:gd name="connsiteY34" fmla="*/ 15404 h 15403"/>
                    <a:gd name="connsiteX35" fmla="*/ 1212594 w 1374771"/>
                    <a:gd name="connsiteY35" fmla="*/ 15404 h 15403"/>
                    <a:gd name="connsiteX36" fmla="*/ 1181677 w 1374771"/>
                    <a:gd name="connsiteY36" fmla="*/ 15404 h 15403"/>
                    <a:gd name="connsiteX37" fmla="*/ 1189378 w 1374771"/>
                    <a:gd name="connsiteY37" fmla="*/ 7702 h 15403"/>
                    <a:gd name="connsiteX38" fmla="*/ 1181677 w 1374771"/>
                    <a:gd name="connsiteY38" fmla="*/ 0 h 15403"/>
                    <a:gd name="connsiteX39" fmla="*/ 1173975 w 1374771"/>
                    <a:gd name="connsiteY39" fmla="*/ 7702 h 15403"/>
                    <a:gd name="connsiteX40" fmla="*/ 1181677 w 1374771"/>
                    <a:gd name="connsiteY40" fmla="*/ 15404 h 15403"/>
                    <a:gd name="connsiteX41" fmla="*/ 1181677 w 1374771"/>
                    <a:gd name="connsiteY41" fmla="*/ 15404 h 15403"/>
                    <a:gd name="connsiteX42" fmla="*/ 1150759 w 1374771"/>
                    <a:gd name="connsiteY42" fmla="*/ 15404 h 15403"/>
                    <a:gd name="connsiteX43" fmla="*/ 1158461 w 1374771"/>
                    <a:gd name="connsiteY43" fmla="*/ 7702 h 15403"/>
                    <a:gd name="connsiteX44" fmla="*/ 1150759 w 1374771"/>
                    <a:gd name="connsiteY44" fmla="*/ 0 h 15403"/>
                    <a:gd name="connsiteX45" fmla="*/ 1143058 w 1374771"/>
                    <a:gd name="connsiteY45" fmla="*/ 7702 h 15403"/>
                    <a:gd name="connsiteX46" fmla="*/ 1150759 w 1374771"/>
                    <a:gd name="connsiteY46" fmla="*/ 15404 h 15403"/>
                    <a:gd name="connsiteX47" fmla="*/ 1150759 w 1374771"/>
                    <a:gd name="connsiteY47" fmla="*/ 15404 h 15403"/>
                    <a:gd name="connsiteX48" fmla="*/ 1119842 w 1374771"/>
                    <a:gd name="connsiteY48" fmla="*/ 15404 h 15403"/>
                    <a:gd name="connsiteX49" fmla="*/ 1127544 w 1374771"/>
                    <a:gd name="connsiteY49" fmla="*/ 7702 h 15403"/>
                    <a:gd name="connsiteX50" fmla="*/ 1119842 w 1374771"/>
                    <a:gd name="connsiteY50" fmla="*/ 0 h 15403"/>
                    <a:gd name="connsiteX51" fmla="*/ 1112141 w 1374771"/>
                    <a:gd name="connsiteY51" fmla="*/ 7702 h 15403"/>
                    <a:gd name="connsiteX52" fmla="*/ 1119842 w 1374771"/>
                    <a:gd name="connsiteY52" fmla="*/ 15404 h 15403"/>
                    <a:gd name="connsiteX53" fmla="*/ 1119842 w 1374771"/>
                    <a:gd name="connsiteY53" fmla="*/ 15404 h 15403"/>
                    <a:gd name="connsiteX54" fmla="*/ 1088925 w 1374771"/>
                    <a:gd name="connsiteY54" fmla="*/ 15404 h 15403"/>
                    <a:gd name="connsiteX55" fmla="*/ 1096627 w 1374771"/>
                    <a:gd name="connsiteY55" fmla="*/ 7702 h 15403"/>
                    <a:gd name="connsiteX56" fmla="*/ 1088925 w 1374771"/>
                    <a:gd name="connsiteY56" fmla="*/ 0 h 15403"/>
                    <a:gd name="connsiteX57" fmla="*/ 1081223 w 1374771"/>
                    <a:gd name="connsiteY57" fmla="*/ 7702 h 15403"/>
                    <a:gd name="connsiteX58" fmla="*/ 1088925 w 1374771"/>
                    <a:gd name="connsiteY58" fmla="*/ 15404 h 15403"/>
                    <a:gd name="connsiteX59" fmla="*/ 1088925 w 1374771"/>
                    <a:gd name="connsiteY59" fmla="*/ 15404 h 15403"/>
                    <a:gd name="connsiteX60" fmla="*/ 1058118 w 1374771"/>
                    <a:gd name="connsiteY60" fmla="*/ 15404 h 15403"/>
                    <a:gd name="connsiteX61" fmla="*/ 1065819 w 1374771"/>
                    <a:gd name="connsiteY61" fmla="*/ 7702 h 15403"/>
                    <a:gd name="connsiteX62" fmla="*/ 1058118 w 1374771"/>
                    <a:gd name="connsiteY62" fmla="*/ 0 h 15403"/>
                    <a:gd name="connsiteX63" fmla="*/ 1050416 w 1374771"/>
                    <a:gd name="connsiteY63" fmla="*/ 7702 h 15403"/>
                    <a:gd name="connsiteX64" fmla="*/ 1058118 w 1374771"/>
                    <a:gd name="connsiteY64" fmla="*/ 15404 h 15403"/>
                    <a:gd name="connsiteX65" fmla="*/ 1058118 w 1374771"/>
                    <a:gd name="connsiteY65" fmla="*/ 15404 h 15403"/>
                    <a:gd name="connsiteX66" fmla="*/ 1027201 w 1374771"/>
                    <a:gd name="connsiteY66" fmla="*/ 15404 h 15403"/>
                    <a:gd name="connsiteX67" fmla="*/ 1034902 w 1374771"/>
                    <a:gd name="connsiteY67" fmla="*/ 7702 h 15403"/>
                    <a:gd name="connsiteX68" fmla="*/ 1027201 w 1374771"/>
                    <a:gd name="connsiteY68" fmla="*/ 0 h 15403"/>
                    <a:gd name="connsiteX69" fmla="*/ 1019499 w 1374771"/>
                    <a:gd name="connsiteY69" fmla="*/ 7702 h 15403"/>
                    <a:gd name="connsiteX70" fmla="*/ 1027201 w 1374771"/>
                    <a:gd name="connsiteY70" fmla="*/ 15404 h 15403"/>
                    <a:gd name="connsiteX71" fmla="*/ 1027201 w 1374771"/>
                    <a:gd name="connsiteY71" fmla="*/ 15404 h 15403"/>
                    <a:gd name="connsiteX72" fmla="*/ 996283 w 1374771"/>
                    <a:gd name="connsiteY72" fmla="*/ 15404 h 15403"/>
                    <a:gd name="connsiteX73" fmla="*/ 1003985 w 1374771"/>
                    <a:gd name="connsiteY73" fmla="*/ 7702 h 15403"/>
                    <a:gd name="connsiteX74" fmla="*/ 996283 w 1374771"/>
                    <a:gd name="connsiteY74" fmla="*/ 0 h 15403"/>
                    <a:gd name="connsiteX75" fmla="*/ 988581 w 1374771"/>
                    <a:gd name="connsiteY75" fmla="*/ 7702 h 15403"/>
                    <a:gd name="connsiteX76" fmla="*/ 996283 w 1374771"/>
                    <a:gd name="connsiteY76" fmla="*/ 15404 h 15403"/>
                    <a:gd name="connsiteX77" fmla="*/ 996283 w 1374771"/>
                    <a:gd name="connsiteY77" fmla="*/ 15404 h 15403"/>
                    <a:gd name="connsiteX78" fmla="*/ 965366 w 1374771"/>
                    <a:gd name="connsiteY78" fmla="*/ 15404 h 15403"/>
                    <a:gd name="connsiteX79" fmla="*/ 973068 w 1374771"/>
                    <a:gd name="connsiteY79" fmla="*/ 7702 h 15403"/>
                    <a:gd name="connsiteX80" fmla="*/ 965366 w 1374771"/>
                    <a:gd name="connsiteY80" fmla="*/ 0 h 15403"/>
                    <a:gd name="connsiteX81" fmla="*/ 957664 w 1374771"/>
                    <a:gd name="connsiteY81" fmla="*/ 7702 h 15403"/>
                    <a:gd name="connsiteX82" fmla="*/ 965366 w 1374771"/>
                    <a:gd name="connsiteY82" fmla="*/ 15404 h 15403"/>
                    <a:gd name="connsiteX83" fmla="*/ 965366 w 1374771"/>
                    <a:gd name="connsiteY83" fmla="*/ 15404 h 15403"/>
                    <a:gd name="connsiteX84" fmla="*/ 934559 w 1374771"/>
                    <a:gd name="connsiteY84" fmla="*/ 15404 h 15403"/>
                    <a:gd name="connsiteX85" fmla="*/ 942261 w 1374771"/>
                    <a:gd name="connsiteY85" fmla="*/ 7702 h 15403"/>
                    <a:gd name="connsiteX86" fmla="*/ 934559 w 1374771"/>
                    <a:gd name="connsiteY86" fmla="*/ 0 h 15403"/>
                    <a:gd name="connsiteX87" fmla="*/ 926857 w 1374771"/>
                    <a:gd name="connsiteY87" fmla="*/ 7702 h 15403"/>
                    <a:gd name="connsiteX88" fmla="*/ 934559 w 1374771"/>
                    <a:gd name="connsiteY88" fmla="*/ 15404 h 15403"/>
                    <a:gd name="connsiteX89" fmla="*/ 934559 w 1374771"/>
                    <a:gd name="connsiteY89" fmla="*/ 15404 h 15403"/>
                    <a:gd name="connsiteX90" fmla="*/ 903642 w 1374771"/>
                    <a:gd name="connsiteY90" fmla="*/ 15404 h 15403"/>
                    <a:gd name="connsiteX91" fmla="*/ 911343 w 1374771"/>
                    <a:gd name="connsiteY91" fmla="*/ 7702 h 15403"/>
                    <a:gd name="connsiteX92" fmla="*/ 903642 w 1374771"/>
                    <a:gd name="connsiteY92" fmla="*/ 0 h 15403"/>
                    <a:gd name="connsiteX93" fmla="*/ 895940 w 1374771"/>
                    <a:gd name="connsiteY93" fmla="*/ 7702 h 15403"/>
                    <a:gd name="connsiteX94" fmla="*/ 903642 w 1374771"/>
                    <a:gd name="connsiteY94" fmla="*/ 15404 h 15403"/>
                    <a:gd name="connsiteX95" fmla="*/ 903642 w 1374771"/>
                    <a:gd name="connsiteY95" fmla="*/ 15404 h 15403"/>
                    <a:gd name="connsiteX96" fmla="*/ 872724 w 1374771"/>
                    <a:gd name="connsiteY96" fmla="*/ 15404 h 15403"/>
                    <a:gd name="connsiteX97" fmla="*/ 880426 w 1374771"/>
                    <a:gd name="connsiteY97" fmla="*/ 7702 h 15403"/>
                    <a:gd name="connsiteX98" fmla="*/ 872724 w 1374771"/>
                    <a:gd name="connsiteY98" fmla="*/ 0 h 15403"/>
                    <a:gd name="connsiteX99" fmla="*/ 865022 w 1374771"/>
                    <a:gd name="connsiteY99" fmla="*/ 7702 h 15403"/>
                    <a:gd name="connsiteX100" fmla="*/ 872724 w 1374771"/>
                    <a:gd name="connsiteY100" fmla="*/ 15404 h 15403"/>
                    <a:gd name="connsiteX101" fmla="*/ 872724 w 1374771"/>
                    <a:gd name="connsiteY101" fmla="*/ 15404 h 15403"/>
                    <a:gd name="connsiteX102" fmla="*/ 841807 w 1374771"/>
                    <a:gd name="connsiteY102" fmla="*/ 15404 h 15403"/>
                    <a:gd name="connsiteX103" fmla="*/ 849509 w 1374771"/>
                    <a:gd name="connsiteY103" fmla="*/ 7702 h 15403"/>
                    <a:gd name="connsiteX104" fmla="*/ 841807 w 1374771"/>
                    <a:gd name="connsiteY104" fmla="*/ 0 h 15403"/>
                    <a:gd name="connsiteX105" fmla="*/ 834105 w 1374771"/>
                    <a:gd name="connsiteY105" fmla="*/ 7702 h 15403"/>
                    <a:gd name="connsiteX106" fmla="*/ 841807 w 1374771"/>
                    <a:gd name="connsiteY106" fmla="*/ 15404 h 15403"/>
                    <a:gd name="connsiteX107" fmla="*/ 841807 w 1374771"/>
                    <a:gd name="connsiteY107" fmla="*/ 15404 h 15403"/>
                    <a:gd name="connsiteX108" fmla="*/ 810890 w 1374771"/>
                    <a:gd name="connsiteY108" fmla="*/ 15404 h 15403"/>
                    <a:gd name="connsiteX109" fmla="*/ 818592 w 1374771"/>
                    <a:gd name="connsiteY109" fmla="*/ 7702 h 15403"/>
                    <a:gd name="connsiteX110" fmla="*/ 810890 w 1374771"/>
                    <a:gd name="connsiteY110" fmla="*/ 0 h 15403"/>
                    <a:gd name="connsiteX111" fmla="*/ 803188 w 1374771"/>
                    <a:gd name="connsiteY111" fmla="*/ 7702 h 15403"/>
                    <a:gd name="connsiteX112" fmla="*/ 810890 w 1374771"/>
                    <a:gd name="connsiteY112" fmla="*/ 15404 h 15403"/>
                    <a:gd name="connsiteX113" fmla="*/ 810890 w 1374771"/>
                    <a:gd name="connsiteY113" fmla="*/ 15404 h 15403"/>
                    <a:gd name="connsiteX114" fmla="*/ 780083 w 1374771"/>
                    <a:gd name="connsiteY114" fmla="*/ 15404 h 15403"/>
                    <a:gd name="connsiteX115" fmla="*/ 787784 w 1374771"/>
                    <a:gd name="connsiteY115" fmla="*/ 7702 h 15403"/>
                    <a:gd name="connsiteX116" fmla="*/ 780083 w 1374771"/>
                    <a:gd name="connsiteY116" fmla="*/ 0 h 15403"/>
                    <a:gd name="connsiteX117" fmla="*/ 772381 w 1374771"/>
                    <a:gd name="connsiteY117" fmla="*/ 7702 h 15403"/>
                    <a:gd name="connsiteX118" fmla="*/ 780083 w 1374771"/>
                    <a:gd name="connsiteY118" fmla="*/ 15404 h 15403"/>
                    <a:gd name="connsiteX119" fmla="*/ 780083 w 1374771"/>
                    <a:gd name="connsiteY119" fmla="*/ 15404 h 15403"/>
                    <a:gd name="connsiteX120" fmla="*/ 749165 w 1374771"/>
                    <a:gd name="connsiteY120" fmla="*/ 15404 h 15403"/>
                    <a:gd name="connsiteX121" fmla="*/ 756867 w 1374771"/>
                    <a:gd name="connsiteY121" fmla="*/ 7702 h 15403"/>
                    <a:gd name="connsiteX122" fmla="*/ 749165 w 1374771"/>
                    <a:gd name="connsiteY122" fmla="*/ 0 h 15403"/>
                    <a:gd name="connsiteX123" fmla="*/ 741464 w 1374771"/>
                    <a:gd name="connsiteY123" fmla="*/ 7702 h 15403"/>
                    <a:gd name="connsiteX124" fmla="*/ 749165 w 1374771"/>
                    <a:gd name="connsiteY124" fmla="*/ 15404 h 15403"/>
                    <a:gd name="connsiteX125" fmla="*/ 749165 w 1374771"/>
                    <a:gd name="connsiteY125" fmla="*/ 15404 h 15403"/>
                    <a:gd name="connsiteX126" fmla="*/ 718248 w 1374771"/>
                    <a:gd name="connsiteY126" fmla="*/ 15404 h 15403"/>
                    <a:gd name="connsiteX127" fmla="*/ 725950 w 1374771"/>
                    <a:gd name="connsiteY127" fmla="*/ 7702 h 15403"/>
                    <a:gd name="connsiteX128" fmla="*/ 718248 w 1374771"/>
                    <a:gd name="connsiteY128" fmla="*/ 0 h 15403"/>
                    <a:gd name="connsiteX129" fmla="*/ 710546 w 1374771"/>
                    <a:gd name="connsiteY129" fmla="*/ 7702 h 15403"/>
                    <a:gd name="connsiteX130" fmla="*/ 718248 w 1374771"/>
                    <a:gd name="connsiteY130" fmla="*/ 15404 h 15403"/>
                    <a:gd name="connsiteX131" fmla="*/ 718248 w 1374771"/>
                    <a:gd name="connsiteY131" fmla="*/ 15404 h 15403"/>
                    <a:gd name="connsiteX132" fmla="*/ 687331 w 1374771"/>
                    <a:gd name="connsiteY132" fmla="*/ 15404 h 15403"/>
                    <a:gd name="connsiteX133" fmla="*/ 695033 w 1374771"/>
                    <a:gd name="connsiteY133" fmla="*/ 7702 h 15403"/>
                    <a:gd name="connsiteX134" fmla="*/ 687331 w 1374771"/>
                    <a:gd name="connsiteY134" fmla="*/ 0 h 15403"/>
                    <a:gd name="connsiteX135" fmla="*/ 679629 w 1374771"/>
                    <a:gd name="connsiteY135" fmla="*/ 7702 h 15403"/>
                    <a:gd name="connsiteX136" fmla="*/ 687331 w 1374771"/>
                    <a:gd name="connsiteY136" fmla="*/ 15404 h 15403"/>
                    <a:gd name="connsiteX137" fmla="*/ 687331 w 1374771"/>
                    <a:gd name="connsiteY137" fmla="*/ 15404 h 15403"/>
                    <a:gd name="connsiteX138" fmla="*/ 656414 w 1374771"/>
                    <a:gd name="connsiteY138" fmla="*/ 15404 h 15403"/>
                    <a:gd name="connsiteX139" fmla="*/ 664116 w 1374771"/>
                    <a:gd name="connsiteY139" fmla="*/ 7702 h 15403"/>
                    <a:gd name="connsiteX140" fmla="*/ 656414 w 1374771"/>
                    <a:gd name="connsiteY140" fmla="*/ 0 h 15403"/>
                    <a:gd name="connsiteX141" fmla="*/ 648712 w 1374771"/>
                    <a:gd name="connsiteY141" fmla="*/ 7702 h 15403"/>
                    <a:gd name="connsiteX142" fmla="*/ 656414 w 1374771"/>
                    <a:gd name="connsiteY142" fmla="*/ 15404 h 15403"/>
                    <a:gd name="connsiteX143" fmla="*/ 656414 w 1374771"/>
                    <a:gd name="connsiteY143" fmla="*/ 15404 h 15403"/>
                    <a:gd name="connsiteX144" fmla="*/ 625607 w 1374771"/>
                    <a:gd name="connsiteY144" fmla="*/ 15404 h 15403"/>
                    <a:gd name="connsiteX145" fmla="*/ 633308 w 1374771"/>
                    <a:gd name="connsiteY145" fmla="*/ 7702 h 15403"/>
                    <a:gd name="connsiteX146" fmla="*/ 625607 w 1374771"/>
                    <a:gd name="connsiteY146" fmla="*/ 0 h 15403"/>
                    <a:gd name="connsiteX147" fmla="*/ 617905 w 1374771"/>
                    <a:gd name="connsiteY147" fmla="*/ 7702 h 15403"/>
                    <a:gd name="connsiteX148" fmla="*/ 625607 w 1374771"/>
                    <a:gd name="connsiteY148" fmla="*/ 15404 h 15403"/>
                    <a:gd name="connsiteX149" fmla="*/ 625607 w 1374771"/>
                    <a:gd name="connsiteY149" fmla="*/ 15404 h 15403"/>
                    <a:gd name="connsiteX150" fmla="*/ 594689 w 1374771"/>
                    <a:gd name="connsiteY150" fmla="*/ 15404 h 15403"/>
                    <a:gd name="connsiteX151" fmla="*/ 602391 w 1374771"/>
                    <a:gd name="connsiteY151" fmla="*/ 7702 h 15403"/>
                    <a:gd name="connsiteX152" fmla="*/ 594689 w 1374771"/>
                    <a:gd name="connsiteY152" fmla="*/ 0 h 15403"/>
                    <a:gd name="connsiteX153" fmla="*/ 586987 w 1374771"/>
                    <a:gd name="connsiteY153" fmla="*/ 7702 h 15403"/>
                    <a:gd name="connsiteX154" fmla="*/ 594689 w 1374771"/>
                    <a:gd name="connsiteY154" fmla="*/ 15404 h 15403"/>
                    <a:gd name="connsiteX155" fmla="*/ 594689 w 1374771"/>
                    <a:gd name="connsiteY155" fmla="*/ 15404 h 15403"/>
                    <a:gd name="connsiteX156" fmla="*/ 563772 w 1374771"/>
                    <a:gd name="connsiteY156" fmla="*/ 15404 h 15403"/>
                    <a:gd name="connsiteX157" fmla="*/ 571474 w 1374771"/>
                    <a:gd name="connsiteY157" fmla="*/ 7702 h 15403"/>
                    <a:gd name="connsiteX158" fmla="*/ 563772 w 1374771"/>
                    <a:gd name="connsiteY158" fmla="*/ 0 h 15403"/>
                    <a:gd name="connsiteX159" fmla="*/ 556070 w 1374771"/>
                    <a:gd name="connsiteY159" fmla="*/ 7702 h 15403"/>
                    <a:gd name="connsiteX160" fmla="*/ 563772 w 1374771"/>
                    <a:gd name="connsiteY160" fmla="*/ 15404 h 15403"/>
                    <a:gd name="connsiteX161" fmla="*/ 563772 w 1374771"/>
                    <a:gd name="connsiteY161" fmla="*/ 15404 h 15403"/>
                    <a:gd name="connsiteX162" fmla="*/ 532855 w 1374771"/>
                    <a:gd name="connsiteY162" fmla="*/ 15404 h 15403"/>
                    <a:gd name="connsiteX163" fmla="*/ 540556 w 1374771"/>
                    <a:gd name="connsiteY163" fmla="*/ 7702 h 15403"/>
                    <a:gd name="connsiteX164" fmla="*/ 532855 w 1374771"/>
                    <a:gd name="connsiteY164" fmla="*/ 0 h 15403"/>
                    <a:gd name="connsiteX165" fmla="*/ 525153 w 1374771"/>
                    <a:gd name="connsiteY165" fmla="*/ 7702 h 15403"/>
                    <a:gd name="connsiteX166" fmla="*/ 532855 w 1374771"/>
                    <a:gd name="connsiteY166" fmla="*/ 15404 h 15403"/>
                    <a:gd name="connsiteX167" fmla="*/ 532855 w 1374771"/>
                    <a:gd name="connsiteY167" fmla="*/ 15404 h 15403"/>
                    <a:gd name="connsiteX168" fmla="*/ 501937 w 1374771"/>
                    <a:gd name="connsiteY168" fmla="*/ 15404 h 15403"/>
                    <a:gd name="connsiteX169" fmla="*/ 509639 w 1374771"/>
                    <a:gd name="connsiteY169" fmla="*/ 7702 h 15403"/>
                    <a:gd name="connsiteX170" fmla="*/ 501937 w 1374771"/>
                    <a:gd name="connsiteY170" fmla="*/ 0 h 15403"/>
                    <a:gd name="connsiteX171" fmla="*/ 494236 w 1374771"/>
                    <a:gd name="connsiteY171" fmla="*/ 7702 h 15403"/>
                    <a:gd name="connsiteX172" fmla="*/ 501937 w 1374771"/>
                    <a:gd name="connsiteY172" fmla="*/ 15404 h 15403"/>
                    <a:gd name="connsiteX173" fmla="*/ 501937 w 1374771"/>
                    <a:gd name="connsiteY173" fmla="*/ 15404 h 15403"/>
                    <a:gd name="connsiteX174" fmla="*/ 471130 w 1374771"/>
                    <a:gd name="connsiteY174" fmla="*/ 15404 h 15403"/>
                    <a:gd name="connsiteX175" fmla="*/ 478832 w 1374771"/>
                    <a:gd name="connsiteY175" fmla="*/ 7702 h 15403"/>
                    <a:gd name="connsiteX176" fmla="*/ 471130 w 1374771"/>
                    <a:gd name="connsiteY176" fmla="*/ 0 h 15403"/>
                    <a:gd name="connsiteX177" fmla="*/ 463428 w 1374771"/>
                    <a:gd name="connsiteY177" fmla="*/ 7702 h 15403"/>
                    <a:gd name="connsiteX178" fmla="*/ 471130 w 1374771"/>
                    <a:gd name="connsiteY178" fmla="*/ 15404 h 15403"/>
                    <a:gd name="connsiteX179" fmla="*/ 471130 w 1374771"/>
                    <a:gd name="connsiteY179" fmla="*/ 15404 h 15403"/>
                    <a:gd name="connsiteX180" fmla="*/ 440213 w 1374771"/>
                    <a:gd name="connsiteY180" fmla="*/ 15404 h 15403"/>
                    <a:gd name="connsiteX181" fmla="*/ 447915 w 1374771"/>
                    <a:gd name="connsiteY181" fmla="*/ 7702 h 15403"/>
                    <a:gd name="connsiteX182" fmla="*/ 440213 w 1374771"/>
                    <a:gd name="connsiteY182" fmla="*/ 0 h 15403"/>
                    <a:gd name="connsiteX183" fmla="*/ 432511 w 1374771"/>
                    <a:gd name="connsiteY183" fmla="*/ 7702 h 15403"/>
                    <a:gd name="connsiteX184" fmla="*/ 440213 w 1374771"/>
                    <a:gd name="connsiteY184" fmla="*/ 15404 h 15403"/>
                    <a:gd name="connsiteX185" fmla="*/ 440213 w 1374771"/>
                    <a:gd name="connsiteY185" fmla="*/ 15404 h 15403"/>
                    <a:gd name="connsiteX186" fmla="*/ 409296 w 1374771"/>
                    <a:gd name="connsiteY186" fmla="*/ 15404 h 15403"/>
                    <a:gd name="connsiteX187" fmla="*/ 416998 w 1374771"/>
                    <a:gd name="connsiteY187" fmla="*/ 7702 h 15403"/>
                    <a:gd name="connsiteX188" fmla="*/ 409296 w 1374771"/>
                    <a:gd name="connsiteY188" fmla="*/ 0 h 15403"/>
                    <a:gd name="connsiteX189" fmla="*/ 401594 w 1374771"/>
                    <a:gd name="connsiteY189" fmla="*/ 7702 h 15403"/>
                    <a:gd name="connsiteX190" fmla="*/ 409296 w 1374771"/>
                    <a:gd name="connsiteY190" fmla="*/ 15404 h 15403"/>
                    <a:gd name="connsiteX191" fmla="*/ 409296 w 1374771"/>
                    <a:gd name="connsiteY191" fmla="*/ 15404 h 15403"/>
                    <a:gd name="connsiteX192" fmla="*/ 378379 w 1374771"/>
                    <a:gd name="connsiteY192" fmla="*/ 15404 h 15403"/>
                    <a:gd name="connsiteX193" fmla="*/ 386080 w 1374771"/>
                    <a:gd name="connsiteY193" fmla="*/ 7702 h 15403"/>
                    <a:gd name="connsiteX194" fmla="*/ 378379 w 1374771"/>
                    <a:gd name="connsiteY194" fmla="*/ 0 h 15403"/>
                    <a:gd name="connsiteX195" fmla="*/ 370677 w 1374771"/>
                    <a:gd name="connsiteY195" fmla="*/ 7702 h 15403"/>
                    <a:gd name="connsiteX196" fmla="*/ 378379 w 1374771"/>
                    <a:gd name="connsiteY196" fmla="*/ 15404 h 15403"/>
                    <a:gd name="connsiteX197" fmla="*/ 378379 w 1374771"/>
                    <a:gd name="connsiteY197" fmla="*/ 15404 h 15403"/>
                    <a:gd name="connsiteX198" fmla="*/ 347461 w 1374771"/>
                    <a:gd name="connsiteY198" fmla="*/ 15404 h 15403"/>
                    <a:gd name="connsiteX199" fmla="*/ 355163 w 1374771"/>
                    <a:gd name="connsiteY199" fmla="*/ 7702 h 15403"/>
                    <a:gd name="connsiteX200" fmla="*/ 347461 w 1374771"/>
                    <a:gd name="connsiteY200" fmla="*/ 0 h 15403"/>
                    <a:gd name="connsiteX201" fmla="*/ 339759 w 1374771"/>
                    <a:gd name="connsiteY201" fmla="*/ 7702 h 15403"/>
                    <a:gd name="connsiteX202" fmla="*/ 347461 w 1374771"/>
                    <a:gd name="connsiteY202" fmla="*/ 15404 h 15403"/>
                    <a:gd name="connsiteX203" fmla="*/ 347461 w 1374771"/>
                    <a:gd name="connsiteY203" fmla="*/ 15404 h 15403"/>
                    <a:gd name="connsiteX204" fmla="*/ 316654 w 1374771"/>
                    <a:gd name="connsiteY204" fmla="*/ 15404 h 15403"/>
                    <a:gd name="connsiteX205" fmla="*/ 324356 w 1374771"/>
                    <a:gd name="connsiteY205" fmla="*/ 7702 h 15403"/>
                    <a:gd name="connsiteX206" fmla="*/ 316654 w 1374771"/>
                    <a:gd name="connsiteY206" fmla="*/ 0 h 15403"/>
                    <a:gd name="connsiteX207" fmla="*/ 308952 w 1374771"/>
                    <a:gd name="connsiteY207" fmla="*/ 7702 h 15403"/>
                    <a:gd name="connsiteX208" fmla="*/ 316654 w 1374771"/>
                    <a:gd name="connsiteY208" fmla="*/ 15404 h 15403"/>
                    <a:gd name="connsiteX209" fmla="*/ 316654 w 1374771"/>
                    <a:gd name="connsiteY209" fmla="*/ 15404 h 15403"/>
                    <a:gd name="connsiteX210" fmla="*/ 285737 w 1374771"/>
                    <a:gd name="connsiteY210" fmla="*/ 15404 h 15403"/>
                    <a:gd name="connsiteX211" fmla="*/ 293439 w 1374771"/>
                    <a:gd name="connsiteY211" fmla="*/ 7702 h 15403"/>
                    <a:gd name="connsiteX212" fmla="*/ 285737 w 1374771"/>
                    <a:gd name="connsiteY212" fmla="*/ 0 h 15403"/>
                    <a:gd name="connsiteX213" fmla="*/ 278035 w 1374771"/>
                    <a:gd name="connsiteY213" fmla="*/ 7702 h 15403"/>
                    <a:gd name="connsiteX214" fmla="*/ 285737 w 1374771"/>
                    <a:gd name="connsiteY214" fmla="*/ 15404 h 15403"/>
                    <a:gd name="connsiteX215" fmla="*/ 285737 w 1374771"/>
                    <a:gd name="connsiteY215" fmla="*/ 15404 h 15403"/>
                    <a:gd name="connsiteX216" fmla="*/ 254820 w 1374771"/>
                    <a:gd name="connsiteY216" fmla="*/ 15404 h 15403"/>
                    <a:gd name="connsiteX217" fmla="*/ 262521 w 1374771"/>
                    <a:gd name="connsiteY217" fmla="*/ 7702 h 15403"/>
                    <a:gd name="connsiteX218" fmla="*/ 254820 w 1374771"/>
                    <a:gd name="connsiteY218" fmla="*/ 0 h 15403"/>
                    <a:gd name="connsiteX219" fmla="*/ 247118 w 1374771"/>
                    <a:gd name="connsiteY219" fmla="*/ 7702 h 15403"/>
                    <a:gd name="connsiteX220" fmla="*/ 254820 w 1374771"/>
                    <a:gd name="connsiteY220" fmla="*/ 15404 h 15403"/>
                    <a:gd name="connsiteX221" fmla="*/ 254820 w 1374771"/>
                    <a:gd name="connsiteY221" fmla="*/ 15404 h 15403"/>
                    <a:gd name="connsiteX222" fmla="*/ 223902 w 1374771"/>
                    <a:gd name="connsiteY222" fmla="*/ 15404 h 15403"/>
                    <a:gd name="connsiteX223" fmla="*/ 231604 w 1374771"/>
                    <a:gd name="connsiteY223" fmla="*/ 7702 h 15403"/>
                    <a:gd name="connsiteX224" fmla="*/ 223902 w 1374771"/>
                    <a:gd name="connsiteY224" fmla="*/ 0 h 15403"/>
                    <a:gd name="connsiteX225" fmla="*/ 216201 w 1374771"/>
                    <a:gd name="connsiteY225" fmla="*/ 7702 h 15403"/>
                    <a:gd name="connsiteX226" fmla="*/ 223902 w 1374771"/>
                    <a:gd name="connsiteY226" fmla="*/ 15404 h 15403"/>
                    <a:gd name="connsiteX227" fmla="*/ 223902 w 1374771"/>
                    <a:gd name="connsiteY227" fmla="*/ 15404 h 15403"/>
                    <a:gd name="connsiteX228" fmla="*/ 193095 w 1374771"/>
                    <a:gd name="connsiteY228" fmla="*/ 15404 h 15403"/>
                    <a:gd name="connsiteX229" fmla="*/ 200797 w 1374771"/>
                    <a:gd name="connsiteY229" fmla="*/ 7702 h 15403"/>
                    <a:gd name="connsiteX230" fmla="*/ 193095 w 1374771"/>
                    <a:gd name="connsiteY230" fmla="*/ 0 h 15403"/>
                    <a:gd name="connsiteX231" fmla="*/ 185393 w 1374771"/>
                    <a:gd name="connsiteY231" fmla="*/ 7702 h 15403"/>
                    <a:gd name="connsiteX232" fmla="*/ 193095 w 1374771"/>
                    <a:gd name="connsiteY232" fmla="*/ 15404 h 15403"/>
                    <a:gd name="connsiteX233" fmla="*/ 193095 w 1374771"/>
                    <a:gd name="connsiteY233" fmla="*/ 15404 h 15403"/>
                    <a:gd name="connsiteX234" fmla="*/ 162178 w 1374771"/>
                    <a:gd name="connsiteY234" fmla="*/ 15404 h 15403"/>
                    <a:gd name="connsiteX235" fmla="*/ 169880 w 1374771"/>
                    <a:gd name="connsiteY235" fmla="*/ 7702 h 15403"/>
                    <a:gd name="connsiteX236" fmla="*/ 162178 w 1374771"/>
                    <a:gd name="connsiteY236" fmla="*/ 0 h 15403"/>
                    <a:gd name="connsiteX237" fmla="*/ 154476 w 1374771"/>
                    <a:gd name="connsiteY237" fmla="*/ 7702 h 15403"/>
                    <a:gd name="connsiteX238" fmla="*/ 162178 w 1374771"/>
                    <a:gd name="connsiteY238" fmla="*/ 15404 h 15403"/>
                    <a:gd name="connsiteX239" fmla="*/ 162178 w 1374771"/>
                    <a:gd name="connsiteY239" fmla="*/ 15404 h 15403"/>
                    <a:gd name="connsiteX240" fmla="*/ 131261 w 1374771"/>
                    <a:gd name="connsiteY240" fmla="*/ 15404 h 15403"/>
                    <a:gd name="connsiteX241" fmla="*/ 138962 w 1374771"/>
                    <a:gd name="connsiteY241" fmla="*/ 7702 h 15403"/>
                    <a:gd name="connsiteX242" fmla="*/ 131261 w 1374771"/>
                    <a:gd name="connsiteY242" fmla="*/ 0 h 15403"/>
                    <a:gd name="connsiteX243" fmla="*/ 123559 w 1374771"/>
                    <a:gd name="connsiteY243" fmla="*/ 7702 h 15403"/>
                    <a:gd name="connsiteX244" fmla="*/ 131261 w 1374771"/>
                    <a:gd name="connsiteY244" fmla="*/ 15404 h 15403"/>
                    <a:gd name="connsiteX245" fmla="*/ 131261 w 1374771"/>
                    <a:gd name="connsiteY245" fmla="*/ 15404 h 15403"/>
                    <a:gd name="connsiteX246" fmla="*/ 100343 w 1374771"/>
                    <a:gd name="connsiteY246" fmla="*/ 15404 h 15403"/>
                    <a:gd name="connsiteX247" fmla="*/ 108045 w 1374771"/>
                    <a:gd name="connsiteY247" fmla="*/ 7702 h 15403"/>
                    <a:gd name="connsiteX248" fmla="*/ 100343 w 1374771"/>
                    <a:gd name="connsiteY248" fmla="*/ 0 h 15403"/>
                    <a:gd name="connsiteX249" fmla="*/ 92642 w 1374771"/>
                    <a:gd name="connsiteY249" fmla="*/ 7702 h 15403"/>
                    <a:gd name="connsiteX250" fmla="*/ 100343 w 1374771"/>
                    <a:gd name="connsiteY250" fmla="*/ 15404 h 15403"/>
                    <a:gd name="connsiteX251" fmla="*/ 100343 w 1374771"/>
                    <a:gd name="connsiteY251" fmla="*/ 15404 h 15403"/>
                    <a:gd name="connsiteX252" fmla="*/ 69426 w 1374771"/>
                    <a:gd name="connsiteY252" fmla="*/ 15404 h 15403"/>
                    <a:gd name="connsiteX253" fmla="*/ 77128 w 1374771"/>
                    <a:gd name="connsiteY253" fmla="*/ 7702 h 15403"/>
                    <a:gd name="connsiteX254" fmla="*/ 69426 w 1374771"/>
                    <a:gd name="connsiteY254" fmla="*/ 0 h 15403"/>
                    <a:gd name="connsiteX255" fmla="*/ 61724 w 1374771"/>
                    <a:gd name="connsiteY255" fmla="*/ 7702 h 15403"/>
                    <a:gd name="connsiteX256" fmla="*/ 69426 w 1374771"/>
                    <a:gd name="connsiteY256" fmla="*/ 15404 h 15403"/>
                    <a:gd name="connsiteX257" fmla="*/ 69426 w 1374771"/>
                    <a:gd name="connsiteY257" fmla="*/ 15404 h 15403"/>
                    <a:gd name="connsiteX258" fmla="*/ 38619 w 1374771"/>
                    <a:gd name="connsiteY258" fmla="*/ 15404 h 15403"/>
                    <a:gd name="connsiteX259" fmla="*/ 46321 w 1374771"/>
                    <a:gd name="connsiteY259" fmla="*/ 7702 h 15403"/>
                    <a:gd name="connsiteX260" fmla="*/ 38619 w 1374771"/>
                    <a:gd name="connsiteY260" fmla="*/ 0 h 15403"/>
                    <a:gd name="connsiteX261" fmla="*/ 30917 w 1374771"/>
                    <a:gd name="connsiteY261" fmla="*/ 7702 h 15403"/>
                    <a:gd name="connsiteX262" fmla="*/ 38619 w 1374771"/>
                    <a:gd name="connsiteY262" fmla="*/ 15404 h 15403"/>
                    <a:gd name="connsiteX263" fmla="*/ 38619 w 1374771"/>
                    <a:gd name="connsiteY263" fmla="*/ 15404 h 15403"/>
                    <a:gd name="connsiteX264" fmla="*/ 7702 w 1374771"/>
                    <a:gd name="connsiteY264" fmla="*/ 15404 h 15403"/>
                    <a:gd name="connsiteX265" fmla="*/ 15404 w 1374771"/>
                    <a:gd name="connsiteY265" fmla="*/ 7702 h 15403"/>
                    <a:gd name="connsiteX266" fmla="*/ 7702 w 1374771"/>
                    <a:gd name="connsiteY266" fmla="*/ 0 h 15403"/>
                    <a:gd name="connsiteX267" fmla="*/ 0 w 1374771"/>
                    <a:gd name="connsiteY267" fmla="*/ 7702 h 15403"/>
                    <a:gd name="connsiteX268" fmla="*/ 7702 w 1374771"/>
                    <a:gd name="connsiteY268" fmla="*/ 15404 h 15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</a:cxnLst>
                  <a:rect l="l" t="t" r="r" b="b"/>
                  <a:pathLst>
                    <a:path w="1374771" h="15403">
                      <a:moveTo>
                        <a:pt x="1367070" y="15404"/>
                      </a:moveTo>
                      <a:cubicBezTo>
                        <a:pt x="1371361" y="15404"/>
                        <a:pt x="1374772" y="11883"/>
                        <a:pt x="1374772" y="7702"/>
                      </a:cubicBezTo>
                      <a:cubicBezTo>
                        <a:pt x="1374772" y="3411"/>
                        <a:pt x="1371361" y="0"/>
                        <a:pt x="1367070" y="0"/>
                      </a:cubicBezTo>
                      <a:cubicBezTo>
                        <a:pt x="1362779" y="0"/>
                        <a:pt x="1359368" y="3521"/>
                        <a:pt x="1359368" y="7702"/>
                      </a:cubicBezTo>
                      <a:cubicBezTo>
                        <a:pt x="1359368" y="11883"/>
                        <a:pt x="1362779" y="15404"/>
                        <a:pt x="1367070" y="15404"/>
                      </a:cubicBezTo>
                      <a:lnTo>
                        <a:pt x="1367070" y="15404"/>
                      </a:lnTo>
                      <a:close/>
                      <a:moveTo>
                        <a:pt x="1336153" y="15404"/>
                      </a:moveTo>
                      <a:cubicBezTo>
                        <a:pt x="1340444" y="15404"/>
                        <a:pt x="1343855" y="11883"/>
                        <a:pt x="1343855" y="7702"/>
                      </a:cubicBezTo>
                      <a:cubicBezTo>
                        <a:pt x="1343855" y="3411"/>
                        <a:pt x="1340444" y="0"/>
                        <a:pt x="1336153" y="0"/>
                      </a:cubicBezTo>
                      <a:cubicBezTo>
                        <a:pt x="1331862" y="0"/>
                        <a:pt x="1328451" y="3521"/>
                        <a:pt x="1328451" y="7702"/>
                      </a:cubicBezTo>
                      <a:cubicBezTo>
                        <a:pt x="1328451" y="11883"/>
                        <a:pt x="1331862" y="15404"/>
                        <a:pt x="1336153" y="15404"/>
                      </a:cubicBezTo>
                      <a:lnTo>
                        <a:pt x="1336153" y="15404"/>
                      </a:lnTo>
                      <a:close/>
                      <a:moveTo>
                        <a:pt x="1305236" y="15404"/>
                      </a:moveTo>
                      <a:cubicBezTo>
                        <a:pt x="1309527" y="15404"/>
                        <a:pt x="1312938" y="11883"/>
                        <a:pt x="1312938" y="7702"/>
                      </a:cubicBezTo>
                      <a:cubicBezTo>
                        <a:pt x="1312938" y="3411"/>
                        <a:pt x="1309527" y="0"/>
                        <a:pt x="1305236" y="0"/>
                      </a:cubicBezTo>
                      <a:cubicBezTo>
                        <a:pt x="1300945" y="0"/>
                        <a:pt x="1297534" y="3521"/>
                        <a:pt x="1297534" y="7702"/>
                      </a:cubicBezTo>
                      <a:cubicBezTo>
                        <a:pt x="1297534" y="11883"/>
                        <a:pt x="1301055" y="15404"/>
                        <a:pt x="1305236" y="15404"/>
                      </a:cubicBezTo>
                      <a:lnTo>
                        <a:pt x="1305236" y="15404"/>
                      </a:lnTo>
                      <a:close/>
                      <a:moveTo>
                        <a:pt x="1274318" y="15404"/>
                      </a:moveTo>
                      <a:cubicBezTo>
                        <a:pt x="1278610" y="15404"/>
                        <a:pt x="1282020" y="11883"/>
                        <a:pt x="1282020" y="7702"/>
                      </a:cubicBezTo>
                      <a:cubicBezTo>
                        <a:pt x="1282020" y="3411"/>
                        <a:pt x="1278610" y="0"/>
                        <a:pt x="1274318" y="0"/>
                      </a:cubicBezTo>
                      <a:cubicBezTo>
                        <a:pt x="1270028" y="0"/>
                        <a:pt x="1266616" y="3521"/>
                        <a:pt x="1266616" y="7702"/>
                      </a:cubicBezTo>
                      <a:cubicBezTo>
                        <a:pt x="1266616" y="11883"/>
                        <a:pt x="1270137" y="15404"/>
                        <a:pt x="1274318" y="15404"/>
                      </a:cubicBezTo>
                      <a:lnTo>
                        <a:pt x="1274318" y="15404"/>
                      </a:lnTo>
                      <a:close/>
                      <a:moveTo>
                        <a:pt x="1243401" y="15404"/>
                      </a:moveTo>
                      <a:cubicBezTo>
                        <a:pt x="1247692" y="15404"/>
                        <a:pt x="1251103" y="11883"/>
                        <a:pt x="1251103" y="7702"/>
                      </a:cubicBezTo>
                      <a:cubicBezTo>
                        <a:pt x="1251103" y="3411"/>
                        <a:pt x="1247692" y="0"/>
                        <a:pt x="1243401" y="0"/>
                      </a:cubicBezTo>
                      <a:cubicBezTo>
                        <a:pt x="1239110" y="0"/>
                        <a:pt x="1235699" y="3521"/>
                        <a:pt x="1235699" y="7702"/>
                      </a:cubicBezTo>
                      <a:cubicBezTo>
                        <a:pt x="1235809" y="11883"/>
                        <a:pt x="1239220" y="15404"/>
                        <a:pt x="1243401" y="15404"/>
                      </a:cubicBezTo>
                      <a:lnTo>
                        <a:pt x="1243401" y="15404"/>
                      </a:lnTo>
                      <a:close/>
                      <a:moveTo>
                        <a:pt x="1212594" y="15404"/>
                      </a:moveTo>
                      <a:cubicBezTo>
                        <a:pt x="1216885" y="15404"/>
                        <a:pt x="1220296" y="11883"/>
                        <a:pt x="1220296" y="7702"/>
                      </a:cubicBezTo>
                      <a:cubicBezTo>
                        <a:pt x="1220296" y="3411"/>
                        <a:pt x="1216885" y="0"/>
                        <a:pt x="1212594" y="0"/>
                      </a:cubicBezTo>
                      <a:cubicBezTo>
                        <a:pt x="1208303" y="0"/>
                        <a:pt x="1204892" y="3521"/>
                        <a:pt x="1204892" y="7702"/>
                      </a:cubicBezTo>
                      <a:cubicBezTo>
                        <a:pt x="1204892" y="11883"/>
                        <a:pt x="1208303" y="15404"/>
                        <a:pt x="1212594" y="15404"/>
                      </a:cubicBezTo>
                      <a:lnTo>
                        <a:pt x="1212594" y="15404"/>
                      </a:lnTo>
                      <a:close/>
                      <a:moveTo>
                        <a:pt x="1181677" y="15404"/>
                      </a:moveTo>
                      <a:cubicBezTo>
                        <a:pt x="1185968" y="15404"/>
                        <a:pt x="1189378" y="11883"/>
                        <a:pt x="1189378" y="7702"/>
                      </a:cubicBezTo>
                      <a:cubicBezTo>
                        <a:pt x="1189378" y="3411"/>
                        <a:pt x="1185968" y="0"/>
                        <a:pt x="1181677" y="0"/>
                      </a:cubicBezTo>
                      <a:cubicBezTo>
                        <a:pt x="1177386" y="0"/>
                        <a:pt x="1173975" y="3521"/>
                        <a:pt x="1173975" y="7702"/>
                      </a:cubicBezTo>
                      <a:cubicBezTo>
                        <a:pt x="1173975" y="11883"/>
                        <a:pt x="1177386" y="15404"/>
                        <a:pt x="1181677" y="15404"/>
                      </a:cubicBezTo>
                      <a:lnTo>
                        <a:pt x="1181677" y="15404"/>
                      </a:lnTo>
                      <a:close/>
                      <a:moveTo>
                        <a:pt x="1150759" y="15404"/>
                      </a:moveTo>
                      <a:cubicBezTo>
                        <a:pt x="1155050" y="15404"/>
                        <a:pt x="1158461" y="11883"/>
                        <a:pt x="1158461" y="7702"/>
                      </a:cubicBezTo>
                      <a:cubicBezTo>
                        <a:pt x="1158461" y="3411"/>
                        <a:pt x="1155050" y="0"/>
                        <a:pt x="1150759" y="0"/>
                      </a:cubicBezTo>
                      <a:cubicBezTo>
                        <a:pt x="1146468" y="0"/>
                        <a:pt x="1143058" y="3521"/>
                        <a:pt x="1143058" y="7702"/>
                      </a:cubicBezTo>
                      <a:cubicBezTo>
                        <a:pt x="1143058" y="11883"/>
                        <a:pt x="1146579" y="15404"/>
                        <a:pt x="1150759" y="15404"/>
                      </a:cubicBezTo>
                      <a:lnTo>
                        <a:pt x="1150759" y="15404"/>
                      </a:lnTo>
                      <a:close/>
                      <a:moveTo>
                        <a:pt x="1119842" y="15404"/>
                      </a:moveTo>
                      <a:cubicBezTo>
                        <a:pt x="1124133" y="15404"/>
                        <a:pt x="1127544" y="11883"/>
                        <a:pt x="1127544" y="7702"/>
                      </a:cubicBezTo>
                      <a:cubicBezTo>
                        <a:pt x="1127544" y="3411"/>
                        <a:pt x="1124133" y="0"/>
                        <a:pt x="1119842" y="0"/>
                      </a:cubicBezTo>
                      <a:cubicBezTo>
                        <a:pt x="1115551" y="0"/>
                        <a:pt x="1112141" y="3521"/>
                        <a:pt x="1112141" y="7702"/>
                      </a:cubicBezTo>
                      <a:cubicBezTo>
                        <a:pt x="1112141" y="11883"/>
                        <a:pt x="1115661" y="15404"/>
                        <a:pt x="1119842" y="15404"/>
                      </a:cubicBezTo>
                      <a:lnTo>
                        <a:pt x="1119842" y="15404"/>
                      </a:lnTo>
                      <a:close/>
                      <a:moveTo>
                        <a:pt x="1088925" y="15404"/>
                      </a:moveTo>
                      <a:cubicBezTo>
                        <a:pt x="1093216" y="15404"/>
                        <a:pt x="1096627" y="11883"/>
                        <a:pt x="1096627" y="7702"/>
                      </a:cubicBezTo>
                      <a:cubicBezTo>
                        <a:pt x="1096627" y="3411"/>
                        <a:pt x="1093216" y="0"/>
                        <a:pt x="1088925" y="0"/>
                      </a:cubicBezTo>
                      <a:cubicBezTo>
                        <a:pt x="1084634" y="0"/>
                        <a:pt x="1081223" y="3521"/>
                        <a:pt x="1081223" y="7702"/>
                      </a:cubicBezTo>
                      <a:cubicBezTo>
                        <a:pt x="1081333" y="11883"/>
                        <a:pt x="1084744" y="15404"/>
                        <a:pt x="1088925" y="15404"/>
                      </a:cubicBezTo>
                      <a:lnTo>
                        <a:pt x="1088925" y="15404"/>
                      </a:lnTo>
                      <a:close/>
                      <a:moveTo>
                        <a:pt x="1058118" y="15404"/>
                      </a:moveTo>
                      <a:cubicBezTo>
                        <a:pt x="1062409" y="15404"/>
                        <a:pt x="1065819" y="11883"/>
                        <a:pt x="1065819" y="7702"/>
                      </a:cubicBezTo>
                      <a:cubicBezTo>
                        <a:pt x="1065819" y="3411"/>
                        <a:pt x="1062409" y="0"/>
                        <a:pt x="1058118" y="0"/>
                      </a:cubicBezTo>
                      <a:cubicBezTo>
                        <a:pt x="1053827" y="0"/>
                        <a:pt x="1050416" y="3521"/>
                        <a:pt x="1050416" y="7702"/>
                      </a:cubicBezTo>
                      <a:cubicBezTo>
                        <a:pt x="1050416" y="11883"/>
                        <a:pt x="1053827" y="15404"/>
                        <a:pt x="1058118" y="15404"/>
                      </a:cubicBezTo>
                      <a:lnTo>
                        <a:pt x="1058118" y="15404"/>
                      </a:lnTo>
                      <a:close/>
                      <a:moveTo>
                        <a:pt x="1027201" y="15404"/>
                      </a:moveTo>
                      <a:cubicBezTo>
                        <a:pt x="1031491" y="15404"/>
                        <a:pt x="1034902" y="11883"/>
                        <a:pt x="1034902" y="7702"/>
                      </a:cubicBezTo>
                      <a:cubicBezTo>
                        <a:pt x="1034902" y="3411"/>
                        <a:pt x="1031491" y="0"/>
                        <a:pt x="1027201" y="0"/>
                      </a:cubicBezTo>
                      <a:cubicBezTo>
                        <a:pt x="1022909" y="0"/>
                        <a:pt x="1019499" y="3521"/>
                        <a:pt x="1019499" y="7702"/>
                      </a:cubicBezTo>
                      <a:cubicBezTo>
                        <a:pt x="1019499" y="11883"/>
                        <a:pt x="1022909" y="15404"/>
                        <a:pt x="1027201" y="15404"/>
                      </a:cubicBezTo>
                      <a:lnTo>
                        <a:pt x="1027201" y="15404"/>
                      </a:lnTo>
                      <a:close/>
                      <a:moveTo>
                        <a:pt x="996283" y="15404"/>
                      </a:moveTo>
                      <a:cubicBezTo>
                        <a:pt x="1000574" y="15404"/>
                        <a:pt x="1003985" y="11883"/>
                        <a:pt x="1003985" y="7702"/>
                      </a:cubicBezTo>
                      <a:cubicBezTo>
                        <a:pt x="1003985" y="3411"/>
                        <a:pt x="1000574" y="0"/>
                        <a:pt x="996283" y="0"/>
                      </a:cubicBezTo>
                      <a:cubicBezTo>
                        <a:pt x="991992" y="0"/>
                        <a:pt x="988581" y="3521"/>
                        <a:pt x="988581" y="7702"/>
                      </a:cubicBezTo>
                      <a:cubicBezTo>
                        <a:pt x="988581" y="11883"/>
                        <a:pt x="992102" y="15404"/>
                        <a:pt x="996283" y="15404"/>
                      </a:cubicBezTo>
                      <a:lnTo>
                        <a:pt x="996283" y="15404"/>
                      </a:lnTo>
                      <a:close/>
                      <a:moveTo>
                        <a:pt x="965366" y="15404"/>
                      </a:moveTo>
                      <a:cubicBezTo>
                        <a:pt x="969657" y="15404"/>
                        <a:pt x="973068" y="11883"/>
                        <a:pt x="973068" y="7702"/>
                      </a:cubicBezTo>
                      <a:cubicBezTo>
                        <a:pt x="973068" y="3411"/>
                        <a:pt x="969657" y="0"/>
                        <a:pt x="965366" y="0"/>
                      </a:cubicBezTo>
                      <a:cubicBezTo>
                        <a:pt x="961075" y="0"/>
                        <a:pt x="957664" y="3521"/>
                        <a:pt x="957664" y="7702"/>
                      </a:cubicBezTo>
                      <a:cubicBezTo>
                        <a:pt x="957774" y="11883"/>
                        <a:pt x="961185" y="15404"/>
                        <a:pt x="965366" y="15404"/>
                      </a:cubicBezTo>
                      <a:lnTo>
                        <a:pt x="965366" y="15404"/>
                      </a:lnTo>
                      <a:close/>
                      <a:moveTo>
                        <a:pt x="934559" y="15404"/>
                      </a:moveTo>
                      <a:cubicBezTo>
                        <a:pt x="938850" y="15404"/>
                        <a:pt x="942261" y="11883"/>
                        <a:pt x="942261" y="7702"/>
                      </a:cubicBezTo>
                      <a:cubicBezTo>
                        <a:pt x="942261" y="3411"/>
                        <a:pt x="938850" y="0"/>
                        <a:pt x="934559" y="0"/>
                      </a:cubicBezTo>
                      <a:cubicBezTo>
                        <a:pt x="930268" y="0"/>
                        <a:pt x="926857" y="3521"/>
                        <a:pt x="926857" y="7702"/>
                      </a:cubicBezTo>
                      <a:cubicBezTo>
                        <a:pt x="926857" y="11883"/>
                        <a:pt x="930268" y="15404"/>
                        <a:pt x="934559" y="15404"/>
                      </a:cubicBezTo>
                      <a:lnTo>
                        <a:pt x="934559" y="15404"/>
                      </a:lnTo>
                      <a:close/>
                      <a:moveTo>
                        <a:pt x="903642" y="15404"/>
                      </a:moveTo>
                      <a:cubicBezTo>
                        <a:pt x="907933" y="15404"/>
                        <a:pt x="911343" y="11883"/>
                        <a:pt x="911343" y="7702"/>
                      </a:cubicBezTo>
                      <a:cubicBezTo>
                        <a:pt x="911343" y="3411"/>
                        <a:pt x="907933" y="0"/>
                        <a:pt x="903642" y="0"/>
                      </a:cubicBezTo>
                      <a:cubicBezTo>
                        <a:pt x="899351" y="0"/>
                        <a:pt x="895940" y="3521"/>
                        <a:pt x="895940" y="7702"/>
                      </a:cubicBezTo>
                      <a:cubicBezTo>
                        <a:pt x="895940" y="11883"/>
                        <a:pt x="899351" y="15404"/>
                        <a:pt x="903642" y="15404"/>
                      </a:cubicBezTo>
                      <a:lnTo>
                        <a:pt x="903642" y="15404"/>
                      </a:lnTo>
                      <a:close/>
                      <a:moveTo>
                        <a:pt x="872724" y="15404"/>
                      </a:moveTo>
                      <a:cubicBezTo>
                        <a:pt x="877015" y="15404"/>
                        <a:pt x="880426" y="11883"/>
                        <a:pt x="880426" y="7702"/>
                      </a:cubicBezTo>
                      <a:cubicBezTo>
                        <a:pt x="880426" y="3411"/>
                        <a:pt x="877015" y="0"/>
                        <a:pt x="872724" y="0"/>
                      </a:cubicBezTo>
                      <a:cubicBezTo>
                        <a:pt x="868433" y="0"/>
                        <a:pt x="865022" y="3521"/>
                        <a:pt x="865022" y="7702"/>
                      </a:cubicBezTo>
                      <a:cubicBezTo>
                        <a:pt x="865022" y="11883"/>
                        <a:pt x="868433" y="15404"/>
                        <a:pt x="872724" y="15404"/>
                      </a:cubicBezTo>
                      <a:lnTo>
                        <a:pt x="872724" y="15404"/>
                      </a:lnTo>
                      <a:close/>
                      <a:moveTo>
                        <a:pt x="841807" y="15404"/>
                      </a:moveTo>
                      <a:cubicBezTo>
                        <a:pt x="846098" y="15404"/>
                        <a:pt x="849509" y="11883"/>
                        <a:pt x="849509" y="7702"/>
                      </a:cubicBezTo>
                      <a:cubicBezTo>
                        <a:pt x="849509" y="3411"/>
                        <a:pt x="846098" y="0"/>
                        <a:pt x="841807" y="0"/>
                      </a:cubicBezTo>
                      <a:cubicBezTo>
                        <a:pt x="837516" y="0"/>
                        <a:pt x="834105" y="3521"/>
                        <a:pt x="834105" y="7702"/>
                      </a:cubicBezTo>
                      <a:cubicBezTo>
                        <a:pt x="834105" y="11883"/>
                        <a:pt x="837626" y="15404"/>
                        <a:pt x="841807" y="15404"/>
                      </a:cubicBezTo>
                      <a:lnTo>
                        <a:pt x="841807" y="15404"/>
                      </a:lnTo>
                      <a:close/>
                      <a:moveTo>
                        <a:pt x="810890" y="15404"/>
                      </a:moveTo>
                      <a:cubicBezTo>
                        <a:pt x="815181" y="15404"/>
                        <a:pt x="818592" y="11883"/>
                        <a:pt x="818592" y="7702"/>
                      </a:cubicBezTo>
                      <a:cubicBezTo>
                        <a:pt x="818592" y="3411"/>
                        <a:pt x="815181" y="0"/>
                        <a:pt x="810890" y="0"/>
                      </a:cubicBezTo>
                      <a:cubicBezTo>
                        <a:pt x="806599" y="0"/>
                        <a:pt x="803188" y="3521"/>
                        <a:pt x="803188" y="7702"/>
                      </a:cubicBezTo>
                      <a:cubicBezTo>
                        <a:pt x="803298" y="11883"/>
                        <a:pt x="806709" y="15404"/>
                        <a:pt x="810890" y="15404"/>
                      </a:cubicBezTo>
                      <a:lnTo>
                        <a:pt x="810890" y="15404"/>
                      </a:lnTo>
                      <a:close/>
                      <a:moveTo>
                        <a:pt x="780083" y="15404"/>
                      </a:moveTo>
                      <a:cubicBezTo>
                        <a:pt x="784374" y="15404"/>
                        <a:pt x="787784" y="11883"/>
                        <a:pt x="787784" y="7702"/>
                      </a:cubicBezTo>
                      <a:cubicBezTo>
                        <a:pt x="787784" y="3411"/>
                        <a:pt x="784374" y="0"/>
                        <a:pt x="780083" y="0"/>
                      </a:cubicBezTo>
                      <a:cubicBezTo>
                        <a:pt x="775792" y="0"/>
                        <a:pt x="772381" y="3521"/>
                        <a:pt x="772381" y="7702"/>
                      </a:cubicBezTo>
                      <a:cubicBezTo>
                        <a:pt x="772381" y="11883"/>
                        <a:pt x="775792" y="15404"/>
                        <a:pt x="780083" y="15404"/>
                      </a:cubicBezTo>
                      <a:lnTo>
                        <a:pt x="780083" y="15404"/>
                      </a:lnTo>
                      <a:close/>
                      <a:moveTo>
                        <a:pt x="749165" y="15404"/>
                      </a:moveTo>
                      <a:cubicBezTo>
                        <a:pt x="753456" y="15404"/>
                        <a:pt x="756867" y="11883"/>
                        <a:pt x="756867" y="7702"/>
                      </a:cubicBezTo>
                      <a:cubicBezTo>
                        <a:pt x="756867" y="3411"/>
                        <a:pt x="753456" y="0"/>
                        <a:pt x="749165" y="0"/>
                      </a:cubicBezTo>
                      <a:cubicBezTo>
                        <a:pt x="744874" y="0"/>
                        <a:pt x="741464" y="3521"/>
                        <a:pt x="741464" y="7702"/>
                      </a:cubicBezTo>
                      <a:cubicBezTo>
                        <a:pt x="741464" y="11883"/>
                        <a:pt x="744874" y="15404"/>
                        <a:pt x="749165" y="15404"/>
                      </a:cubicBezTo>
                      <a:lnTo>
                        <a:pt x="749165" y="15404"/>
                      </a:lnTo>
                      <a:close/>
                      <a:moveTo>
                        <a:pt x="718248" y="15404"/>
                      </a:moveTo>
                      <a:cubicBezTo>
                        <a:pt x="722539" y="15404"/>
                        <a:pt x="725950" y="11883"/>
                        <a:pt x="725950" y="7702"/>
                      </a:cubicBezTo>
                      <a:cubicBezTo>
                        <a:pt x="725950" y="3411"/>
                        <a:pt x="722539" y="0"/>
                        <a:pt x="718248" y="0"/>
                      </a:cubicBezTo>
                      <a:cubicBezTo>
                        <a:pt x="713957" y="0"/>
                        <a:pt x="710546" y="3521"/>
                        <a:pt x="710546" y="7702"/>
                      </a:cubicBezTo>
                      <a:cubicBezTo>
                        <a:pt x="710546" y="11883"/>
                        <a:pt x="713957" y="15404"/>
                        <a:pt x="718248" y="15404"/>
                      </a:cubicBezTo>
                      <a:lnTo>
                        <a:pt x="718248" y="15404"/>
                      </a:lnTo>
                      <a:close/>
                      <a:moveTo>
                        <a:pt x="687331" y="15404"/>
                      </a:moveTo>
                      <a:cubicBezTo>
                        <a:pt x="691622" y="15404"/>
                        <a:pt x="695033" y="11883"/>
                        <a:pt x="695033" y="7702"/>
                      </a:cubicBezTo>
                      <a:cubicBezTo>
                        <a:pt x="695033" y="3411"/>
                        <a:pt x="691622" y="0"/>
                        <a:pt x="687331" y="0"/>
                      </a:cubicBezTo>
                      <a:cubicBezTo>
                        <a:pt x="683040" y="0"/>
                        <a:pt x="679629" y="3521"/>
                        <a:pt x="679629" y="7702"/>
                      </a:cubicBezTo>
                      <a:cubicBezTo>
                        <a:pt x="679629" y="11883"/>
                        <a:pt x="683150" y="15404"/>
                        <a:pt x="687331" y="15404"/>
                      </a:cubicBezTo>
                      <a:lnTo>
                        <a:pt x="687331" y="15404"/>
                      </a:lnTo>
                      <a:close/>
                      <a:moveTo>
                        <a:pt x="656414" y="15404"/>
                      </a:moveTo>
                      <a:cubicBezTo>
                        <a:pt x="660705" y="15404"/>
                        <a:pt x="664116" y="11883"/>
                        <a:pt x="664116" y="7702"/>
                      </a:cubicBezTo>
                      <a:cubicBezTo>
                        <a:pt x="664116" y="3411"/>
                        <a:pt x="660705" y="0"/>
                        <a:pt x="656414" y="0"/>
                      </a:cubicBezTo>
                      <a:cubicBezTo>
                        <a:pt x="652123" y="0"/>
                        <a:pt x="648712" y="3521"/>
                        <a:pt x="648712" y="7702"/>
                      </a:cubicBezTo>
                      <a:cubicBezTo>
                        <a:pt x="648822" y="11883"/>
                        <a:pt x="652233" y="15404"/>
                        <a:pt x="656414" y="15404"/>
                      </a:cubicBezTo>
                      <a:lnTo>
                        <a:pt x="656414" y="15404"/>
                      </a:lnTo>
                      <a:close/>
                      <a:moveTo>
                        <a:pt x="625607" y="15404"/>
                      </a:moveTo>
                      <a:cubicBezTo>
                        <a:pt x="629898" y="15404"/>
                        <a:pt x="633308" y="11883"/>
                        <a:pt x="633308" y="7702"/>
                      </a:cubicBezTo>
                      <a:cubicBezTo>
                        <a:pt x="633308" y="3411"/>
                        <a:pt x="629898" y="0"/>
                        <a:pt x="625607" y="0"/>
                      </a:cubicBezTo>
                      <a:cubicBezTo>
                        <a:pt x="621315" y="0"/>
                        <a:pt x="617905" y="3521"/>
                        <a:pt x="617905" y="7702"/>
                      </a:cubicBezTo>
                      <a:cubicBezTo>
                        <a:pt x="617905" y="11883"/>
                        <a:pt x="621315" y="15404"/>
                        <a:pt x="625607" y="15404"/>
                      </a:cubicBezTo>
                      <a:lnTo>
                        <a:pt x="625607" y="15404"/>
                      </a:lnTo>
                      <a:close/>
                      <a:moveTo>
                        <a:pt x="594689" y="15404"/>
                      </a:moveTo>
                      <a:cubicBezTo>
                        <a:pt x="598980" y="15404"/>
                        <a:pt x="602391" y="11883"/>
                        <a:pt x="602391" y="7702"/>
                      </a:cubicBezTo>
                      <a:cubicBezTo>
                        <a:pt x="602391" y="3411"/>
                        <a:pt x="598980" y="0"/>
                        <a:pt x="594689" y="0"/>
                      </a:cubicBezTo>
                      <a:cubicBezTo>
                        <a:pt x="590398" y="0"/>
                        <a:pt x="586987" y="3521"/>
                        <a:pt x="586987" y="7702"/>
                      </a:cubicBezTo>
                      <a:cubicBezTo>
                        <a:pt x="586987" y="11883"/>
                        <a:pt x="590398" y="15404"/>
                        <a:pt x="594689" y="15404"/>
                      </a:cubicBezTo>
                      <a:lnTo>
                        <a:pt x="594689" y="15404"/>
                      </a:lnTo>
                      <a:close/>
                      <a:moveTo>
                        <a:pt x="563772" y="15404"/>
                      </a:moveTo>
                      <a:cubicBezTo>
                        <a:pt x="568063" y="15404"/>
                        <a:pt x="571474" y="11883"/>
                        <a:pt x="571474" y="7702"/>
                      </a:cubicBezTo>
                      <a:cubicBezTo>
                        <a:pt x="571474" y="3411"/>
                        <a:pt x="568063" y="0"/>
                        <a:pt x="563772" y="0"/>
                      </a:cubicBezTo>
                      <a:cubicBezTo>
                        <a:pt x="559481" y="0"/>
                        <a:pt x="556070" y="3521"/>
                        <a:pt x="556070" y="7702"/>
                      </a:cubicBezTo>
                      <a:cubicBezTo>
                        <a:pt x="556070" y="11883"/>
                        <a:pt x="559591" y="15404"/>
                        <a:pt x="563772" y="15404"/>
                      </a:cubicBezTo>
                      <a:lnTo>
                        <a:pt x="563772" y="15404"/>
                      </a:lnTo>
                      <a:close/>
                      <a:moveTo>
                        <a:pt x="532855" y="15404"/>
                      </a:moveTo>
                      <a:cubicBezTo>
                        <a:pt x="537146" y="15404"/>
                        <a:pt x="540556" y="11883"/>
                        <a:pt x="540556" y="7702"/>
                      </a:cubicBezTo>
                      <a:cubicBezTo>
                        <a:pt x="540556" y="3411"/>
                        <a:pt x="537146" y="0"/>
                        <a:pt x="532855" y="0"/>
                      </a:cubicBezTo>
                      <a:cubicBezTo>
                        <a:pt x="528564" y="0"/>
                        <a:pt x="525153" y="3521"/>
                        <a:pt x="525153" y="7702"/>
                      </a:cubicBezTo>
                      <a:cubicBezTo>
                        <a:pt x="525153" y="11883"/>
                        <a:pt x="528674" y="15404"/>
                        <a:pt x="532855" y="15404"/>
                      </a:cubicBezTo>
                      <a:lnTo>
                        <a:pt x="532855" y="15404"/>
                      </a:lnTo>
                      <a:close/>
                      <a:moveTo>
                        <a:pt x="501937" y="15404"/>
                      </a:moveTo>
                      <a:cubicBezTo>
                        <a:pt x="506228" y="15404"/>
                        <a:pt x="509639" y="11883"/>
                        <a:pt x="509639" y="7702"/>
                      </a:cubicBezTo>
                      <a:cubicBezTo>
                        <a:pt x="509639" y="3411"/>
                        <a:pt x="506228" y="0"/>
                        <a:pt x="501937" y="0"/>
                      </a:cubicBezTo>
                      <a:cubicBezTo>
                        <a:pt x="497646" y="0"/>
                        <a:pt x="494236" y="3521"/>
                        <a:pt x="494236" y="7702"/>
                      </a:cubicBezTo>
                      <a:cubicBezTo>
                        <a:pt x="494346" y="11883"/>
                        <a:pt x="497756" y="15404"/>
                        <a:pt x="501937" y="15404"/>
                      </a:cubicBezTo>
                      <a:lnTo>
                        <a:pt x="501937" y="15404"/>
                      </a:lnTo>
                      <a:close/>
                      <a:moveTo>
                        <a:pt x="471130" y="15404"/>
                      </a:moveTo>
                      <a:cubicBezTo>
                        <a:pt x="475421" y="15404"/>
                        <a:pt x="478832" y="11883"/>
                        <a:pt x="478832" y="7702"/>
                      </a:cubicBezTo>
                      <a:cubicBezTo>
                        <a:pt x="478832" y="3411"/>
                        <a:pt x="475421" y="0"/>
                        <a:pt x="471130" y="0"/>
                      </a:cubicBezTo>
                      <a:cubicBezTo>
                        <a:pt x="466839" y="0"/>
                        <a:pt x="463428" y="3521"/>
                        <a:pt x="463428" y="7702"/>
                      </a:cubicBezTo>
                      <a:cubicBezTo>
                        <a:pt x="463428" y="11883"/>
                        <a:pt x="466839" y="15404"/>
                        <a:pt x="471130" y="15404"/>
                      </a:cubicBezTo>
                      <a:lnTo>
                        <a:pt x="471130" y="15404"/>
                      </a:lnTo>
                      <a:close/>
                      <a:moveTo>
                        <a:pt x="440213" y="15404"/>
                      </a:moveTo>
                      <a:cubicBezTo>
                        <a:pt x="444504" y="15404"/>
                        <a:pt x="447915" y="11883"/>
                        <a:pt x="447915" y="7702"/>
                      </a:cubicBezTo>
                      <a:cubicBezTo>
                        <a:pt x="447915" y="3411"/>
                        <a:pt x="444504" y="0"/>
                        <a:pt x="440213" y="0"/>
                      </a:cubicBezTo>
                      <a:cubicBezTo>
                        <a:pt x="435922" y="0"/>
                        <a:pt x="432511" y="3521"/>
                        <a:pt x="432511" y="7702"/>
                      </a:cubicBezTo>
                      <a:cubicBezTo>
                        <a:pt x="432511" y="11883"/>
                        <a:pt x="435922" y="15404"/>
                        <a:pt x="440213" y="15404"/>
                      </a:cubicBezTo>
                      <a:lnTo>
                        <a:pt x="440213" y="15404"/>
                      </a:lnTo>
                      <a:close/>
                      <a:moveTo>
                        <a:pt x="409296" y="15404"/>
                      </a:moveTo>
                      <a:cubicBezTo>
                        <a:pt x="413587" y="15404"/>
                        <a:pt x="416998" y="11883"/>
                        <a:pt x="416998" y="7702"/>
                      </a:cubicBezTo>
                      <a:cubicBezTo>
                        <a:pt x="416998" y="3411"/>
                        <a:pt x="413587" y="0"/>
                        <a:pt x="409296" y="0"/>
                      </a:cubicBezTo>
                      <a:cubicBezTo>
                        <a:pt x="405005" y="0"/>
                        <a:pt x="401594" y="3521"/>
                        <a:pt x="401594" y="7702"/>
                      </a:cubicBezTo>
                      <a:cubicBezTo>
                        <a:pt x="401594" y="11883"/>
                        <a:pt x="405115" y="15404"/>
                        <a:pt x="409296" y="15404"/>
                      </a:cubicBezTo>
                      <a:lnTo>
                        <a:pt x="409296" y="15404"/>
                      </a:lnTo>
                      <a:close/>
                      <a:moveTo>
                        <a:pt x="378379" y="15404"/>
                      </a:moveTo>
                      <a:cubicBezTo>
                        <a:pt x="382670" y="15404"/>
                        <a:pt x="386080" y="11883"/>
                        <a:pt x="386080" y="7702"/>
                      </a:cubicBezTo>
                      <a:cubicBezTo>
                        <a:pt x="386080" y="3411"/>
                        <a:pt x="382670" y="0"/>
                        <a:pt x="378379" y="0"/>
                      </a:cubicBezTo>
                      <a:cubicBezTo>
                        <a:pt x="374088" y="0"/>
                        <a:pt x="370677" y="3521"/>
                        <a:pt x="370677" y="7702"/>
                      </a:cubicBezTo>
                      <a:cubicBezTo>
                        <a:pt x="370677" y="11883"/>
                        <a:pt x="374198" y="15404"/>
                        <a:pt x="378379" y="15404"/>
                      </a:cubicBezTo>
                      <a:lnTo>
                        <a:pt x="378379" y="15404"/>
                      </a:lnTo>
                      <a:close/>
                      <a:moveTo>
                        <a:pt x="347461" y="15404"/>
                      </a:moveTo>
                      <a:cubicBezTo>
                        <a:pt x="351752" y="15404"/>
                        <a:pt x="355163" y="11883"/>
                        <a:pt x="355163" y="7702"/>
                      </a:cubicBezTo>
                      <a:cubicBezTo>
                        <a:pt x="355163" y="3411"/>
                        <a:pt x="351752" y="0"/>
                        <a:pt x="347461" y="0"/>
                      </a:cubicBezTo>
                      <a:cubicBezTo>
                        <a:pt x="343170" y="0"/>
                        <a:pt x="339759" y="3521"/>
                        <a:pt x="339759" y="7702"/>
                      </a:cubicBezTo>
                      <a:cubicBezTo>
                        <a:pt x="339870" y="11883"/>
                        <a:pt x="343280" y="15404"/>
                        <a:pt x="347461" y="15404"/>
                      </a:cubicBezTo>
                      <a:lnTo>
                        <a:pt x="347461" y="15404"/>
                      </a:lnTo>
                      <a:close/>
                      <a:moveTo>
                        <a:pt x="316654" y="15404"/>
                      </a:moveTo>
                      <a:cubicBezTo>
                        <a:pt x="320945" y="15404"/>
                        <a:pt x="324356" y="11883"/>
                        <a:pt x="324356" y="7702"/>
                      </a:cubicBezTo>
                      <a:cubicBezTo>
                        <a:pt x="324356" y="3411"/>
                        <a:pt x="320945" y="0"/>
                        <a:pt x="316654" y="0"/>
                      </a:cubicBezTo>
                      <a:cubicBezTo>
                        <a:pt x="312363" y="0"/>
                        <a:pt x="308952" y="3521"/>
                        <a:pt x="308952" y="7702"/>
                      </a:cubicBezTo>
                      <a:cubicBezTo>
                        <a:pt x="308952" y="11883"/>
                        <a:pt x="312363" y="15404"/>
                        <a:pt x="316654" y="15404"/>
                      </a:cubicBezTo>
                      <a:lnTo>
                        <a:pt x="316654" y="15404"/>
                      </a:lnTo>
                      <a:close/>
                      <a:moveTo>
                        <a:pt x="285737" y="15404"/>
                      </a:moveTo>
                      <a:cubicBezTo>
                        <a:pt x="290028" y="15404"/>
                        <a:pt x="293439" y="11883"/>
                        <a:pt x="293439" y="7702"/>
                      </a:cubicBezTo>
                      <a:cubicBezTo>
                        <a:pt x="293439" y="3411"/>
                        <a:pt x="290028" y="0"/>
                        <a:pt x="285737" y="0"/>
                      </a:cubicBezTo>
                      <a:cubicBezTo>
                        <a:pt x="281446" y="0"/>
                        <a:pt x="278035" y="3521"/>
                        <a:pt x="278035" y="7702"/>
                      </a:cubicBezTo>
                      <a:cubicBezTo>
                        <a:pt x="278035" y="11883"/>
                        <a:pt x="281446" y="15404"/>
                        <a:pt x="285737" y="15404"/>
                      </a:cubicBezTo>
                      <a:lnTo>
                        <a:pt x="285737" y="15404"/>
                      </a:lnTo>
                      <a:close/>
                      <a:moveTo>
                        <a:pt x="254820" y="15404"/>
                      </a:moveTo>
                      <a:cubicBezTo>
                        <a:pt x="259111" y="15404"/>
                        <a:pt x="262521" y="11883"/>
                        <a:pt x="262521" y="7702"/>
                      </a:cubicBezTo>
                      <a:cubicBezTo>
                        <a:pt x="262521" y="3411"/>
                        <a:pt x="259111" y="0"/>
                        <a:pt x="254820" y="0"/>
                      </a:cubicBezTo>
                      <a:cubicBezTo>
                        <a:pt x="250529" y="0"/>
                        <a:pt x="247118" y="3521"/>
                        <a:pt x="247118" y="7702"/>
                      </a:cubicBezTo>
                      <a:cubicBezTo>
                        <a:pt x="247118" y="11883"/>
                        <a:pt x="250639" y="15404"/>
                        <a:pt x="254820" y="15404"/>
                      </a:cubicBezTo>
                      <a:lnTo>
                        <a:pt x="254820" y="15404"/>
                      </a:lnTo>
                      <a:close/>
                      <a:moveTo>
                        <a:pt x="223902" y="15404"/>
                      </a:moveTo>
                      <a:cubicBezTo>
                        <a:pt x="228193" y="15404"/>
                        <a:pt x="231604" y="11883"/>
                        <a:pt x="231604" y="7702"/>
                      </a:cubicBezTo>
                      <a:cubicBezTo>
                        <a:pt x="231604" y="3411"/>
                        <a:pt x="228193" y="0"/>
                        <a:pt x="223902" y="0"/>
                      </a:cubicBezTo>
                      <a:cubicBezTo>
                        <a:pt x="219611" y="0"/>
                        <a:pt x="216201" y="3521"/>
                        <a:pt x="216201" y="7702"/>
                      </a:cubicBezTo>
                      <a:cubicBezTo>
                        <a:pt x="216311" y="11883"/>
                        <a:pt x="219721" y="15404"/>
                        <a:pt x="223902" y="15404"/>
                      </a:cubicBezTo>
                      <a:lnTo>
                        <a:pt x="223902" y="15404"/>
                      </a:lnTo>
                      <a:close/>
                      <a:moveTo>
                        <a:pt x="193095" y="15404"/>
                      </a:moveTo>
                      <a:cubicBezTo>
                        <a:pt x="197386" y="15404"/>
                        <a:pt x="200797" y="11883"/>
                        <a:pt x="200797" y="7702"/>
                      </a:cubicBezTo>
                      <a:cubicBezTo>
                        <a:pt x="200797" y="3411"/>
                        <a:pt x="197386" y="0"/>
                        <a:pt x="193095" y="0"/>
                      </a:cubicBezTo>
                      <a:cubicBezTo>
                        <a:pt x="188804" y="0"/>
                        <a:pt x="185393" y="3521"/>
                        <a:pt x="185393" y="7702"/>
                      </a:cubicBezTo>
                      <a:cubicBezTo>
                        <a:pt x="185393" y="11883"/>
                        <a:pt x="188804" y="15404"/>
                        <a:pt x="193095" y="15404"/>
                      </a:cubicBezTo>
                      <a:lnTo>
                        <a:pt x="193095" y="15404"/>
                      </a:lnTo>
                      <a:close/>
                      <a:moveTo>
                        <a:pt x="162178" y="15404"/>
                      </a:moveTo>
                      <a:cubicBezTo>
                        <a:pt x="166469" y="15404"/>
                        <a:pt x="169880" y="11883"/>
                        <a:pt x="169880" y="7702"/>
                      </a:cubicBezTo>
                      <a:cubicBezTo>
                        <a:pt x="169880" y="3411"/>
                        <a:pt x="166469" y="0"/>
                        <a:pt x="162178" y="0"/>
                      </a:cubicBezTo>
                      <a:cubicBezTo>
                        <a:pt x="157887" y="0"/>
                        <a:pt x="154476" y="3521"/>
                        <a:pt x="154476" y="7702"/>
                      </a:cubicBezTo>
                      <a:cubicBezTo>
                        <a:pt x="154476" y="11883"/>
                        <a:pt x="157887" y="15404"/>
                        <a:pt x="162178" y="15404"/>
                      </a:cubicBezTo>
                      <a:lnTo>
                        <a:pt x="162178" y="15404"/>
                      </a:lnTo>
                      <a:close/>
                      <a:moveTo>
                        <a:pt x="131261" y="15404"/>
                      </a:moveTo>
                      <a:cubicBezTo>
                        <a:pt x="135552" y="15404"/>
                        <a:pt x="138962" y="11883"/>
                        <a:pt x="138962" y="7702"/>
                      </a:cubicBezTo>
                      <a:cubicBezTo>
                        <a:pt x="138962" y="3411"/>
                        <a:pt x="135552" y="0"/>
                        <a:pt x="131261" y="0"/>
                      </a:cubicBezTo>
                      <a:cubicBezTo>
                        <a:pt x="126970" y="0"/>
                        <a:pt x="123559" y="3521"/>
                        <a:pt x="123559" y="7702"/>
                      </a:cubicBezTo>
                      <a:cubicBezTo>
                        <a:pt x="123559" y="11883"/>
                        <a:pt x="126970" y="15404"/>
                        <a:pt x="131261" y="15404"/>
                      </a:cubicBezTo>
                      <a:lnTo>
                        <a:pt x="131261" y="15404"/>
                      </a:lnTo>
                      <a:close/>
                      <a:moveTo>
                        <a:pt x="100343" y="15404"/>
                      </a:moveTo>
                      <a:cubicBezTo>
                        <a:pt x="104634" y="15404"/>
                        <a:pt x="108045" y="11883"/>
                        <a:pt x="108045" y="7702"/>
                      </a:cubicBezTo>
                      <a:cubicBezTo>
                        <a:pt x="108045" y="3411"/>
                        <a:pt x="104634" y="0"/>
                        <a:pt x="100343" y="0"/>
                      </a:cubicBezTo>
                      <a:cubicBezTo>
                        <a:pt x="96052" y="0"/>
                        <a:pt x="92642" y="3521"/>
                        <a:pt x="92642" y="7702"/>
                      </a:cubicBezTo>
                      <a:cubicBezTo>
                        <a:pt x="92642" y="11883"/>
                        <a:pt x="96162" y="15404"/>
                        <a:pt x="100343" y="15404"/>
                      </a:cubicBezTo>
                      <a:lnTo>
                        <a:pt x="100343" y="15404"/>
                      </a:lnTo>
                      <a:close/>
                      <a:moveTo>
                        <a:pt x="69426" y="15404"/>
                      </a:moveTo>
                      <a:cubicBezTo>
                        <a:pt x="73717" y="15404"/>
                        <a:pt x="77128" y="11883"/>
                        <a:pt x="77128" y="7702"/>
                      </a:cubicBezTo>
                      <a:cubicBezTo>
                        <a:pt x="77128" y="3411"/>
                        <a:pt x="73717" y="0"/>
                        <a:pt x="69426" y="0"/>
                      </a:cubicBezTo>
                      <a:cubicBezTo>
                        <a:pt x="65135" y="0"/>
                        <a:pt x="61724" y="3521"/>
                        <a:pt x="61724" y="7702"/>
                      </a:cubicBezTo>
                      <a:cubicBezTo>
                        <a:pt x="61834" y="11883"/>
                        <a:pt x="65245" y="15404"/>
                        <a:pt x="69426" y="15404"/>
                      </a:cubicBezTo>
                      <a:lnTo>
                        <a:pt x="69426" y="15404"/>
                      </a:lnTo>
                      <a:close/>
                      <a:moveTo>
                        <a:pt x="38619" y="15404"/>
                      </a:moveTo>
                      <a:cubicBezTo>
                        <a:pt x="42910" y="15404"/>
                        <a:pt x="46321" y="11883"/>
                        <a:pt x="46321" y="7702"/>
                      </a:cubicBezTo>
                      <a:cubicBezTo>
                        <a:pt x="46321" y="3411"/>
                        <a:pt x="42910" y="0"/>
                        <a:pt x="38619" y="0"/>
                      </a:cubicBezTo>
                      <a:cubicBezTo>
                        <a:pt x="34328" y="0"/>
                        <a:pt x="30917" y="3521"/>
                        <a:pt x="30917" y="7702"/>
                      </a:cubicBezTo>
                      <a:cubicBezTo>
                        <a:pt x="30917" y="11883"/>
                        <a:pt x="34328" y="15404"/>
                        <a:pt x="38619" y="15404"/>
                      </a:cubicBezTo>
                      <a:lnTo>
                        <a:pt x="38619" y="15404"/>
                      </a:lnTo>
                      <a:close/>
                      <a:moveTo>
                        <a:pt x="7702" y="15404"/>
                      </a:moveTo>
                      <a:cubicBezTo>
                        <a:pt x="11993" y="15404"/>
                        <a:pt x="15404" y="11883"/>
                        <a:pt x="15404" y="7702"/>
                      </a:cubicBezTo>
                      <a:cubicBezTo>
                        <a:pt x="15404" y="3411"/>
                        <a:pt x="11993" y="0"/>
                        <a:pt x="7702" y="0"/>
                      </a:cubicBezTo>
                      <a:cubicBezTo>
                        <a:pt x="3411" y="0"/>
                        <a:pt x="0" y="3521"/>
                        <a:pt x="0" y="7702"/>
                      </a:cubicBezTo>
                      <a:cubicBezTo>
                        <a:pt x="0" y="11883"/>
                        <a:pt x="3411" y="15404"/>
                        <a:pt x="7702" y="15404"/>
                      </a:cubicBez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76" name="Graphic 3">
                <a:extLst>
                  <a:ext uri="{FF2B5EF4-FFF2-40B4-BE49-F238E27FC236}">
                    <a16:creationId xmlns:a16="http://schemas.microsoft.com/office/drawing/2014/main" id="{9A1AB436-895C-45F0-9D18-A595425B4B15}"/>
                  </a:ext>
                </a:extLst>
              </p:cNvPr>
              <p:cNvGrpSpPr/>
              <p:nvPr/>
            </p:nvGrpSpPr>
            <p:grpSpPr>
              <a:xfrm>
                <a:off x="4728269" y="494723"/>
                <a:ext cx="2763406" cy="15403"/>
                <a:chOff x="4728269" y="494723"/>
                <a:chExt cx="2763406" cy="15403"/>
              </a:xfrm>
              <a:solidFill>
                <a:srgbClr val="F0C421"/>
              </a:solidFill>
            </p:grpSpPr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9B46E124-C1C6-4BA8-B7F6-232B7C3D486C}"/>
                    </a:ext>
                  </a:extLst>
                </p:cNvPr>
                <p:cNvSpPr/>
                <p:nvPr/>
              </p:nvSpPr>
              <p:spPr>
                <a:xfrm>
                  <a:off x="4728269" y="494723"/>
                  <a:ext cx="1374772" cy="15403"/>
                </a:xfrm>
                <a:custGeom>
                  <a:avLst/>
                  <a:gdLst>
                    <a:gd name="connsiteX0" fmla="*/ 1367070 w 1374772"/>
                    <a:gd name="connsiteY0" fmla="*/ 15404 h 15403"/>
                    <a:gd name="connsiteX1" fmla="*/ 1374772 w 1374772"/>
                    <a:gd name="connsiteY1" fmla="*/ 7702 h 15403"/>
                    <a:gd name="connsiteX2" fmla="*/ 1367070 w 1374772"/>
                    <a:gd name="connsiteY2" fmla="*/ 0 h 15403"/>
                    <a:gd name="connsiteX3" fmla="*/ 1359368 w 1374772"/>
                    <a:gd name="connsiteY3" fmla="*/ 7702 h 15403"/>
                    <a:gd name="connsiteX4" fmla="*/ 1367070 w 1374772"/>
                    <a:gd name="connsiteY4" fmla="*/ 15404 h 15403"/>
                    <a:gd name="connsiteX5" fmla="*/ 1367070 w 1374772"/>
                    <a:gd name="connsiteY5" fmla="*/ 15404 h 15403"/>
                    <a:gd name="connsiteX6" fmla="*/ 1336153 w 1374772"/>
                    <a:gd name="connsiteY6" fmla="*/ 15404 h 15403"/>
                    <a:gd name="connsiteX7" fmla="*/ 1343855 w 1374772"/>
                    <a:gd name="connsiteY7" fmla="*/ 7702 h 15403"/>
                    <a:gd name="connsiteX8" fmla="*/ 1336153 w 1374772"/>
                    <a:gd name="connsiteY8" fmla="*/ 0 h 15403"/>
                    <a:gd name="connsiteX9" fmla="*/ 1328451 w 1374772"/>
                    <a:gd name="connsiteY9" fmla="*/ 7702 h 15403"/>
                    <a:gd name="connsiteX10" fmla="*/ 1336153 w 1374772"/>
                    <a:gd name="connsiteY10" fmla="*/ 15404 h 15403"/>
                    <a:gd name="connsiteX11" fmla="*/ 1336153 w 1374772"/>
                    <a:gd name="connsiteY11" fmla="*/ 15404 h 15403"/>
                    <a:gd name="connsiteX12" fmla="*/ 1305346 w 1374772"/>
                    <a:gd name="connsiteY12" fmla="*/ 15404 h 15403"/>
                    <a:gd name="connsiteX13" fmla="*/ 1313047 w 1374772"/>
                    <a:gd name="connsiteY13" fmla="*/ 7702 h 15403"/>
                    <a:gd name="connsiteX14" fmla="*/ 1305346 w 1374772"/>
                    <a:gd name="connsiteY14" fmla="*/ 0 h 15403"/>
                    <a:gd name="connsiteX15" fmla="*/ 1297644 w 1374772"/>
                    <a:gd name="connsiteY15" fmla="*/ 7702 h 15403"/>
                    <a:gd name="connsiteX16" fmla="*/ 1305346 w 1374772"/>
                    <a:gd name="connsiteY16" fmla="*/ 15404 h 15403"/>
                    <a:gd name="connsiteX17" fmla="*/ 1305346 w 1374772"/>
                    <a:gd name="connsiteY17" fmla="*/ 15404 h 15403"/>
                    <a:gd name="connsiteX18" fmla="*/ 1274428 w 1374772"/>
                    <a:gd name="connsiteY18" fmla="*/ 15404 h 15403"/>
                    <a:gd name="connsiteX19" fmla="*/ 1282130 w 1374772"/>
                    <a:gd name="connsiteY19" fmla="*/ 7702 h 15403"/>
                    <a:gd name="connsiteX20" fmla="*/ 1274428 w 1374772"/>
                    <a:gd name="connsiteY20" fmla="*/ 0 h 15403"/>
                    <a:gd name="connsiteX21" fmla="*/ 1266727 w 1374772"/>
                    <a:gd name="connsiteY21" fmla="*/ 7702 h 15403"/>
                    <a:gd name="connsiteX22" fmla="*/ 1274428 w 1374772"/>
                    <a:gd name="connsiteY22" fmla="*/ 15404 h 15403"/>
                    <a:gd name="connsiteX23" fmla="*/ 1274428 w 1374772"/>
                    <a:gd name="connsiteY23" fmla="*/ 15404 h 15403"/>
                    <a:gd name="connsiteX24" fmla="*/ 1243511 w 1374772"/>
                    <a:gd name="connsiteY24" fmla="*/ 15404 h 15403"/>
                    <a:gd name="connsiteX25" fmla="*/ 1251213 w 1374772"/>
                    <a:gd name="connsiteY25" fmla="*/ 7702 h 15403"/>
                    <a:gd name="connsiteX26" fmla="*/ 1243511 w 1374772"/>
                    <a:gd name="connsiteY26" fmla="*/ 0 h 15403"/>
                    <a:gd name="connsiteX27" fmla="*/ 1235810 w 1374772"/>
                    <a:gd name="connsiteY27" fmla="*/ 7702 h 15403"/>
                    <a:gd name="connsiteX28" fmla="*/ 1243511 w 1374772"/>
                    <a:gd name="connsiteY28" fmla="*/ 15404 h 15403"/>
                    <a:gd name="connsiteX29" fmla="*/ 1243511 w 1374772"/>
                    <a:gd name="connsiteY29" fmla="*/ 15404 h 15403"/>
                    <a:gd name="connsiteX30" fmla="*/ 1212594 w 1374772"/>
                    <a:gd name="connsiteY30" fmla="*/ 15404 h 15403"/>
                    <a:gd name="connsiteX31" fmla="*/ 1220296 w 1374772"/>
                    <a:gd name="connsiteY31" fmla="*/ 7702 h 15403"/>
                    <a:gd name="connsiteX32" fmla="*/ 1212594 w 1374772"/>
                    <a:gd name="connsiteY32" fmla="*/ 0 h 15403"/>
                    <a:gd name="connsiteX33" fmla="*/ 1204892 w 1374772"/>
                    <a:gd name="connsiteY33" fmla="*/ 7702 h 15403"/>
                    <a:gd name="connsiteX34" fmla="*/ 1212594 w 1374772"/>
                    <a:gd name="connsiteY34" fmla="*/ 15404 h 15403"/>
                    <a:gd name="connsiteX35" fmla="*/ 1212594 w 1374772"/>
                    <a:gd name="connsiteY35" fmla="*/ 15404 h 15403"/>
                    <a:gd name="connsiteX36" fmla="*/ 1181677 w 1374772"/>
                    <a:gd name="connsiteY36" fmla="*/ 15404 h 15403"/>
                    <a:gd name="connsiteX37" fmla="*/ 1189379 w 1374772"/>
                    <a:gd name="connsiteY37" fmla="*/ 7702 h 15403"/>
                    <a:gd name="connsiteX38" fmla="*/ 1181677 w 1374772"/>
                    <a:gd name="connsiteY38" fmla="*/ 0 h 15403"/>
                    <a:gd name="connsiteX39" fmla="*/ 1173975 w 1374772"/>
                    <a:gd name="connsiteY39" fmla="*/ 7702 h 15403"/>
                    <a:gd name="connsiteX40" fmla="*/ 1181677 w 1374772"/>
                    <a:gd name="connsiteY40" fmla="*/ 15404 h 15403"/>
                    <a:gd name="connsiteX41" fmla="*/ 1181677 w 1374772"/>
                    <a:gd name="connsiteY41" fmla="*/ 15404 h 15403"/>
                    <a:gd name="connsiteX42" fmla="*/ 1150870 w 1374772"/>
                    <a:gd name="connsiteY42" fmla="*/ 15404 h 15403"/>
                    <a:gd name="connsiteX43" fmla="*/ 1158571 w 1374772"/>
                    <a:gd name="connsiteY43" fmla="*/ 7702 h 15403"/>
                    <a:gd name="connsiteX44" fmla="*/ 1150870 w 1374772"/>
                    <a:gd name="connsiteY44" fmla="*/ 0 h 15403"/>
                    <a:gd name="connsiteX45" fmla="*/ 1143168 w 1374772"/>
                    <a:gd name="connsiteY45" fmla="*/ 7702 h 15403"/>
                    <a:gd name="connsiteX46" fmla="*/ 1150870 w 1374772"/>
                    <a:gd name="connsiteY46" fmla="*/ 15404 h 15403"/>
                    <a:gd name="connsiteX47" fmla="*/ 1150870 w 1374772"/>
                    <a:gd name="connsiteY47" fmla="*/ 15404 h 15403"/>
                    <a:gd name="connsiteX48" fmla="*/ 1119952 w 1374772"/>
                    <a:gd name="connsiteY48" fmla="*/ 15404 h 15403"/>
                    <a:gd name="connsiteX49" fmla="*/ 1127654 w 1374772"/>
                    <a:gd name="connsiteY49" fmla="*/ 7702 h 15403"/>
                    <a:gd name="connsiteX50" fmla="*/ 1119952 w 1374772"/>
                    <a:gd name="connsiteY50" fmla="*/ 0 h 15403"/>
                    <a:gd name="connsiteX51" fmla="*/ 1112250 w 1374772"/>
                    <a:gd name="connsiteY51" fmla="*/ 7702 h 15403"/>
                    <a:gd name="connsiteX52" fmla="*/ 1119952 w 1374772"/>
                    <a:gd name="connsiteY52" fmla="*/ 15404 h 15403"/>
                    <a:gd name="connsiteX53" fmla="*/ 1119952 w 1374772"/>
                    <a:gd name="connsiteY53" fmla="*/ 15404 h 15403"/>
                    <a:gd name="connsiteX54" fmla="*/ 1089035 w 1374772"/>
                    <a:gd name="connsiteY54" fmla="*/ 15404 h 15403"/>
                    <a:gd name="connsiteX55" fmla="*/ 1096737 w 1374772"/>
                    <a:gd name="connsiteY55" fmla="*/ 7702 h 15403"/>
                    <a:gd name="connsiteX56" fmla="*/ 1089035 w 1374772"/>
                    <a:gd name="connsiteY56" fmla="*/ 0 h 15403"/>
                    <a:gd name="connsiteX57" fmla="*/ 1081333 w 1374772"/>
                    <a:gd name="connsiteY57" fmla="*/ 7702 h 15403"/>
                    <a:gd name="connsiteX58" fmla="*/ 1089035 w 1374772"/>
                    <a:gd name="connsiteY58" fmla="*/ 15404 h 15403"/>
                    <a:gd name="connsiteX59" fmla="*/ 1089035 w 1374772"/>
                    <a:gd name="connsiteY59" fmla="*/ 15404 h 15403"/>
                    <a:gd name="connsiteX60" fmla="*/ 1058118 w 1374772"/>
                    <a:gd name="connsiteY60" fmla="*/ 15404 h 15403"/>
                    <a:gd name="connsiteX61" fmla="*/ 1065820 w 1374772"/>
                    <a:gd name="connsiteY61" fmla="*/ 7702 h 15403"/>
                    <a:gd name="connsiteX62" fmla="*/ 1058118 w 1374772"/>
                    <a:gd name="connsiteY62" fmla="*/ 0 h 15403"/>
                    <a:gd name="connsiteX63" fmla="*/ 1050416 w 1374772"/>
                    <a:gd name="connsiteY63" fmla="*/ 7702 h 15403"/>
                    <a:gd name="connsiteX64" fmla="*/ 1058118 w 1374772"/>
                    <a:gd name="connsiteY64" fmla="*/ 15404 h 15403"/>
                    <a:gd name="connsiteX65" fmla="*/ 1058118 w 1374772"/>
                    <a:gd name="connsiteY65" fmla="*/ 15404 h 15403"/>
                    <a:gd name="connsiteX66" fmla="*/ 1027200 w 1374772"/>
                    <a:gd name="connsiteY66" fmla="*/ 15404 h 15403"/>
                    <a:gd name="connsiteX67" fmla="*/ 1034902 w 1374772"/>
                    <a:gd name="connsiteY67" fmla="*/ 7702 h 15403"/>
                    <a:gd name="connsiteX68" fmla="*/ 1027200 w 1374772"/>
                    <a:gd name="connsiteY68" fmla="*/ 0 h 15403"/>
                    <a:gd name="connsiteX69" fmla="*/ 1019499 w 1374772"/>
                    <a:gd name="connsiteY69" fmla="*/ 7702 h 15403"/>
                    <a:gd name="connsiteX70" fmla="*/ 1027200 w 1374772"/>
                    <a:gd name="connsiteY70" fmla="*/ 15404 h 15403"/>
                    <a:gd name="connsiteX71" fmla="*/ 1027200 w 1374772"/>
                    <a:gd name="connsiteY71" fmla="*/ 15404 h 15403"/>
                    <a:gd name="connsiteX72" fmla="*/ 996393 w 1374772"/>
                    <a:gd name="connsiteY72" fmla="*/ 15404 h 15403"/>
                    <a:gd name="connsiteX73" fmla="*/ 1004095 w 1374772"/>
                    <a:gd name="connsiteY73" fmla="*/ 7702 h 15403"/>
                    <a:gd name="connsiteX74" fmla="*/ 996393 w 1374772"/>
                    <a:gd name="connsiteY74" fmla="*/ 0 h 15403"/>
                    <a:gd name="connsiteX75" fmla="*/ 988691 w 1374772"/>
                    <a:gd name="connsiteY75" fmla="*/ 7702 h 15403"/>
                    <a:gd name="connsiteX76" fmla="*/ 996393 w 1374772"/>
                    <a:gd name="connsiteY76" fmla="*/ 15404 h 15403"/>
                    <a:gd name="connsiteX77" fmla="*/ 996393 w 1374772"/>
                    <a:gd name="connsiteY77" fmla="*/ 15404 h 15403"/>
                    <a:gd name="connsiteX78" fmla="*/ 965476 w 1374772"/>
                    <a:gd name="connsiteY78" fmla="*/ 15404 h 15403"/>
                    <a:gd name="connsiteX79" fmla="*/ 973178 w 1374772"/>
                    <a:gd name="connsiteY79" fmla="*/ 7702 h 15403"/>
                    <a:gd name="connsiteX80" fmla="*/ 965476 w 1374772"/>
                    <a:gd name="connsiteY80" fmla="*/ 0 h 15403"/>
                    <a:gd name="connsiteX81" fmla="*/ 957774 w 1374772"/>
                    <a:gd name="connsiteY81" fmla="*/ 7702 h 15403"/>
                    <a:gd name="connsiteX82" fmla="*/ 965476 w 1374772"/>
                    <a:gd name="connsiteY82" fmla="*/ 15404 h 15403"/>
                    <a:gd name="connsiteX83" fmla="*/ 965476 w 1374772"/>
                    <a:gd name="connsiteY83" fmla="*/ 15404 h 15403"/>
                    <a:gd name="connsiteX84" fmla="*/ 934559 w 1374772"/>
                    <a:gd name="connsiteY84" fmla="*/ 15404 h 15403"/>
                    <a:gd name="connsiteX85" fmla="*/ 942260 w 1374772"/>
                    <a:gd name="connsiteY85" fmla="*/ 7702 h 15403"/>
                    <a:gd name="connsiteX86" fmla="*/ 934559 w 1374772"/>
                    <a:gd name="connsiteY86" fmla="*/ 0 h 15403"/>
                    <a:gd name="connsiteX87" fmla="*/ 926857 w 1374772"/>
                    <a:gd name="connsiteY87" fmla="*/ 7702 h 15403"/>
                    <a:gd name="connsiteX88" fmla="*/ 934559 w 1374772"/>
                    <a:gd name="connsiteY88" fmla="*/ 15404 h 15403"/>
                    <a:gd name="connsiteX89" fmla="*/ 934559 w 1374772"/>
                    <a:gd name="connsiteY89" fmla="*/ 15404 h 15403"/>
                    <a:gd name="connsiteX90" fmla="*/ 903642 w 1374772"/>
                    <a:gd name="connsiteY90" fmla="*/ 15404 h 15403"/>
                    <a:gd name="connsiteX91" fmla="*/ 911343 w 1374772"/>
                    <a:gd name="connsiteY91" fmla="*/ 7702 h 15403"/>
                    <a:gd name="connsiteX92" fmla="*/ 903642 w 1374772"/>
                    <a:gd name="connsiteY92" fmla="*/ 0 h 15403"/>
                    <a:gd name="connsiteX93" fmla="*/ 895940 w 1374772"/>
                    <a:gd name="connsiteY93" fmla="*/ 7702 h 15403"/>
                    <a:gd name="connsiteX94" fmla="*/ 903642 w 1374772"/>
                    <a:gd name="connsiteY94" fmla="*/ 15404 h 15403"/>
                    <a:gd name="connsiteX95" fmla="*/ 903642 w 1374772"/>
                    <a:gd name="connsiteY95" fmla="*/ 15404 h 15403"/>
                    <a:gd name="connsiteX96" fmla="*/ 872834 w 1374772"/>
                    <a:gd name="connsiteY96" fmla="*/ 15404 h 15403"/>
                    <a:gd name="connsiteX97" fmla="*/ 880536 w 1374772"/>
                    <a:gd name="connsiteY97" fmla="*/ 7702 h 15403"/>
                    <a:gd name="connsiteX98" fmla="*/ 872834 w 1374772"/>
                    <a:gd name="connsiteY98" fmla="*/ 0 h 15403"/>
                    <a:gd name="connsiteX99" fmla="*/ 865133 w 1374772"/>
                    <a:gd name="connsiteY99" fmla="*/ 7702 h 15403"/>
                    <a:gd name="connsiteX100" fmla="*/ 872834 w 1374772"/>
                    <a:gd name="connsiteY100" fmla="*/ 15404 h 15403"/>
                    <a:gd name="connsiteX101" fmla="*/ 872834 w 1374772"/>
                    <a:gd name="connsiteY101" fmla="*/ 15404 h 15403"/>
                    <a:gd name="connsiteX102" fmla="*/ 841917 w 1374772"/>
                    <a:gd name="connsiteY102" fmla="*/ 15404 h 15403"/>
                    <a:gd name="connsiteX103" fmla="*/ 849619 w 1374772"/>
                    <a:gd name="connsiteY103" fmla="*/ 7702 h 15403"/>
                    <a:gd name="connsiteX104" fmla="*/ 841917 w 1374772"/>
                    <a:gd name="connsiteY104" fmla="*/ 0 h 15403"/>
                    <a:gd name="connsiteX105" fmla="*/ 834215 w 1374772"/>
                    <a:gd name="connsiteY105" fmla="*/ 7702 h 15403"/>
                    <a:gd name="connsiteX106" fmla="*/ 841917 w 1374772"/>
                    <a:gd name="connsiteY106" fmla="*/ 15404 h 15403"/>
                    <a:gd name="connsiteX107" fmla="*/ 841917 w 1374772"/>
                    <a:gd name="connsiteY107" fmla="*/ 15404 h 15403"/>
                    <a:gd name="connsiteX108" fmla="*/ 811000 w 1374772"/>
                    <a:gd name="connsiteY108" fmla="*/ 15404 h 15403"/>
                    <a:gd name="connsiteX109" fmla="*/ 818702 w 1374772"/>
                    <a:gd name="connsiteY109" fmla="*/ 7702 h 15403"/>
                    <a:gd name="connsiteX110" fmla="*/ 811000 w 1374772"/>
                    <a:gd name="connsiteY110" fmla="*/ 0 h 15403"/>
                    <a:gd name="connsiteX111" fmla="*/ 803298 w 1374772"/>
                    <a:gd name="connsiteY111" fmla="*/ 7702 h 15403"/>
                    <a:gd name="connsiteX112" fmla="*/ 811000 w 1374772"/>
                    <a:gd name="connsiteY112" fmla="*/ 15404 h 15403"/>
                    <a:gd name="connsiteX113" fmla="*/ 811000 w 1374772"/>
                    <a:gd name="connsiteY113" fmla="*/ 15404 h 15403"/>
                    <a:gd name="connsiteX114" fmla="*/ 780083 w 1374772"/>
                    <a:gd name="connsiteY114" fmla="*/ 15404 h 15403"/>
                    <a:gd name="connsiteX115" fmla="*/ 787785 w 1374772"/>
                    <a:gd name="connsiteY115" fmla="*/ 7702 h 15403"/>
                    <a:gd name="connsiteX116" fmla="*/ 780083 w 1374772"/>
                    <a:gd name="connsiteY116" fmla="*/ 0 h 15403"/>
                    <a:gd name="connsiteX117" fmla="*/ 772381 w 1374772"/>
                    <a:gd name="connsiteY117" fmla="*/ 7702 h 15403"/>
                    <a:gd name="connsiteX118" fmla="*/ 780083 w 1374772"/>
                    <a:gd name="connsiteY118" fmla="*/ 15404 h 15403"/>
                    <a:gd name="connsiteX119" fmla="*/ 780083 w 1374772"/>
                    <a:gd name="connsiteY119" fmla="*/ 15404 h 15403"/>
                    <a:gd name="connsiteX120" fmla="*/ 749165 w 1374772"/>
                    <a:gd name="connsiteY120" fmla="*/ 15404 h 15403"/>
                    <a:gd name="connsiteX121" fmla="*/ 756867 w 1374772"/>
                    <a:gd name="connsiteY121" fmla="*/ 7702 h 15403"/>
                    <a:gd name="connsiteX122" fmla="*/ 749165 w 1374772"/>
                    <a:gd name="connsiteY122" fmla="*/ 0 h 15403"/>
                    <a:gd name="connsiteX123" fmla="*/ 741463 w 1374772"/>
                    <a:gd name="connsiteY123" fmla="*/ 7702 h 15403"/>
                    <a:gd name="connsiteX124" fmla="*/ 749165 w 1374772"/>
                    <a:gd name="connsiteY124" fmla="*/ 15404 h 15403"/>
                    <a:gd name="connsiteX125" fmla="*/ 749165 w 1374772"/>
                    <a:gd name="connsiteY125" fmla="*/ 15404 h 15403"/>
                    <a:gd name="connsiteX126" fmla="*/ 718358 w 1374772"/>
                    <a:gd name="connsiteY126" fmla="*/ 15404 h 15403"/>
                    <a:gd name="connsiteX127" fmla="*/ 726060 w 1374772"/>
                    <a:gd name="connsiteY127" fmla="*/ 7702 h 15403"/>
                    <a:gd name="connsiteX128" fmla="*/ 718358 w 1374772"/>
                    <a:gd name="connsiteY128" fmla="*/ 0 h 15403"/>
                    <a:gd name="connsiteX129" fmla="*/ 710656 w 1374772"/>
                    <a:gd name="connsiteY129" fmla="*/ 7702 h 15403"/>
                    <a:gd name="connsiteX130" fmla="*/ 718358 w 1374772"/>
                    <a:gd name="connsiteY130" fmla="*/ 15404 h 15403"/>
                    <a:gd name="connsiteX131" fmla="*/ 718358 w 1374772"/>
                    <a:gd name="connsiteY131" fmla="*/ 15404 h 15403"/>
                    <a:gd name="connsiteX132" fmla="*/ 687441 w 1374772"/>
                    <a:gd name="connsiteY132" fmla="*/ 15404 h 15403"/>
                    <a:gd name="connsiteX133" fmla="*/ 695143 w 1374772"/>
                    <a:gd name="connsiteY133" fmla="*/ 7702 h 15403"/>
                    <a:gd name="connsiteX134" fmla="*/ 687441 w 1374772"/>
                    <a:gd name="connsiteY134" fmla="*/ 0 h 15403"/>
                    <a:gd name="connsiteX135" fmla="*/ 679739 w 1374772"/>
                    <a:gd name="connsiteY135" fmla="*/ 7702 h 15403"/>
                    <a:gd name="connsiteX136" fmla="*/ 687441 w 1374772"/>
                    <a:gd name="connsiteY136" fmla="*/ 15404 h 15403"/>
                    <a:gd name="connsiteX137" fmla="*/ 687441 w 1374772"/>
                    <a:gd name="connsiteY137" fmla="*/ 15404 h 15403"/>
                    <a:gd name="connsiteX138" fmla="*/ 656524 w 1374772"/>
                    <a:gd name="connsiteY138" fmla="*/ 15404 h 15403"/>
                    <a:gd name="connsiteX139" fmla="*/ 664226 w 1374772"/>
                    <a:gd name="connsiteY139" fmla="*/ 7702 h 15403"/>
                    <a:gd name="connsiteX140" fmla="*/ 656524 w 1374772"/>
                    <a:gd name="connsiteY140" fmla="*/ 0 h 15403"/>
                    <a:gd name="connsiteX141" fmla="*/ 648822 w 1374772"/>
                    <a:gd name="connsiteY141" fmla="*/ 7702 h 15403"/>
                    <a:gd name="connsiteX142" fmla="*/ 656524 w 1374772"/>
                    <a:gd name="connsiteY142" fmla="*/ 15404 h 15403"/>
                    <a:gd name="connsiteX143" fmla="*/ 656524 w 1374772"/>
                    <a:gd name="connsiteY143" fmla="*/ 15404 h 15403"/>
                    <a:gd name="connsiteX144" fmla="*/ 625606 w 1374772"/>
                    <a:gd name="connsiteY144" fmla="*/ 15404 h 15403"/>
                    <a:gd name="connsiteX145" fmla="*/ 633308 w 1374772"/>
                    <a:gd name="connsiteY145" fmla="*/ 7702 h 15403"/>
                    <a:gd name="connsiteX146" fmla="*/ 625606 w 1374772"/>
                    <a:gd name="connsiteY146" fmla="*/ 0 h 15403"/>
                    <a:gd name="connsiteX147" fmla="*/ 617905 w 1374772"/>
                    <a:gd name="connsiteY147" fmla="*/ 7702 h 15403"/>
                    <a:gd name="connsiteX148" fmla="*/ 625606 w 1374772"/>
                    <a:gd name="connsiteY148" fmla="*/ 15404 h 15403"/>
                    <a:gd name="connsiteX149" fmla="*/ 625606 w 1374772"/>
                    <a:gd name="connsiteY149" fmla="*/ 15404 h 15403"/>
                    <a:gd name="connsiteX150" fmla="*/ 594689 w 1374772"/>
                    <a:gd name="connsiteY150" fmla="*/ 15404 h 15403"/>
                    <a:gd name="connsiteX151" fmla="*/ 602391 w 1374772"/>
                    <a:gd name="connsiteY151" fmla="*/ 7702 h 15403"/>
                    <a:gd name="connsiteX152" fmla="*/ 594689 w 1374772"/>
                    <a:gd name="connsiteY152" fmla="*/ 0 h 15403"/>
                    <a:gd name="connsiteX153" fmla="*/ 586988 w 1374772"/>
                    <a:gd name="connsiteY153" fmla="*/ 7702 h 15403"/>
                    <a:gd name="connsiteX154" fmla="*/ 594689 w 1374772"/>
                    <a:gd name="connsiteY154" fmla="*/ 15404 h 15403"/>
                    <a:gd name="connsiteX155" fmla="*/ 594689 w 1374772"/>
                    <a:gd name="connsiteY155" fmla="*/ 15404 h 15403"/>
                    <a:gd name="connsiteX156" fmla="*/ 563882 w 1374772"/>
                    <a:gd name="connsiteY156" fmla="*/ 15404 h 15403"/>
                    <a:gd name="connsiteX157" fmla="*/ 571584 w 1374772"/>
                    <a:gd name="connsiteY157" fmla="*/ 7702 h 15403"/>
                    <a:gd name="connsiteX158" fmla="*/ 563882 w 1374772"/>
                    <a:gd name="connsiteY158" fmla="*/ 0 h 15403"/>
                    <a:gd name="connsiteX159" fmla="*/ 556180 w 1374772"/>
                    <a:gd name="connsiteY159" fmla="*/ 7702 h 15403"/>
                    <a:gd name="connsiteX160" fmla="*/ 563882 w 1374772"/>
                    <a:gd name="connsiteY160" fmla="*/ 15404 h 15403"/>
                    <a:gd name="connsiteX161" fmla="*/ 563882 w 1374772"/>
                    <a:gd name="connsiteY161" fmla="*/ 15404 h 15403"/>
                    <a:gd name="connsiteX162" fmla="*/ 532965 w 1374772"/>
                    <a:gd name="connsiteY162" fmla="*/ 15404 h 15403"/>
                    <a:gd name="connsiteX163" fmla="*/ 540666 w 1374772"/>
                    <a:gd name="connsiteY163" fmla="*/ 7702 h 15403"/>
                    <a:gd name="connsiteX164" fmla="*/ 532965 w 1374772"/>
                    <a:gd name="connsiteY164" fmla="*/ 0 h 15403"/>
                    <a:gd name="connsiteX165" fmla="*/ 525263 w 1374772"/>
                    <a:gd name="connsiteY165" fmla="*/ 7702 h 15403"/>
                    <a:gd name="connsiteX166" fmla="*/ 532965 w 1374772"/>
                    <a:gd name="connsiteY166" fmla="*/ 15404 h 15403"/>
                    <a:gd name="connsiteX167" fmla="*/ 532965 w 1374772"/>
                    <a:gd name="connsiteY167" fmla="*/ 15404 h 15403"/>
                    <a:gd name="connsiteX168" fmla="*/ 502048 w 1374772"/>
                    <a:gd name="connsiteY168" fmla="*/ 15404 h 15403"/>
                    <a:gd name="connsiteX169" fmla="*/ 509749 w 1374772"/>
                    <a:gd name="connsiteY169" fmla="*/ 7702 h 15403"/>
                    <a:gd name="connsiteX170" fmla="*/ 502048 w 1374772"/>
                    <a:gd name="connsiteY170" fmla="*/ 0 h 15403"/>
                    <a:gd name="connsiteX171" fmla="*/ 494346 w 1374772"/>
                    <a:gd name="connsiteY171" fmla="*/ 7702 h 15403"/>
                    <a:gd name="connsiteX172" fmla="*/ 502048 w 1374772"/>
                    <a:gd name="connsiteY172" fmla="*/ 15404 h 15403"/>
                    <a:gd name="connsiteX173" fmla="*/ 502048 w 1374772"/>
                    <a:gd name="connsiteY173" fmla="*/ 15404 h 15403"/>
                    <a:gd name="connsiteX174" fmla="*/ 471130 w 1374772"/>
                    <a:gd name="connsiteY174" fmla="*/ 15404 h 15403"/>
                    <a:gd name="connsiteX175" fmla="*/ 478832 w 1374772"/>
                    <a:gd name="connsiteY175" fmla="*/ 7702 h 15403"/>
                    <a:gd name="connsiteX176" fmla="*/ 471130 w 1374772"/>
                    <a:gd name="connsiteY176" fmla="*/ 0 h 15403"/>
                    <a:gd name="connsiteX177" fmla="*/ 463428 w 1374772"/>
                    <a:gd name="connsiteY177" fmla="*/ 7702 h 15403"/>
                    <a:gd name="connsiteX178" fmla="*/ 471130 w 1374772"/>
                    <a:gd name="connsiteY178" fmla="*/ 15404 h 15403"/>
                    <a:gd name="connsiteX179" fmla="*/ 471130 w 1374772"/>
                    <a:gd name="connsiteY179" fmla="*/ 15404 h 15403"/>
                    <a:gd name="connsiteX180" fmla="*/ 440213 w 1374772"/>
                    <a:gd name="connsiteY180" fmla="*/ 15404 h 15403"/>
                    <a:gd name="connsiteX181" fmla="*/ 447915 w 1374772"/>
                    <a:gd name="connsiteY181" fmla="*/ 7702 h 15403"/>
                    <a:gd name="connsiteX182" fmla="*/ 440213 w 1374772"/>
                    <a:gd name="connsiteY182" fmla="*/ 0 h 15403"/>
                    <a:gd name="connsiteX183" fmla="*/ 432511 w 1374772"/>
                    <a:gd name="connsiteY183" fmla="*/ 7702 h 15403"/>
                    <a:gd name="connsiteX184" fmla="*/ 440213 w 1374772"/>
                    <a:gd name="connsiteY184" fmla="*/ 15404 h 15403"/>
                    <a:gd name="connsiteX185" fmla="*/ 440213 w 1374772"/>
                    <a:gd name="connsiteY185" fmla="*/ 15404 h 15403"/>
                    <a:gd name="connsiteX186" fmla="*/ 409406 w 1374772"/>
                    <a:gd name="connsiteY186" fmla="*/ 15404 h 15403"/>
                    <a:gd name="connsiteX187" fmla="*/ 417108 w 1374772"/>
                    <a:gd name="connsiteY187" fmla="*/ 7702 h 15403"/>
                    <a:gd name="connsiteX188" fmla="*/ 409406 w 1374772"/>
                    <a:gd name="connsiteY188" fmla="*/ 0 h 15403"/>
                    <a:gd name="connsiteX189" fmla="*/ 401704 w 1374772"/>
                    <a:gd name="connsiteY189" fmla="*/ 7702 h 15403"/>
                    <a:gd name="connsiteX190" fmla="*/ 409406 w 1374772"/>
                    <a:gd name="connsiteY190" fmla="*/ 15404 h 15403"/>
                    <a:gd name="connsiteX191" fmla="*/ 409406 w 1374772"/>
                    <a:gd name="connsiteY191" fmla="*/ 15404 h 15403"/>
                    <a:gd name="connsiteX192" fmla="*/ 378489 w 1374772"/>
                    <a:gd name="connsiteY192" fmla="*/ 15404 h 15403"/>
                    <a:gd name="connsiteX193" fmla="*/ 386191 w 1374772"/>
                    <a:gd name="connsiteY193" fmla="*/ 7702 h 15403"/>
                    <a:gd name="connsiteX194" fmla="*/ 378489 w 1374772"/>
                    <a:gd name="connsiteY194" fmla="*/ 0 h 15403"/>
                    <a:gd name="connsiteX195" fmla="*/ 370787 w 1374772"/>
                    <a:gd name="connsiteY195" fmla="*/ 7702 h 15403"/>
                    <a:gd name="connsiteX196" fmla="*/ 378489 w 1374772"/>
                    <a:gd name="connsiteY196" fmla="*/ 15404 h 15403"/>
                    <a:gd name="connsiteX197" fmla="*/ 378489 w 1374772"/>
                    <a:gd name="connsiteY197" fmla="*/ 15404 h 15403"/>
                    <a:gd name="connsiteX198" fmla="*/ 347571 w 1374772"/>
                    <a:gd name="connsiteY198" fmla="*/ 15404 h 15403"/>
                    <a:gd name="connsiteX199" fmla="*/ 355273 w 1374772"/>
                    <a:gd name="connsiteY199" fmla="*/ 7702 h 15403"/>
                    <a:gd name="connsiteX200" fmla="*/ 347571 w 1374772"/>
                    <a:gd name="connsiteY200" fmla="*/ 0 h 15403"/>
                    <a:gd name="connsiteX201" fmla="*/ 339869 w 1374772"/>
                    <a:gd name="connsiteY201" fmla="*/ 7702 h 15403"/>
                    <a:gd name="connsiteX202" fmla="*/ 347571 w 1374772"/>
                    <a:gd name="connsiteY202" fmla="*/ 15404 h 15403"/>
                    <a:gd name="connsiteX203" fmla="*/ 347571 w 1374772"/>
                    <a:gd name="connsiteY203" fmla="*/ 15404 h 15403"/>
                    <a:gd name="connsiteX204" fmla="*/ 316654 w 1374772"/>
                    <a:gd name="connsiteY204" fmla="*/ 15404 h 15403"/>
                    <a:gd name="connsiteX205" fmla="*/ 324356 w 1374772"/>
                    <a:gd name="connsiteY205" fmla="*/ 7702 h 15403"/>
                    <a:gd name="connsiteX206" fmla="*/ 316654 w 1374772"/>
                    <a:gd name="connsiteY206" fmla="*/ 0 h 15403"/>
                    <a:gd name="connsiteX207" fmla="*/ 308952 w 1374772"/>
                    <a:gd name="connsiteY207" fmla="*/ 7702 h 15403"/>
                    <a:gd name="connsiteX208" fmla="*/ 316654 w 1374772"/>
                    <a:gd name="connsiteY208" fmla="*/ 15404 h 15403"/>
                    <a:gd name="connsiteX209" fmla="*/ 316654 w 1374772"/>
                    <a:gd name="connsiteY209" fmla="*/ 15404 h 15403"/>
                    <a:gd name="connsiteX210" fmla="*/ 285847 w 1374772"/>
                    <a:gd name="connsiteY210" fmla="*/ 15404 h 15403"/>
                    <a:gd name="connsiteX211" fmla="*/ 293549 w 1374772"/>
                    <a:gd name="connsiteY211" fmla="*/ 7702 h 15403"/>
                    <a:gd name="connsiteX212" fmla="*/ 285847 w 1374772"/>
                    <a:gd name="connsiteY212" fmla="*/ 0 h 15403"/>
                    <a:gd name="connsiteX213" fmla="*/ 278145 w 1374772"/>
                    <a:gd name="connsiteY213" fmla="*/ 7702 h 15403"/>
                    <a:gd name="connsiteX214" fmla="*/ 285847 w 1374772"/>
                    <a:gd name="connsiteY214" fmla="*/ 15404 h 15403"/>
                    <a:gd name="connsiteX215" fmla="*/ 285847 w 1374772"/>
                    <a:gd name="connsiteY215" fmla="*/ 15404 h 15403"/>
                    <a:gd name="connsiteX216" fmla="*/ 254930 w 1374772"/>
                    <a:gd name="connsiteY216" fmla="*/ 15404 h 15403"/>
                    <a:gd name="connsiteX217" fmla="*/ 262631 w 1374772"/>
                    <a:gd name="connsiteY217" fmla="*/ 7702 h 15403"/>
                    <a:gd name="connsiteX218" fmla="*/ 254930 w 1374772"/>
                    <a:gd name="connsiteY218" fmla="*/ 0 h 15403"/>
                    <a:gd name="connsiteX219" fmla="*/ 247228 w 1374772"/>
                    <a:gd name="connsiteY219" fmla="*/ 7702 h 15403"/>
                    <a:gd name="connsiteX220" fmla="*/ 254930 w 1374772"/>
                    <a:gd name="connsiteY220" fmla="*/ 15404 h 15403"/>
                    <a:gd name="connsiteX221" fmla="*/ 254930 w 1374772"/>
                    <a:gd name="connsiteY221" fmla="*/ 15404 h 15403"/>
                    <a:gd name="connsiteX222" fmla="*/ 224012 w 1374772"/>
                    <a:gd name="connsiteY222" fmla="*/ 15404 h 15403"/>
                    <a:gd name="connsiteX223" fmla="*/ 231714 w 1374772"/>
                    <a:gd name="connsiteY223" fmla="*/ 7702 h 15403"/>
                    <a:gd name="connsiteX224" fmla="*/ 224012 w 1374772"/>
                    <a:gd name="connsiteY224" fmla="*/ 0 h 15403"/>
                    <a:gd name="connsiteX225" fmla="*/ 216311 w 1374772"/>
                    <a:gd name="connsiteY225" fmla="*/ 7702 h 15403"/>
                    <a:gd name="connsiteX226" fmla="*/ 224012 w 1374772"/>
                    <a:gd name="connsiteY226" fmla="*/ 15404 h 15403"/>
                    <a:gd name="connsiteX227" fmla="*/ 224012 w 1374772"/>
                    <a:gd name="connsiteY227" fmla="*/ 15404 h 15403"/>
                    <a:gd name="connsiteX228" fmla="*/ 193095 w 1374772"/>
                    <a:gd name="connsiteY228" fmla="*/ 15404 h 15403"/>
                    <a:gd name="connsiteX229" fmla="*/ 200797 w 1374772"/>
                    <a:gd name="connsiteY229" fmla="*/ 7702 h 15403"/>
                    <a:gd name="connsiteX230" fmla="*/ 193095 w 1374772"/>
                    <a:gd name="connsiteY230" fmla="*/ 0 h 15403"/>
                    <a:gd name="connsiteX231" fmla="*/ 185393 w 1374772"/>
                    <a:gd name="connsiteY231" fmla="*/ 7702 h 15403"/>
                    <a:gd name="connsiteX232" fmla="*/ 193095 w 1374772"/>
                    <a:gd name="connsiteY232" fmla="*/ 15404 h 15403"/>
                    <a:gd name="connsiteX233" fmla="*/ 193095 w 1374772"/>
                    <a:gd name="connsiteY233" fmla="*/ 15404 h 15403"/>
                    <a:gd name="connsiteX234" fmla="*/ 162178 w 1374772"/>
                    <a:gd name="connsiteY234" fmla="*/ 15404 h 15403"/>
                    <a:gd name="connsiteX235" fmla="*/ 169880 w 1374772"/>
                    <a:gd name="connsiteY235" fmla="*/ 7702 h 15403"/>
                    <a:gd name="connsiteX236" fmla="*/ 162178 w 1374772"/>
                    <a:gd name="connsiteY236" fmla="*/ 0 h 15403"/>
                    <a:gd name="connsiteX237" fmla="*/ 154476 w 1374772"/>
                    <a:gd name="connsiteY237" fmla="*/ 7702 h 15403"/>
                    <a:gd name="connsiteX238" fmla="*/ 162178 w 1374772"/>
                    <a:gd name="connsiteY238" fmla="*/ 15404 h 15403"/>
                    <a:gd name="connsiteX239" fmla="*/ 162178 w 1374772"/>
                    <a:gd name="connsiteY239" fmla="*/ 15404 h 15403"/>
                    <a:gd name="connsiteX240" fmla="*/ 131371 w 1374772"/>
                    <a:gd name="connsiteY240" fmla="*/ 15404 h 15403"/>
                    <a:gd name="connsiteX241" fmla="*/ 139072 w 1374772"/>
                    <a:gd name="connsiteY241" fmla="*/ 7702 h 15403"/>
                    <a:gd name="connsiteX242" fmla="*/ 131371 w 1374772"/>
                    <a:gd name="connsiteY242" fmla="*/ 0 h 15403"/>
                    <a:gd name="connsiteX243" fmla="*/ 123669 w 1374772"/>
                    <a:gd name="connsiteY243" fmla="*/ 7702 h 15403"/>
                    <a:gd name="connsiteX244" fmla="*/ 131371 w 1374772"/>
                    <a:gd name="connsiteY244" fmla="*/ 15404 h 15403"/>
                    <a:gd name="connsiteX245" fmla="*/ 131371 w 1374772"/>
                    <a:gd name="connsiteY245" fmla="*/ 15404 h 15403"/>
                    <a:gd name="connsiteX246" fmla="*/ 100454 w 1374772"/>
                    <a:gd name="connsiteY246" fmla="*/ 15404 h 15403"/>
                    <a:gd name="connsiteX247" fmla="*/ 108155 w 1374772"/>
                    <a:gd name="connsiteY247" fmla="*/ 7702 h 15403"/>
                    <a:gd name="connsiteX248" fmla="*/ 100454 w 1374772"/>
                    <a:gd name="connsiteY248" fmla="*/ 0 h 15403"/>
                    <a:gd name="connsiteX249" fmla="*/ 92752 w 1374772"/>
                    <a:gd name="connsiteY249" fmla="*/ 7702 h 15403"/>
                    <a:gd name="connsiteX250" fmla="*/ 100454 w 1374772"/>
                    <a:gd name="connsiteY250" fmla="*/ 15404 h 15403"/>
                    <a:gd name="connsiteX251" fmla="*/ 100454 w 1374772"/>
                    <a:gd name="connsiteY251" fmla="*/ 15404 h 15403"/>
                    <a:gd name="connsiteX252" fmla="*/ 69536 w 1374772"/>
                    <a:gd name="connsiteY252" fmla="*/ 15404 h 15403"/>
                    <a:gd name="connsiteX253" fmla="*/ 77238 w 1374772"/>
                    <a:gd name="connsiteY253" fmla="*/ 7702 h 15403"/>
                    <a:gd name="connsiteX254" fmla="*/ 69536 w 1374772"/>
                    <a:gd name="connsiteY254" fmla="*/ 0 h 15403"/>
                    <a:gd name="connsiteX255" fmla="*/ 61834 w 1374772"/>
                    <a:gd name="connsiteY255" fmla="*/ 7702 h 15403"/>
                    <a:gd name="connsiteX256" fmla="*/ 69536 w 1374772"/>
                    <a:gd name="connsiteY256" fmla="*/ 15404 h 15403"/>
                    <a:gd name="connsiteX257" fmla="*/ 69536 w 1374772"/>
                    <a:gd name="connsiteY257" fmla="*/ 15404 h 15403"/>
                    <a:gd name="connsiteX258" fmla="*/ 38619 w 1374772"/>
                    <a:gd name="connsiteY258" fmla="*/ 15404 h 15403"/>
                    <a:gd name="connsiteX259" fmla="*/ 46321 w 1374772"/>
                    <a:gd name="connsiteY259" fmla="*/ 7702 h 15403"/>
                    <a:gd name="connsiteX260" fmla="*/ 38619 w 1374772"/>
                    <a:gd name="connsiteY260" fmla="*/ 0 h 15403"/>
                    <a:gd name="connsiteX261" fmla="*/ 30917 w 1374772"/>
                    <a:gd name="connsiteY261" fmla="*/ 7702 h 15403"/>
                    <a:gd name="connsiteX262" fmla="*/ 38619 w 1374772"/>
                    <a:gd name="connsiteY262" fmla="*/ 15404 h 15403"/>
                    <a:gd name="connsiteX263" fmla="*/ 38619 w 1374772"/>
                    <a:gd name="connsiteY263" fmla="*/ 15404 h 15403"/>
                    <a:gd name="connsiteX264" fmla="*/ 7702 w 1374772"/>
                    <a:gd name="connsiteY264" fmla="*/ 15404 h 15403"/>
                    <a:gd name="connsiteX265" fmla="*/ 15404 w 1374772"/>
                    <a:gd name="connsiteY265" fmla="*/ 7702 h 15403"/>
                    <a:gd name="connsiteX266" fmla="*/ 7702 w 1374772"/>
                    <a:gd name="connsiteY266" fmla="*/ 0 h 15403"/>
                    <a:gd name="connsiteX267" fmla="*/ 0 w 1374772"/>
                    <a:gd name="connsiteY267" fmla="*/ 7702 h 15403"/>
                    <a:gd name="connsiteX268" fmla="*/ 7702 w 1374772"/>
                    <a:gd name="connsiteY268" fmla="*/ 15404 h 15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</a:cxnLst>
                  <a:rect l="l" t="t" r="r" b="b"/>
                  <a:pathLst>
                    <a:path w="1374772" h="15403">
                      <a:moveTo>
                        <a:pt x="1367070" y="15404"/>
                      </a:moveTo>
                      <a:cubicBezTo>
                        <a:pt x="1371361" y="15404"/>
                        <a:pt x="1374772" y="11883"/>
                        <a:pt x="1374772" y="7702"/>
                      </a:cubicBezTo>
                      <a:cubicBezTo>
                        <a:pt x="1374772" y="3411"/>
                        <a:pt x="1371361" y="0"/>
                        <a:pt x="1367070" y="0"/>
                      </a:cubicBezTo>
                      <a:cubicBezTo>
                        <a:pt x="1362779" y="0"/>
                        <a:pt x="1359368" y="3521"/>
                        <a:pt x="1359368" y="7702"/>
                      </a:cubicBezTo>
                      <a:cubicBezTo>
                        <a:pt x="1359368" y="11883"/>
                        <a:pt x="1362889" y="15404"/>
                        <a:pt x="1367070" y="15404"/>
                      </a:cubicBezTo>
                      <a:lnTo>
                        <a:pt x="1367070" y="15404"/>
                      </a:lnTo>
                      <a:close/>
                      <a:moveTo>
                        <a:pt x="1336153" y="15404"/>
                      </a:moveTo>
                      <a:cubicBezTo>
                        <a:pt x="1340444" y="15404"/>
                        <a:pt x="1343855" y="11883"/>
                        <a:pt x="1343855" y="7702"/>
                      </a:cubicBezTo>
                      <a:cubicBezTo>
                        <a:pt x="1343855" y="3411"/>
                        <a:pt x="1340444" y="0"/>
                        <a:pt x="1336153" y="0"/>
                      </a:cubicBezTo>
                      <a:cubicBezTo>
                        <a:pt x="1331862" y="0"/>
                        <a:pt x="1328451" y="3521"/>
                        <a:pt x="1328451" y="7702"/>
                      </a:cubicBezTo>
                      <a:cubicBezTo>
                        <a:pt x="1328561" y="11883"/>
                        <a:pt x="1331972" y="15404"/>
                        <a:pt x="1336153" y="15404"/>
                      </a:cubicBezTo>
                      <a:lnTo>
                        <a:pt x="1336153" y="15404"/>
                      </a:lnTo>
                      <a:close/>
                      <a:moveTo>
                        <a:pt x="1305346" y="15404"/>
                      </a:moveTo>
                      <a:cubicBezTo>
                        <a:pt x="1309637" y="15404"/>
                        <a:pt x="1313047" y="11883"/>
                        <a:pt x="1313047" y="7702"/>
                      </a:cubicBezTo>
                      <a:cubicBezTo>
                        <a:pt x="1313047" y="3411"/>
                        <a:pt x="1309637" y="0"/>
                        <a:pt x="1305346" y="0"/>
                      </a:cubicBezTo>
                      <a:cubicBezTo>
                        <a:pt x="1301055" y="0"/>
                        <a:pt x="1297644" y="3521"/>
                        <a:pt x="1297644" y="7702"/>
                      </a:cubicBezTo>
                      <a:cubicBezTo>
                        <a:pt x="1297644" y="11883"/>
                        <a:pt x="1301055" y="15404"/>
                        <a:pt x="1305346" y="15404"/>
                      </a:cubicBezTo>
                      <a:lnTo>
                        <a:pt x="1305346" y="15404"/>
                      </a:lnTo>
                      <a:close/>
                      <a:moveTo>
                        <a:pt x="1274428" y="15404"/>
                      </a:moveTo>
                      <a:cubicBezTo>
                        <a:pt x="1278720" y="15404"/>
                        <a:pt x="1282130" y="11883"/>
                        <a:pt x="1282130" y="7702"/>
                      </a:cubicBezTo>
                      <a:cubicBezTo>
                        <a:pt x="1282130" y="3411"/>
                        <a:pt x="1278720" y="0"/>
                        <a:pt x="1274428" y="0"/>
                      </a:cubicBezTo>
                      <a:cubicBezTo>
                        <a:pt x="1270138" y="0"/>
                        <a:pt x="1266727" y="3521"/>
                        <a:pt x="1266727" y="7702"/>
                      </a:cubicBezTo>
                      <a:cubicBezTo>
                        <a:pt x="1266727" y="11883"/>
                        <a:pt x="1270138" y="15404"/>
                        <a:pt x="1274428" y="15404"/>
                      </a:cubicBezTo>
                      <a:lnTo>
                        <a:pt x="1274428" y="15404"/>
                      </a:lnTo>
                      <a:close/>
                      <a:moveTo>
                        <a:pt x="1243511" y="15404"/>
                      </a:moveTo>
                      <a:cubicBezTo>
                        <a:pt x="1247802" y="15404"/>
                        <a:pt x="1251213" y="11883"/>
                        <a:pt x="1251213" y="7702"/>
                      </a:cubicBezTo>
                      <a:cubicBezTo>
                        <a:pt x="1251213" y="3411"/>
                        <a:pt x="1247802" y="0"/>
                        <a:pt x="1243511" y="0"/>
                      </a:cubicBezTo>
                      <a:cubicBezTo>
                        <a:pt x="1239220" y="0"/>
                        <a:pt x="1235810" y="3521"/>
                        <a:pt x="1235810" y="7702"/>
                      </a:cubicBezTo>
                      <a:cubicBezTo>
                        <a:pt x="1235810" y="11883"/>
                        <a:pt x="1239330" y="15404"/>
                        <a:pt x="1243511" y="15404"/>
                      </a:cubicBezTo>
                      <a:lnTo>
                        <a:pt x="1243511" y="15404"/>
                      </a:lnTo>
                      <a:close/>
                      <a:moveTo>
                        <a:pt x="1212594" y="15404"/>
                      </a:moveTo>
                      <a:cubicBezTo>
                        <a:pt x="1216885" y="15404"/>
                        <a:pt x="1220296" y="11883"/>
                        <a:pt x="1220296" y="7702"/>
                      </a:cubicBezTo>
                      <a:cubicBezTo>
                        <a:pt x="1220296" y="3411"/>
                        <a:pt x="1216885" y="0"/>
                        <a:pt x="1212594" y="0"/>
                      </a:cubicBezTo>
                      <a:cubicBezTo>
                        <a:pt x="1208303" y="0"/>
                        <a:pt x="1204892" y="3521"/>
                        <a:pt x="1204892" y="7702"/>
                      </a:cubicBezTo>
                      <a:cubicBezTo>
                        <a:pt x="1204892" y="11883"/>
                        <a:pt x="1208413" y="15404"/>
                        <a:pt x="1212594" y="15404"/>
                      </a:cubicBezTo>
                      <a:lnTo>
                        <a:pt x="1212594" y="15404"/>
                      </a:lnTo>
                      <a:close/>
                      <a:moveTo>
                        <a:pt x="1181677" y="15404"/>
                      </a:moveTo>
                      <a:cubicBezTo>
                        <a:pt x="1185968" y="15404"/>
                        <a:pt x="1189379" y="11883"/>
                        <a:pt x="1189379" y="7702"/>
                      </a:cubicBezTo>
                      <a:cubicBezTo>
                        <a:pt x="1189379" y="3411"/>
                        <a:pt x="1185968" y="0"/>
                        <a:pt x="1181677" y="0"/>
                      </a:cubicBezTo>
                      <a:cubicBezTo>
                        <a:pt x="1177386" y="0"/>
                        <a:pt x="1173975" y="3521"/>
                        <a:pt x="1173975" y="7702"/>
                      </a:cubicBezTo>
                      <a:cubicBezTo>
                        <a:pt x="1174085" y="11883"/>
                        <a:pt x="1177496" y="15404"/>
                        <a:pt x="1181677" y="15404"/>
                      </a:cubicBezTo>
                      <a:lnTo>
                        <a:pt x="1181677" y="15404"/>
                      </a:lnTo>
                      <a:close/>
                      <a:moveTo>
                        <a:pt x="1150870" y="15404"/>
                      </a:moveTo>
                      <a:cubicBezTo>
                        <a:pt x="1155160" y="15404"/>
                        <a:pt x="1158571" y="11883"/>
                        <a:pt x="1158571" y="7702"/>
                      </a:cubicBezTo>
                      <a:cubicBezTo>
                        <a:pt x="1158571" y="3411"/>
                        <a:pt x="1155160" y="0"/>
                        <a:pt x="1150870" y="0"/>
                      </a:cubicBezTo>
                      <a:cubicBezTo>
                        <a:pt x="1146578" y="0"/>
                        <a:pt x="1143168" y="3521"/>
                        <a:pt x="1143168" y="7702"/>
                      </a:cubicBezTo>
                      <a:cubicBezTo>
                        <a:pt x="1143168" y="11883"/>
                        <a:pt x="1146578" y="15404"/>
                        <a:pt x="1150870" y="15404"/>
                      </a:cubicBezTo>
                      <a:lnTo>
                        <a:pt x="1150870" y="15404"/>
                      </a:lnTo>
                      <a:close/>
                      <a:moveTo>
                        <a:pt x="1119952" y="15404"/>
                      </a:moveTo>
                      <a:cubicBezTo>
                        <a:pt x="1124243" y="15404"/>
                        <a:pt x="1127654" y="11883"/>
                        <a:pt x="1127654" y="7702"/>
                      </a:cubicBezTo>
                      <a:cubicBezTo>
                        <a:pt x="1127654" y="3411"/>
                        <a:pt x="1124243" y="0"/>
                        <a:pt x="1119952" y="0"/>
                      </a:cubicBezTo>
                      <a:cubicBezTo>
                        <a:pt x="1115661" y="0"/>
                        <a:pt x="1112250" y="3521"/>
                        <a:pt x="1112250" y="7702"/>
                      </a:cubicBezTo>
                      <a:cubicBezTo>
                        <a:pt x="1112250" y="11883"/>
                        <a:pt x="1115661" y="15404"/>
                        <a:pt x="1119952" y="15404"/>
                      </a:cubicBezTo>
                      <a:lnTo>
                        <a:pt x="1119952" y="15404"/>
                      </a:lnTo>
                      <a:close/>
                      <a:moveTo>
                        <a:pt x="1089035" y="15404"/>
                      </a:moveTo>
                      <a:cubicBezTo>
                        <a:pt x="1093326" y="15404"/>
                        <a:pt x="1096737" y="11883"/>
                        <a:pt x="1096737" y="7702"/>
                      </a:cubicBezTo>
                      <a:cubicBezTo>
                        <a:pt x="1096737" y="3411"/>
                        <a:pt x="1093326" y="0"/>
                        <a:pt x="1089035" y="0"/>
                      </a:cubicBezTo>
                      <a:cubicBezTo>
                        <a:pt x="1084744" y="0"/>
                        <a:pt x="1081333" y="3521"/>
                        <a:pt x="1081333" y="7702"/>
                      </a:cubicBezTo>
                      <a:cubicBezTo>
                        <a:pt x="1081333" y="11883"/>
                        <a:pt x="1084854" y="15404"/>
                        <a:pt x="1089035" y="15404"/>
                      </a:cubicBezTo>
                      <a:lnTo>
                        <a:pt x="1089035" y="15404"/>
                      </a:lnTo>
                      <a:close/>
                      <a:moveTo>
                        <a:pt x="1058118" y="15404"/>
                      </a:moveTo>
                      <a:cubicBezTo>
                        <a:pt x="1062409" y="15404"/>
                        <a:pt x="1065820" y="11883"/>
                        <a:pt x="1065820" y="7702"/>
                      </a:cubicBezTo>
                      <a:cubicBezTo>
                        <a:pt x="1065820" y="3411"/>
                        <a:pt x="1062409" y="0"/>
                        <a:pt x="1058118" y="0"/>
                      </a:cubicBezTo>
                      <a:cubicBezTo>
                        <a:pt x="1053827" y="0"/>
                        <a:pt x="1050416" y="3521"/>
                        <a:pt x="1050416" y="7702"/>
                      </a:cubicBezTo>
                      <a:cubicBezTo>
                        <a:pt x="1050416" y="11883"/>
                        <a:pt x="1053937" y="15404"/>
                        <a:pt x="1058118" y="15404"/>
                      </a:cubicBezTo>
                      <a:lnTo>
                        <a:pt x="1058118" y="15404"/>
                      </a:lnTo>
                      <a:close/>
                      <a:moveTo>
                        <a:pt x="1027200" y="15404"/>
                      </a:moveTo>
                      <a:cubicBezTo>
                        <a:pt x="1031492" y="15404"/>
                        <a:pt x="1034902" y="11883"/>
                        <a:pt x="1034902" y="7702"/>
                      </a:cubicBezTo>
                      <a:cubicBezTo>
                        <a:pt x="1034902" y="3411"/>
                        <a:pt x="1031492" y="0"/>
                        <a:pt x="1027200" y="0"/>
                      </a:cubicBezTo>
                      <a:cubicBezTo>
                        <a:pt x="1022910" y="0"/>
                        <a:pt x="1019499" y="3521"/>
                        <a:pt x="1019499" y="7702"/>
                      </a:cubicBezTo>
                      <a:cubicBezTo>
                        <a:pt x="1019609" y="11883"/>
                        <a:pt x="1023020" y="15404"/>
                        <a:pt x="1027200" y="15404"/>
                      </a:cubicBezTo>
                      <a:lnTo>
                        <a:pt x="1027200" y="15404"/>
                      </a:lnTo>
                      <a:close/>
                      <a:moveTo>
                        <a:pt x="996393" y="15404"/>
                      </a:moveTo>
                      <a:cubicBezTo>
                        <a:pt x="1000684" y="15404"/>
                        <a:pt x="1004095" y="11883"/>
                        <a:pt x="1004095" y="7702"/>
                      </a:cubicBezTo>
                      <a:cubicBezTo>
                        <a:pt x="1004095" y="3411"/>
                        <a:pt x="1000684" y="0"/>
                        <a:pt x="996393" y="0"/>
                      </a:cubicBezTo>
                      <a:cubicBezTo>
                        <a:pt x="992102" y="0"/>
                        <a:pt x="988691" y="3521"/>
                        <a:pt x="988691" y="7702"/>
                      </a:cubicBezTo>
                      <a:cubicBezTo>
                        <a:pt x="988691" y="11883"/>
                        <a:pt x="992102" y="15404"/>
                        <a:pt x="996393" y="15404"/>
                      </a:cubicBezTo>
                      <a:lnTo>
                        <a:pt x="996393" y="15404"/>
                      </a:lnTo>
                      <a:close/>
                      <a:moveTo>
                        <a:pt x="965476" y="15404"/>
                      </a:moveTo>
                      <a:cubicBezTo>
                        <a:pt x="969767" y="15404"/>
                        <a:pt x="973178" y="11883"/>
                        <a:pt x="973178" y="7702"/>
                      </a:cubicBezTo>
                      <a:cubicBezTo>
                        <a:pt x="973178" y="3411"/>
                        <a:pt x="969767" y="0"/>
                        <a:pt x="965476" y="0"/>
                      </a:cubicBezTo>
                      <a:cubicBezTo>
                        <a:pt x="961185" y="0"/>
                        <a:pt x="957774" y="3521"/>
                        <a:pt x="957774" y="7702"/>
                      </a:cubicBezTo>
                      <a:cubicBezTo>
                        <a:pt x="957774" y="11883"/>
                        <a:pt x="961185" y="15404"/>
                        <a:pt x="965476" y="15404"/>
                      </a:cubicBezTo>
                      <a:lnTo>
                        <a:pt x="965476" y="15404"/>
                      </a:lnTo>
                      <a:close/>
                      <a:moveTo>
                        <a:pt x="934559" y="15404"/>
                      </a:moveTo>
                      <a:cubicBezTo>
                        <a:pt x="938850" y="15404"/>
                        <a:pt x="942260" y="11883"/>
                        <a:pt x="942260" y="7702"/>
                      </a:cubicBezTo>
                      <a:cubicBezTo>
                        <a:pt x="942260" y="3411"/>
                        <a:pt x="938850" y="0"/>
                        <a:pt x="934559" y="0"/>
                      </a:cubicBezTo>
                      <a:cubicBezTo>
                        <a:pt x="930268" y="0"/>
                        <a:pt x="926857" y="3521"/>
                        <a:pt x="926857" y="7702"/>
                      </a:cubicBezTo>
                      <a:cubicBezTo>
                        <a:pt x="926857" y="11883"/>
                        <a:pt x="930378" y="15404"/>
                        <a:pt x="934559" y="15404"/>
                      </a:cubicBezTo>
                      <a:lnTo>
                        <a:pt x="934559" y="15404"/>
                      </a:lnTo>
                      <a:close/>
                      <a:moveTo>
                        <a:pt x="903642" y="15404"/>
                      </a:moveTo>
                      <a:cubicBezTo>
                        <a:pt x="907933" y="15404"/>
                        <a:pt x="911343" y="11883"/>
                        <a:pt x="911343" y="7702"/>
                      </a:cubicBezTo>
                      <a:cubicBezTo>
                        <a:pt x="911343" y="3411"/>
                        <a:pt x="907933" y="0"/>
                        <a:pt x="903642" y="0"/>
                      </a:cubicBezTo>
                      <a:cubicBezTo>
                        <a:pt x="899351" y="0"/>
                        <a:pt x="895940" y="3521"/>
                        <a:pt x="895940" y="7702"/>
                      </a:cubicBezTo>
                      <a:cubicBezTo>
                        <a:pt x="896050" y="11883"/>
                        <a:pt x="899461" y="15404"/>
                        <a:pt x="903642" y="15404"/>
                      </a:cubicBezTo>
                      <a:lnTo>
                        <a:pt x="903642" y="15404"/>
                      </a:lnTo>
                      <a:close/>
                      <a:moveTo>
                        <a:pt x="872834" y="15404"/>
                      </a:moveTo>
                      <a:cubicBezTo>
                        <a:pt x="877125" y="15404"/>
                        <a:pt x="880536" y="11883"/>
                        <a:pt x="880536" y="7702"/>
                      </a:cubicBezTo>
                      <a:cubicBezTo>
                        <a:pt x="880536" y="3411"/>
                        <a:pt x="877125" y="0"/>
                        <a:pt x="872834" y="0"/>
                      </a:cubicBezTo>
                      <a:cubicBezTo>
                        <a:pt x="868543" y="0"/>
                        <a:pt x="865133" y="3521"/>
                        <a:pt x="865133" y="7702"/>
                      </a:cubicBezTo>
                      <a:cubicBezTo>
                        <a:pt x="865133" y="11883"/>
                        <a:pt x="868543" y="15404"/>
                        <a:pt x="872834" y="15404"/>
                      </a:cubicBezTo>
                      <a:lnTo>
                        <a:pt x="872834" y="15404"/>
                      </a:lnTo>
                      <a:close/>
                      <a:moveTo>
                        <a:pt x="841917" y="15404"/>
                      </a:moveTo>
                      <a:cubicBezTo>
                        <a:pt x="846208" y="15404"/>
                        <a:pt x="849619" y="11883"/>
                        <a:pt x="849619" y="7702"/>
                      </a:cubicBezTo>
                      <a:cubicBezTo>
                        <a:pt x="849619" y="3411"/>
                        <a:pt x="846208" y="0"/>
                        <a:pt x="841917" y="0"/>
                      </a:cubicBezTo>
                      <a:cubicBezTo>
                        <a:pt x="837626" y="0"/>
                        <a:pt x="834215" y="3521"/>
                        <a:pt x="834215" y="7702"/>
                      </a:cubicBezTo>
                      <a:cubicBezTo>
                        <a:pt x="834215" y="11883"/>
                        <a:pt x="837626" y="15404"/>
                        <a:pt x="841917" y="15404"/>
                      </a:cubicBezTo>
                      <a:lnTo>
                        <a:pt x="841917" y="15404"/>
                      </a:lnTo>
                      <a:close/>
                      <a:moveTo>
                        <a:pt x="811000" y="15404"/>
                      </a:moveTo>
                      <a:cubicBezTo>
                        <a:pt x="815291" y="15404"/>
                        <a:pt x="818702" y="11883"/>
                        <a:pt x="818702" y="7702"/>
                      </a:cubicBezTo>
                      <a:cubicBezTo>
                        <a:pt x="818702" y="3411"/>
                        <a:pt x="815291" y="0"/>
                        <a:pt x="811000" y="0"/>
                      </a:cubicBezTo>
                      <a:cubicBezTo>
                        <a:pt x="806709" y="0"/>
                        <a:pt x="803298" y="3521"/>
                        <a:pt x="803298" y="7702"/>
                      </a:cubicBezTo>
                      <a:cubicBezTo>
                        <a:pt x="803298" y="11883"/>
                        <a:pt x="806709" y="15404"/>
                        <a:pt x="811000" y="15404"/>
                      </a:cubicBezTo>
                      <a:lnTo>
                        <a:pt x="811000" y="15404"/>
                      </a:lnTo>
                      <a:close/>
                      <a:moveTo>
                        <a:pt x="780083" y="15404"/>
                      </a:moveTo>
                      <a:cubicBezTo>
                        <a:pt x="784374" y="15404"/>
                        <a:pt x="787785" y="11883"/>
                        <a:pt x="787785" y="7702"/>
                      </a:cubicBezTo>
                      <a:cubicBezTo>
                        <a:pt x="787785" y="3411"/>
                        <a:pt x="784374" y="0"/>
                        <a:pt x="780083" y="0"/>
                      </a:cubicBezTo>
                      <a:cubicBezTo>
                        <a:pt x="775792" y="0"/>
                        <a:pt x="772381" y="3521"/>
                        <a:pt x="772381" y="7702"/>
                      </a:cubicBezTo>
                      <a:cubicBezTo>
                        <a:pt x="772381" y="11883"/>
                        <a:pt x="775902" y="15404"/>
                        <a:pt x="780083" y="15404"/>
                      </a:cubicBezTo>
                      <a:lnTo>
                        <a:pt x="780083" y="15404"/>
                      </a:lnTo>
                      <a:close/>
                      <a:moveTo>
                        <a:pt x="749165" y="15404"/>
                      </a:moveTo>
                      <a:cubicBezTo>
                        <a:pt x="753457" y="15404"/>
                        <a:pt x="756867" y="11883"/>
                        <a:pt x="756867" y="7702"/>
                      </a:cubicBezTo>
                      <a:cubicBezTo>
                        <a:pt x="756867" y="3411"/>
                        <a:pt x="753457" y="0"/>
                        <a:pt x="749165" y="0"/>
                      </a:cubicBezTo>
                      <a:cubicBezTo>
                        <a:pt x="744875" y="0"/>
                        <a:pt x="741463" y="3521"/>
                        <a:pt x="741463" y="7702"/>
                      </a:cubicBezTo>
                      <a:cubicBezTo>
                        <a:pt x="741574" y="11883"/>
                        <a:pt x="744984" y="15404"/>
                        <a:pt x="749165" y="15404"/>
                      </a:cubicBezTo>
                      <a:lnTo>
                        <a:pt x="749165" y="15404"/>
                      </a:lnTo>
                      <a:close/>
                      <a:moveTo>
                        <a:pt x="718358" y="15404"/>
                      </a:moveTo>
                      <a:cubicBezTo>
                        <a:pt x="722649" y="15404"/>
                        <a:pt x="726060" y="11883"/>
                        <a:pt x="726060" y="7702"/>
                      </a:cubicBezTo>
                      <a:cubicBezTo>
                        <a:pt x="726060" y="3411"/>
                        <a:pt x="722649" y="0"/>
                        <a:pt x="718358" y="0"/>
                      </a:cubicBezTo>
                      <a:cubicBezTo>
                        <a:pt x="714067" y="0"/>
                        <a:pt x="710656" y="3521"/>
                        <a:pt x="710656" y="7702"/>
                      </a:cubicBezTo>
                      <a:cubicBezTo>
                        <a:pt x="710656" y="11883"/>
                        <a:pt x="714067" y="15404"/>
                        <a:pt x="718358" y="15404"/>
                      </a:cubicBezTo>
                      <a:lnTo>
                        <a:pt x="718358" y="15404"/>
                      </a:lnTo>
                      <a:close/>
                      <a:moveTo>
                        <a:pt x="687441" y="15404"/>
                      </a:moveTo>
                      <a:cubicBezTo>
                        <a:pt x="691732" y="15404"/>
                        <a:pt x="695143" y="11883"/>
                        <a:pt x="695143" y="7702"/>
                      </a:cubicBezTo>
                      <a:cubicBezTo>
                        <a:pt x="695143" y="3411"/>
                        <a:pt x="691732" y="0"/>
                        <a:pt x="687441" y="0"/>
                      </a:cubicBezTo>
                      <a:cubicBezTo>
                        <a:pt x="683150" y="0"/>
                        <a:pt x="679739" y="3521"/>
                        <a:pt x="679739" y="7702"/>
                      </a:cubicBezTo>
                      <a:cubicBezTo>
                        <a:pt x="679739" y="11883"/>
                        <a:pt x="683150" y="15404"/>
                        <a:pt x="687441" y="15404"/>
                      </a:cubicBezTo>
                      <a:lnTo>
                        <a:pt x="687441" y="15404"/>
                      </a:lnTo>
                      <a:close/>
                      <a:moveTo>
                        <a:pt x="656524" y="15404"/>
                      </a:moveTo>
                      <a:cubicBezTo>
                        <a:pt x="660815" y="15404"/>
                        <a:pt x="664226" y="11883"/>
                        <a:pt x="664226" y="7702"/>
                      </a:cubicBezTo>
                      <a:cubicBezTo>
                        <a:pt x="664226" y="3411"/>
                        <a:pt x="660815" y="0"/>
                        <a:pt x="656524" y="0"/>
                      </a:cubicBezTo>
                      <a:cubicBezTo>
                        <a:pt x="652233" y="0"/>
                        <a:pt x="648822" y="3521"/>
                        <a:pt x="648822" y="7702"/>
                      </a:cubicBezTo>
                      <a:cubicBezTo>
                        <a:pt x="648822" y="11883"/>
                        <a:pt x="652233" y="15404"/>
                        <a:pt x="656524" y="15404"/>
                      </a:cubicBezTo>
                      <a:lnTo>
                        <a:pt x="656524" y="15404"/>
                      </a:lnTo>
                      <a:close/>
                      <a:moveTo>
                        <a:pt x="625606" y="15404"/>
                      </a:moveTo>
                      <a:cubicBezTo>
                        <a:pt x="629898" y="15404"/>
                        <a:pt x="633308" y="11883"/>
                        <a:pt x="633308" y="7702"/>
                      </a:cubicBezTo>
                      <a:cubicBezTo>
                        <a:pt x="633308" y="3411"/>
                        <a:pt x="629898" y="0"/>
                        <a:pt x="625606" y="0"/>
                      </a:cubicBezTo>
                      <a:cubicBezTo>
                        <a:pt x="621316" y="0"/>
                        <a:pt x="617905" y="3521"/>
                        <a:pt x="617905" y="7702"/>
                      </a:cubicBezTo>
                      <a:cubicBezTo>
                        <a:pt x="617905" y="11883"/>
                        <a:pt x="621426" y="15404"/>
                        <a:pt x="625606" y="15404"/>
                      </a:cubicBezTo>
                      <a:lnTo>
                        <a:pt x="625606" y="15404"/>
                      </a:lnTo>
                      <a:close/>
                      <a:moveTo>
                        <a:pt x="594689" y="15404"/>
                      </a:moveTo>
                      <a:cubicBezTo>
                        <a:pt x="598980" y="15404"/>
                        <a:pt x="602391" y="11883"/>
                        <a:pt x="602391" y="7702"/>
                      </a:cubicBezTo>
                      <a:cubicBezTo>
                        <a:pt x="602391" y="3411"/>
                        <a:pt x="598980" y="0"/>
                        <a:pt x="594689" y="0"/>
                      </a:cubicBezTo>
                      <a:cubicBezTo>
                        <a:pt x="590398" y="0"/>
                        <a:pt x="586988" y="3521"/>
                        <a:pt x="586988" y="7702"/>
                      </a:cubicBezTo>
                      <a:cubicBezTo>
                        <a:pt x="587097" y="11883"/>
                        <a:pt x="590508" y="15404"/>
                        <a:pt x="594689" y="15404"/>
                      </a:cubicBezTo>
                      <a:lnTo>
                        <a:pt x="594689" y="15404"/>
                      </a:lnTo>
                      <a:close/>
                      <a:moveTo>
                        <a:pt x="563882" y="15404"/>
                      </a:moveTo>
                      <a:cubicBezTo>
                        <a:pt x="568173" y="15404"/>
                        <a:pt x="571584" y="11883"/>
                        <a:pt x="571584" y="7702"/>
                      </a:cubicBezTo>
                      <a:cubicBezTo>
                        <a:pt x="571584" y="3411"/>
                        <a:pt x="568173" y="0"/>
                        <a:pt x="563882" y="0"/>
                      </a:cubicBezTo>
                      <a:cubicBezTo>
                        <a:pt x="559591" y="0"/>
                        <a:pt x="556180" y="3521"/>
                        <a:pt x="556180" y="7702"/>
                      </a:cubicBezTo>
                      <a:cubicBezTo>
                        <a:pt x="556180" y="11883"/>
                        <a:pt x="559591" y="15404"/>
                        <a:pt x="563882" y="15404"/>
                      </a:cubicBezTo>
                      <a:lnTo>
                        <a:pt x="563882" y="15404"/>
                      </a:lnTo>
                      <a:close/>
                      <a:moveTo>
                        <a:pt x="532965" y="15404"/>
                      </a:moveTo>
                      <a:cubicBezTo>
                        <a:pt x="537256" y="15404"/>
                        <a:pt x="540666" y="11883"/>
                        <a:pt x="540666" y="7702"/>
                      </a:cubicBezTo>
                      <a:cubicBezTo>
                        <a:pt x="540666" y="3411"/>
                        <a:pt x="537256" y="0"/>
                        <a:pt x="532965" y="0"/>
                      </a:cubicBezTo>
                      <a:cubicBezTo>
                        <a:pt x="528674" y="0"/>
                        <a:pt x="525263" y="3521"/>
                        <a:pt x="525263" y="7702"/>
                      </a:cubicBezTo>
                      <a:cubicBezTo>
                        <a:pt x="525263" y="11883"/>
                        <a:pt x="528674" y="15404"/>
                        <a:pt x="532965" y="15404"/>
                      </a:cubicBezTo>
                      <a:lnTo>
                        <a:pt x="532965" y="15404"/>
                      </a:lnTo>
                      <a:close/>
                      <a:moveTo>
                        <a:pt x="502048" y="15404"/>
                      </a:moveTo>
                      <a:cubicBezTo>
                        <a:pt x="506338" y="15404"/>
                        <a:pt x="509749" y="11883"/>
                        <a:pt x="509749" y="7702"/>
                      </a:cubicBezTo>
                      <a:cubicBezTo>
                        <a:pt x="509749" y="3411"/>
                        <a:pt x="506338" y="0"/>
                        <a:pt x="502048" y="0"/>
                      </a:cubicBezTo>
                      <a:cubicBezTo>
                        <a:pt x="497756" y="0"/>
                        <a:pt x="494346" y="3521"/>
                        <a:pt x="494346" y="7702"/>
                      </a:cubicBezTo>
                      <a:cubicBezTo>
                        <a:pt x="494346" y="11883"/>
                        <a:pt x="497867" y="15404"/>
                        <a:pt x="502048" y="15404"/>
                      </a:cubicBezTo>
                      <a:lnTo>
                        <a:pt x="502048" y="15404"/>
                      </a:lnTo>
                      <a:close/>
                      <a:moveTo>
                        <a:pt x="471130" y="15404"/>
                      </a:moveTo>
                      <a:cubicBezTo>
                        <a:pt x="475421" y="15404"/>
                        <a:pt x="478832" y="11883"/>
                        <a:pt x="478832" y="7702"/>
                      </a:cubicBezTo>
                      <a:cubicBezTo>
                        <a:pt x="478832" y="3411"/>
                        <a:pt x="475421" y="0"/>
                        <a:pt x="471130" y="0"/>
                      </a:cubicBezTo>
                      <a:cubicBezTo>
                        <a:pt x="466839" y="0"/>
                        <a:pt x="463428" y="3521"/>
                        <a:pt x="463428" y="7702"/>
                      </a:cubicBezTo>
                      <a:cubicBezTo>
                        <a:pt x="463428" y="11883"/>
                        <a:pt x="466949" y="15404"/>
                        <a:pt x="471130" y="15404"/>
                      </a:cubicBezTo>
                      <a:lnTo>
                        <a:pt x="471130" y="15404"/>
                      </a:lnTo>
                      <a:close/>
                      <a:moveTo>
                        <a:pt x="440213" y="15404"/>
                      </a:moveTo>
                      <a:cubicBezTo>
                        <a:pt x="444504" y="15404"/>
                        <a:pt x="447915" y="11883"/>
                        <a:pt x="447915" y="7702"/>
                      </a:cubicBezTo>
                      <a:cubicBezTo>
                        <a:pt x="447915" y="3411"/>
                        <a:pt x="444504" y="0"/>
                        <a:pt x="440213" y="0"/>
                      </a:cubicBezTo>
                      <a:cubicBezTo>
                        <a:pt x="435922" y="0"/>
                        <a:pt x="432511" y="3521"/>
                        <a:pt x="432511" y="7702"/>
                      </a:cubicBezTo>
                      <a:cubicBezTo>
                        <a:pt x="432621" y="11883"/>
                        <a:pt x="436032" y="15404"/>
                        <a:pt x="440213" y="15404"/>
                      </a:cubicBezTo>
                      <a:lnTo>
                        <a:pt x="440213" y="15404"/>
                      </a:lnTo>
                      <a:close/>
                      <a:moveTo>
                        <a:pt x="409406" y="15404"/>
                      </a:moveTo>
                      <a:cubicBezTo>
                        <a:pt x="413697" y="15404"/>
                        <a:pt x="417108" y="11883"/>
                        <a:pt x="417108" y="7702"/>
                      </a:cubicBezTo>
                      <a:cubicBezTo>
                        <a:pt x="417108" y="3411"/>
                        <a:pt x="413697" y="0"/>
                        <a:pt x="409406" y="0"/>
                      </a:cubicBezTo>
                      <a:cubicBezTo>
                        <a:pt x="405115" y="0"/>
                        <a:pt x="401704" y="3521"/>
                        <a:pt x="401704" y="7702"/>
                      </a:cubicBezTo>
                      <a:cubicBezTo>
                        <a:pt x="401704" y="11883"/>
                        <a:pt x="405115" y="15404"/>
                        <a:pt x="409406" y="15404"/>
                      </a:cubicBezTo>
                      <a:lnTo>
                        <a:pt x="409406" y="15404"/>
                      </a:lnTo>
                      <a:close/>
                      <a:moveTo>
                        <a:pt x="378489" y="15404"/>
                      </a:moveTo>
                      <a:cubicBezTo>
                        <a:pt x="382780" y="15404"/>
                        <a:pt x="386191" y="11883"/>
                        <a:pt x="386191" y="7702"/>
                      </a:cubicBezTo>
                      <a:cubicBezTo>
                        <a:pt x="386191" y="3411"/>
                        <a:pt x="382780" y="0"/>
                        <a:pt x="378489" y="0"/>
                      </a:cubicBezTo>
                      <a:cubicBezTo>
                        <a:pt x="374198" y="0"/>
                        <a:pt x="370787" y="3521"/>
                        <a:pt x="370787" y="7702"/>
                      </a:cubicBezTo>
                      <a:cubicBezTo>
                        <a:pt x="370787" y="11883"/>
                        <a:pt x="374198" y="15404"/>
                        <a:pt x="378489" y="15404"/>
                      </a:cubicBezTo>
                      <a:lnTo>
                        <a:pt x="378489" y="15404"/>
                      </a:lnTo>
                      <a:close/>
                      <a:moveTo>
                        <a:pt x="347571" y="15404"/>
                      </a:moveTo>
                      <a:cubicBezTo>
                        <a:pt x="351863" y="15404"/>
                        <a:pt x="355273" y="11883"/>
                        <a:pt x="355273" y="7702"/>
                      </a:cubicBezTo>
                      <a:cubicBezTo>
                        <a:pt x="355273" y="3411"/>
                        <a:pt x="351863" y="0"/>
                        <a:pt x="347571" y="0"/>
                      </a:cubicBezTo>
                      <a:cubicBezTo>
                        <a:pt x="343281" y="0"/>
                        <a:pt x="339869" y="3521"/>
                        <a:pt x="339869" y="7702"/>
                      </a:cubicBezTo>
                      <a:cubicBezTo>
                        <a:pt x="339869" y="11883"/>
                        <a:pt x="343390" y="15404"/>
                        <a:pt x="347571" y="15404"/>
                      </a:cubicBezTo>
                      <a:lnTo>
                        <a:pt x="347571" y="15404"/>
                      </a:lnTo>
                      <a:close/>
                      <a:moveTo>
                        <a:pt x="316654" y="15404"/>
                      </a:moveTo>
                      <a:cubicBezTo>
                        <a:pt x="320945" y="15404"/>
                        <a:pt x="324356" y="11883"/>
                        <a:pt x="324356" y="7702"/>
                      </a:cubicBezTo>
                      <a:cubicBezTo>
                        <a:pt x="324356" y="3411"/>
                        <a:pt x="320945" y="0"/>
                        <a:pt x="316654" y="0"/>
                      </a:cubicBezTo>
                      <a:cubicBezTo>
                        <a:pt x="312363" y="0"/>
                        <a:pt x="308952" y="3521"/>
                        <a:pt x="308952" y="7702"/>
                      </a:cubicBezTo>
                      <a:cubicBezTo>
                        <a:pt x="308952" y="11883"/>
                        <a:pt x="312473" y="15404"/>
                        <a:pt x="316654" y="15404"/>
                      </a:cubicBezTo>
                      <a:lnTo>
                        <a:pt x="316654" y="15404"/>
                      </a:lnTo>
                      <a:close/>
                      <a:moveTo>
                        <a:pt x="285847" y="15404"/>
                      </a:moveTo>
                      <a:cubicBezTo>
                        <a:pt x="290138" y="15404"/>
                        <a:pt x="293549" y="11883"/>
                        <a:pt x="293549" y="7702"/>
                      </a:cubicBezTo>
                      <a:cubicBezTo>
                        <a:pt x="293549" y="3411"/>
                        <a:pt x="290138" y="0"/>
                        <a:pt x="285847" y="0"/>
                      </a:cubicBezTo>
                      <a:cubicBezTo>
                        <a:pt x="281556" y="0"/>
                        <a:pt x="278145" y="3521"/>
                        <a:pt x="278145" y="7702"/>
                      </a:cubicBezTo>
                      <a:cubicBezTo>
                        <a:pt x="278145" y="11883"/>
                        <a:pt x="281556" y="15404"/>
                        <a:pt x="285847" y="15404"/>
                      </a:cubicBezTo>
                      <a:lnTo>
                        <a:pt x="285847" y="15404"/>
                      </a:lnTo>
                      <a:close/>
                      <a:moveTo>
                        <a:pt x="254930" y="15404"/>
                      </a:moveTo>
                      <a:cubicBezTo>
                        <a:pt x="259221" y="15404"/>
                        <a:pt x="262631" y="11883"/>
                        <a:pt x="262631" y="7702"/>
                      </a:cubicBezTo>
                      <a:cubicBezTo>
                        <a:pt x="262631" y="3411"/>
                        <a:pt x="259221" y="0"/>
                        <a:pt x="254930" y="0"/>
                      </a:cubicBezTo>
                      <a:cubicBezTo>
                        <a:pt x="250639" y="0"/>
                        <a:pt x="247228" y="3521"/>
                        <a:pt x="247228" y="7702"/>
                      </a:cubicBezTo>
                      <a:cubicBezTo>
                        <a:pt x="247228" y="11883"/>
                        <a:pt x="250639" y="15404"/>
                        <a:pt x="254930" y="15404"/>
                      </a:cubicBezTo>
                      <a:lnTo>
                        <a:pt x="254930" y="15404"/>
                      </a:lnTo>
                      <a:close/>
                      <a:moveTo>
                        <a:pt x="224012" y="15404"/>
                      </a:moveTo>
                      <a:cubicBezTo>
                        <a:pt x="228303" y="15404"/>
                        <a:pt x="231714" y="11883"/>
                        <a:pt x="231714" y="7702"/>
                      </a:cubicBezTo>
                      <a:cubicBezTo>
                        <a:pt x="231714" y="3411"/>
                        <a:pt x="228303" y="0"/>
                        <a:pt x="224012" y="0"/>
                      </a:cubicBezTo>
                      <a:cubicBezTo>
                        <a:pt x="219721" y="0"/>
                        <a:pt x="216311" y="3521"/>
                        <a:pt x="216311" y="7702"/>
                      </a:cubicBezTo>
                      <a:cubicBezTo>
                        <a:pt x="216311" y="11883"/>
                        <a:pt x="219721" y="15404"/>
                        <a:pt x="224012" y="15404"/>
                      </a:cubicBezTo>
                      <a:lnTo>
                        <a:pt x="224012" y="15404"/>
                      </a:lnTo>
                      <a:close/>
                      <a:moveTo>
                        <a:pt x="193095" y="15404"/>
                      </a:moveTo>
                      <a:cubicBezTo>
                        <a:pt x="197386" y="15404"/>
                        <a:pt x="200797" y="11883"/>
                        <a:pt x="200797" y="7702"/>
                      </a:cubicBezTo>
                      <a:cubicBezTo>
                        <a:pt x="200797" y="3411"/>
                        <a:pt x="197386" y="0"/>
                        <a:pt x="193095" y="0"/>
                      </a:cubicBezTo>
                      <a:cubicBezTo>
                        <a:pt x="188804" y="0"/>
                        <a:pt x="185393" y="3521"/>
                        <a:pt x="185393" y="7702"/>
                      </a:cubicBezTo>
                      <a:cubicBezTo>
                        <a:pt x="185393" y="11883"/>
                        <a:pt x="188914" y="15404"/>
                        <a:pt x="193095" y="15404"/>
                      </a:cubicBezTo>
                      <a:lnTo>
                        <a:pt x="193095" y="15404"/>
                      </a:lnTo>
                      <a:close/>
                      <a:moveTo>
                        <a:pt x="162178" y="15404"/>
                      </a:moveTo>
                      <a:cubicBezTo>
                        <a:pt x="166469" y="15404"/>
                        <a:pt x="169880" y="11883"/>
                        <a:pt x="169880" y="7702"/>
                      </a:cubicBezTo>
                      <a:cubicBezTo>
                        <a:pt x="169880" y="3411"/>
                        <a:pt x="166469" y="0"/>
                        <a:pt x="162178" y="0"/>
                      </a:cubicBezTo>
                      <a:cubicBezTo>
                        <a:pt x="157887" y="0"/>
                        <a:pt x="154476" y="3521"/>
                        <a:pt x="154476" y="7702"/>
                      </a:cubicBezTo>
                      <a:cubicBezTo>
                        <a:pt x="154586" y="11883"/>
                        <a:pt x="157997" y="15404"/>
                        <a:pt x="162178" y="15404"/>
                      </a:cubicBezTo>
                      <a:lnTo>
                        <a:pt x="162178" y="15404"/>
                      </a:lnTo>
                      <a:close/>
                      <a:moveTo>
                        <a:pt x="131371" y="15404"/>
                      </a:moveTo>
                      <a:cubicBezTo>
                        <a:pt x="135662" y="15404"/>
                        <a:pt x="139072" y="11883"/>
                        <a:pt x="139072" y="7702"/>
                      </a:cubicBezTo>
                      <a:cubicBezTo>
                        <a:pt x="139072" y="3411"/>
                        <a:pt x="135662" y="0"/>
                        <a:pt x="131371" y="0"/>
                      </a:cubicBezTo>
                      <a:cubicBezTo>
                        <a:pt x="127080" y="0"/>
                        <a:pt x="123669" y="3521"/>
                        <a:pt x="123669" y="7702"/>
                      </a:cubicBezTo>
                      <a:cubicBezTo>
                        <a:pt x="123669" y="11883"/>
                        <a:pt x="127080" y="15404"/>
                        <a:pt x="131371" y="15404"/>
                      </a:cubicBezTo>
                      <a:lnTo>
                        <a:pt x="131371" y="15404"/>
                      </a:lnTo>
                      <a:close/>
                      <a:moveTo>
                        <a:pt x="100454" y="15404"/>
                      </a:moveTo>
                      <a:cubicBezTo>
                        <a:pt x="104744" y="15404"/>
                        <a:pt x="108155" y="11883"/>
                        <a:pt x="108155" y="7702"/>
                      </a:cubicBezTo>
                      <a:cubicBezTo>
                        <a:pt x="108155" y="3411"/>
                        <a:pt x="104744" y="0"/>
                        <a:pt x="100454" y="0"/>
                      </a:cubicBezTo>
                      <a:cubicBezTo>
                        <a:pt x="96162" y="0"/>
                        <a:pt x="92752" y="3521"/>
                        <a:pt x="92752" y="7702"/>
                      </a:cubicBezTo>
                      <a:cubicBezTo>
                        <a:pt x="92752" y="11883"/>
                        <a:pt x="96162" y="15404"/>
                        <a:pt x="100454" y="15404"/>
                      </a:cubicBezTo>
                      <a:lnTo>
                        <a:pt x="100454" y="15404"/>
                      </a:lnTo>
                      <a:close/>
                      <a:moveTo>
                        <a:pt x="69536" y="15404"/>
                      </a:moveTo>
                      <a:cubicBezTo>
                        <a:pt x="73827" y="15404"/>
                        <a:pt x="77238" y="11883"/>
                        <a:pt x="77238" y="7702"/>
                      </a:cubicBezTo>
                      <a:cubicBezTo>
                        <a:pt x="77238" y="3411"/>
                        <a:pt x="73827" y="0"/>
                        <a:pt x="69536" y="0"/>
                      </a:cubicBezTo>
                      <a:cubicBezTo>
                        <a:pt x="65245" y="0"/>
                        <a:pt x="61834" y="3521"/>
                        <a:pt x="61834" y="7702"/>
                      </a:cubicBezTo>
                      <a:cubicBezTo>
                        <a:pt x="61834" y="11883"/>
                        <a:pt x="65245" y="15404"/>
                        <a:pt x="69536" y="15404"/>
                      </a:cubicBezTo>
                      <a:lnTo>
                        <a:pt x="69536" y="15404"/>
                      </a:lnTo>
                      <a:close/>
                      <a:moveTo>
                        <a:pt x="38619" y="15404"/>
                      </a:moveTo>
                      <a:cubicBezTo>
                        <a:pt x="42910" y="15404"/>
                        <a:pt x="46321" y="11883"/>
                        <a:pt x="46321" y="7702"/>
                      </a:cubicBezTo>
                      <a:cubicBezTo>
                        <a:pt x="46321" y="3411"/>
                        <a:pt x="42910" y="0"/>
                        <a:pt x="38619" y="0"/>
                      </a:cubicBezTo>
                      <a:cubicBezTo>
                        <a:pt x="34328" y="0"/>
                        <a:pt x="30917" y="3521"/>
                        <a:pt x="30917" y="7702"/>
                      </a:cubicBezTo>
                      <a:cubicBezTo>
                        <a:pt x="30917" y="11883"/>
                        <a:pt x="34438" y="15404"/>
                        <a:pt x="38619" y="15404"/>
                      </a:cubicBezTo>
                      <a:lnTo>
                        <a:pt x="38619" y="15404"/>
                      </a:lnTo>
                      <a:close/>
                      <a:moveTo>
                        <a:pt x="7702" y="15404"/>
                      </a:moveTo>
                      <a:cubicBezTo>
                        <a:pt x="11993" y="15404"/>
                        <a:pt x="15404" y="11883"/>
                        <a:pt x="15404" y="7702"/>
                      </a:cubicBezTo>
                      <a:cubicBezTo>
                        <a:pt x="15404" y="3411"/>
                        <a:pt x="11993" y="0"/>
                        <a:pt x="7702" y="0"/>
                      </a:cubicBezTo>
                      <a:cubicBezTo>
                        <a:pt x="3411" y="0"/>
                        <a:pt x="0" y="3521"/>
                        <a:pt x="0" y="7702"/>
                      </a:cubicBezTo>
                      <a:cubicBezTo>
                        <a:pt x="110" y="11883"/>
                        <a:pt x="3521" y="15404"/>
                        <a:pt x="7702" y="15404"/>
                      </a:cubicBez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B2125224-58D6-403F-ACE7-038530A9145F}"/>
                    </a:ext>
                  </a:extLst>
                </p:cNvPr>
                <p:cNvSpPr/>
                <p:nvPr/>
              </p:nvSpPr>
              <p:spPr>
                <a:xfrm>
                  <a:off x="6116904" y="494723"/>
                  <a:ext cx="1374771" cy="15403"/>
                </a:xfrm>
                <a:custGeom>
                  <a:avLst/>
                  <a:gdLst>
                    <a:gd name="connsiteX0" fmla="*/ 1367071 w 1374771"/>
                    <a:gd name="connsiteY0" fmla="*/ 15404 h 15403"/>
                    <a:gd name="connsiteX1" fmla="*/ 1374772 w 1374771"/>
                    <a:gd name="connsiteY1" fmla="*/ 7702 h 15403"/>
                    <a:gd name="connsiteX2" fmla="*/ 1367071 w 1374771"/>
                    <a:gd name="connsiteY2" fmla="*/ 0 h 15403"/>
                    <a:gd name="connsiteX3" fmla="*/ 1359369 w 1374771"/>
                    <a:gd name="connsiteY3" fmla="*/ 7702 h 15403"/>
                    <a:gd name="connsiteX4" fmla="*/ 1367071 w 1374771"/>
                    <a:gd name="connsiteY4" fmla="*/ 15404 h 15403"/>
                    <a:gd name="connsiteX5" fmla="*/ 1367071 w 1374771"/>
                    <a:gd name="connsiteY5" fmla="*/ 15404 h 15403"/>
                    <a:gd name="connsiteX6" fmla="*/ 1336153 w 1374771"/>
                    <a:gd name="connsiteY6" fmla="*/ 15404 h 15403"/>
                    <a:gd name="connsiteX7" fmla="*/ 1343855 w 1374771"/>
                    <a:gd name="connsiteY7" fmla="*/ 7702 h 15403"/>
                    <a:gd name="connsiteX8" fmla="*/ 1336153 w 1374771"/>
                    <a:gd name="connsiteY8" fmla="*/ 0 h 15403"/>
                    <a:gd name="connsiteX9" fmla="*/ 1328451 w 1374771"/>
                    <a:gd name="connsiteY9" fmla="*/ 7702 h 15403"/>
                    <a:gd name="connsiteX10" fmla="*/ 1336153 w 1374771"/>
                    <a:gd name="connsiteY10" fmla="*/ 15404 h 15403"/>
                    <a:gd name="connsiteX11" fmla="*/ 1336153 w 1374771"/>
                    <a:gd name="connsiteY11" fmla="*/ 15404 h 15403"/>
                    <a:gd name="connsiteX12" fmla="*/ 1305346 w 1374771"/>
                    <a:gd name="connsiteY12" fmla="*/ 15404 h 15403"/>
                    <a:gd name="connsiteX13" fmla="*/ 1313047 w 1374771"/>
                    <a:gd name="connsiteY13" fmla="*/ 7702 h 15403"/>
                    <a:gd name="connsiteX14" fmla="*/ 1305346 w 1374771"/>
                    <a:gd name="connsiteY14" fmla="*/ 0 h 15403"/>
                    <a:gd name="connsiteX15" fmla="*/ 1297644 w 1374771"/>
                    <a:gd name="connsiteY15" fmla="*/ 7702 h 15403"/>
                    <a:gd name="connsiteX16" fmla="*/ 1305346 w 1374771"/>
                    <a:gd name="connsiteY16" fmla="*/ 15404 h 15403"/>
                    <a:gd name="connsiteX17" fmla="*/ 1305346 w 1374771"/>
                    <a:gd name="connsiteY17" fmla="*/ 15404 h 15403"/>
                    <a:gd name="connsiteX18" fmla="*/ 1274428 w 1374771"/>
                    <a:gd name="connsiteY18" fmla="*/ 15404 h 15403"/>
                    <a:gd name="connsiteX19" fmla="*/ 1282130 w 1374771"/>
                    <a:gd name="connsiteY19" fmla="*/ 7702 h 15403"/>
                    <a:gd name="connsiteX20" fmla="*/ 1274428 w 1374771"/>
                    <a:gd name="connsiteY20" fmla="*/ 0 h 15403"/>
                    <a:gd name="connsiteX21" fmla="*/ 1266727 w 1374771"/>
                    <a:gd name="connsiteY21" fmla="*/ 7702 h 15403"/>
                    <a:gd name="connsiteX22" fmla="*/ 1274428 w 1374771"/>
                    <a:gd name="connsiteY22" fmla="*/ 15404 h 15403"/>
                    <a:gd name="connsiteX23" fmla="*/ 1274428 w 1374771"/>
                    <a:gd name="connsiteY23" fmla="*/ 15404 h 15403"/>
                    <a:gd name="connsiteX24" fmla="*/ 1243511 w 1374771"/>
                    <a:gd name="connsiteY24" fmla="*/ 15404 h 15403"/>
                    <a:gd name="connsiteX25" fmla="*/ 1251213 w 1374771"/>
                    <a:gd name="connsiteY25" fmla="*/ 7702 h 15403"/>
                    <a:gd name="connsiteX26" fmla="*/ 1243511 w 1374771"/>
                    <a:gd name="connsiteY26" fmla="*/ 0 h 15403"/>
                    <a:gd name="connsiteX27" fmla="*/ 1235809 w 1374771"/>
                    <a:gd name="connsiteY27" fmla="*/ 7702 h 15403"/>
                    <a:gd name="connsiteX28" fmla="*/ 1243511 w 1374771"/>
                    <a:gd name="connsiteY28" fmla="*/ 15404 h 15403"/>
                    <a:gd name="connsiteX29" fmla="*/ 1243511 w 1374771"/>
                    <a:gd name="connsiteY29" fmla="*/ 15404 h 15403"/>
                    <a:gd name="connsiteX30" fmla="*/ 1212594 w 1374771"/>
                    <a:gd name="connsiteY30" fmla="*/ 15404 h 15403"/>
                    <a:gd name="connsiteX31" fmla="*/ 1220296 w 1374771"/>
                    <a:gd name="connsiteY31" fmla="*/ 7702 h 15403"/>
                    <a:gd name="connsiteX32" fmla="*/ 1212594 w 1374771"/>
                    <a:gd name="connsiteY32" fmla="*/ 0 h 15403"/>
                    <a:gd name="connsiteX33" fmla="*/ 1204892 w 1374771"/>
                    <a:gd name="connsiteY33" fmla="*/ 7702 h 15403"/>
                    <a:gd name="connsiteX34" fmla="*/ 1212594 w 1374771"/>
                    <a:gd name="connsiteY34" fmla="*/ 15404 h 15403"/>
                    <a:gd name="connsiteX35" fmla="*/ 1212594 w 1374771"/>
                    <a:gd name="connsiteY35" fmla="*/ 15404 h 15403"/>
                    <a:gd name="connsiteX36" fmla="*/ 1181677 w 1374771"/>
                    <a:gd name="connsiteY36" fmla="*/ 15404 h 15403"/>
                    <a:gd name="connsiteX37" fmla="*/ 1189379 w 1374771"/>
                    <a:gd name="connsiteY37" fmla="*/ 7702 h 15403"/>
                    <a:gd name="connsiteX38" fmla="*/ 1181677 w 1374771"/>
                    <a:gd name="connsiteY38" fmla="*/ 0 h 15403"/>
                    <a:gd name="connsiteX39" fmla="*/ 1173975 w 1374771"/>
                    <a:gd name="connsiteY39" fmla="*/ 7702 h 15403"/>
                    <a:gd name="connsiteX40" fmla="*/ 1181677 w 1374771"/>
                    <a:gd name="connsiteY40" fmla="*/ 15404 h 15403"/>
                    <a:gd name="connsiteX41" fmla="*/ 1181677 w 1374771"/>
                    <a:gd name="connsiteY41" fmla="*/ 15404 h 15403"/>
                    <a:gd name="connsiteX42" fmla="*/ 1150870 w 1374771"/>
                    <a:gd name="connsiteY42" fmla="*/ 15404 h 15403"/>
                    <a:gd name="connsiteX43" fmla="*/ 1158572 w 1374771"/>
                    <a:gd name="connsiteY43" fmla="*/ 7702 h 15403"/>
                    <a:gd name="connsiteX44" fmla="*/ 1150870 w 1374771"/>
                    <a:gd name="connsiteY44" fmla="*/ 0 h 15403"/>
                    <a:gd name="connsiteX45" fmla="*/ 1143168 w 1374771"/>
                    <a:gd name="connsiteY45" fmla="*/ 7702 h 15403"/>
                    <a:gd name="connsiteX46" fmla="*/ 1150870 w 1374771"/>
                    <a:gd name="connsiteY46" fmla="*/ 15404 h 15403"/>
                    <a:gd name="connsiteX47" fmla="*/ 1150870 w 1374771"/>
                    <a:gd name="connsiteY47" fmla="*/ 15404 h 15403"/>
                    <a:gd name="connsiteX48" fmla="*/ 1119952 w 1374771"/>
                    <a:gd name="connsiteY48" fmla="*/ 15404 h 15403"/>
                    <a:gd name="connsiteX49" fmla="*/ 1127654 w 1374771"/>
                    <a:gd name="connsiteY49" fmla="*/ 7702 h 15403"/>
                    <a:gd name="connsiteX50" fmla="*/ 1119952 w 1374771"/>
                    <a:gd name="connsiteY50" fmla="*/ 0 h 15403"/>
                    <a:gd name="connsiteX51" fmla="*/ 1112250 w 1374771"/>
                    <a:gd name="connsiteY51" fmla="*/ 7702 h 15403"/>
                    <a:gd name="connsiteX52" fmla="*/ 1119952 w 1374771"/>
                    <a:gd name="connsiteY52" fmla="*/ 15404 h 15403"/>
                    <a:gd name="connsiteX53" fmla="*/ 1119952 w 1374771"/>
                    <a:gd name="connsiteY53" fmla="*/ 15404 h 15403"/>
                    <a:gd name="connsiteX54" fmla="*/ 1089035 w 1374771"/>
                    <a:gd name="connsiteY54" fmla="*/ 15404 h 15403"/>
                    <a:gd name="connsiteX55" fmla="*/ 1096737 w 1374771"/>
                    <a:gd name="connsiteY55" fmla="*/ 7702 h 15403"/>
                    <a:gd name="connsiteX56" fmla="*/ 1089035 w 1374771"/>
                    <a:gd name="connsiteY56" fmla="*/ 0 h 15403"/>
                    <a:gd name="connsiteX57" fmla="*/ 1081333 w 1374771"/>
                    <a:gd name="connsiteY57" fmla="*/ 7702 h 15403"/>
                    <a:gd name="connsiteX58" fmla="*/ 1089035 w 1374771"/>
                    <a:gd name="connsiteY58" fmla="*/ 15404 h 15403"/>
                    <a:gd name="connsiteX59" fmla="*/ 1089035 w 1374771"/>
                    <a:gd name="connsiteY59" fmla="*/ 15404 h 15403"/>
                    <a:gd name="connsiteX60" fmla="*/ 1058118 w 1374771"/>
                    <a:gd name="connsiteY60" fmla="*/ 15404 h 15403"/>
                    <a:gd name="connsiteX61" fmla="*/ 1065820 w 1374771"/>
                    <a:gd name="connsiteY61" fmla="*/ 7702 h 15403"/>
                    <a:gd name="connsiteX62" fmla="*/ 1058118 w 1374771"/>
                    <a:gd name="connsiteY62" fmla="*/ 0 h 15403"/>
                    <a:gd name="connsiteX63" fmla="*/ 1050416 w 1374771"/>
                    <a:gd name="connsiteY63" fmla="*/ 7702 h 15403"/>
                    <a:gd name="connsiteX64" fmla="*/ 1058118 w 1374771"/>
                    <a:gd name="connsiteY64" fmla="*/ 15404 h 15403"/>
                    <a:gd name="connsiteX65" fmla="*/ 1058118 w 1374771"/>
                    <a:gd name="connsiteY65" fmla="*/ 15404 h 15403"/>
                    <a:gd name="connsiteX66" fmla="*/ 1027311 w 1374771"/>
                    <a:gd name="connsiteY66" fmla="*/ 15404 h 15403"/>
                    <a:gd name="connsiteX67" fmla="*/ 1035012 w 1374771"/>
                    <a:gd name="connsiteY67" fmla="*/ 7702 h 15403"/>
                    <a:gd name="connsiteX68" fmla="*/ 1027311 w 1374771"/>
                    <a:gd name="connsiteY68" fmla="*/ 0 h 15403"/>
                    <a:gd name="connsiteX69" fmla="*/ 1019609 w 1374771"/>
                    <a:gd name="connsiteY69" fmla="*/ 7702 h 15403"/>
                    <a:gd name="connsiteX70" fmla="*/ 1027311 w 1374771"/>
                    <a:gd name="connsiteY70" fmla="*/ 15404 h 15403"/>
                    <a:gd name="connsiteX71" fmla="*/ 1027311 w 1374771"/>
                    <a:gd name="connsiteY71" fmla="*/ 15404 h 15403"/>
                    <a:gd name="connsiteX72" fmla="*/ 996394 w 1374771"/>
                    <a:gd name="connsiteY72" fmla="*/ 15404 h 15403"/>
                    <a:gd name="connsiteX73" fmla="*/ 1004095 w 1374771"/>
                    <a:gd name="connsiteY73" fmla="*/ 7702 h 15403"/>
                    <a:gd name="connsiteX74" fmla="*/ 996394 w 1374771"/>
                    <a:gd name="connsiteY74" fmla="*/ 0 h 15403"/>
                    <a:gd name="connsiteX75" fmla="*/ 988692 w 1374771"/>
                    <a:gd name="connsiteY75" fmla="*/ 7702 h 15403"/>
                    <a:gd name="connsiteX76" fmla="*/ 996394 w 1374771"/>
                    <a:gd name="connsiteY76" fmla="*/ 15404 h 15403"/>
                    <a:gd name="connsiteX77" fmla="*/ 996394 w 1374771"/>
                    <a:gd name="connsiteY77" fmla="*/ 15404 h 15403"/>
                    <a:gd name="connsiteX78" fmla="*/ 965476 w 1374771"/>
                    <a:gd name="connsiteY78" fmla="*/ 15404 h 15403"/>
                    <a:gd name="connsiteX79" fmla="*/ 973178 w 1374771"/>
                    <a:gd name="connsiteY79" fmla="*/ 7702 h 15403"/>
                    <a:gd name="connsiteX80" fmla="*/ 965476 w 1374771"/>
                    <a:gd name="connsiteY80" fmla="*/ 0 h 15403"/>
                    <a:gd name="connsiteX81" fmla="*/ 957775 w 1374771"/>
                    <a:gd name="connsiteY81" fmla="*/ 7702 h 15403"/>
                    <a:gd name="connsiteX82" fmla="*/ 965476 w 1374771"/>
                    <a:gd name="connsiteY82" fmla="*/ 15404 h 15403"/>
                    <a:gd name="connsiteX83" fmla="*/ 965476 w 1374771"/>
                    <a:gd name="connsiteY83" fmla="*/ 15404 h 15403"/>
                    <a:gd name="connsiteX84" fmla="*/ 934559 w 1374771"/>
                    <a:gd name="connsiteY84" fmla="*/ 15404 h 15403"/>
                    <a:gd name="connsiteX85" fmla="*/ 942260 w 1374771"/>
                    <a:gd name="connsiteY85" fmla="*/ 7702 h 15403"/>
                    <a:gd name="connsiteX86" fmla="*/ 934559 w 1374771"/>
                    <a:gd name="connsiteY86" fmla="*/ 0 h 15403"/>
                    <a:gd name="connsiteX87" fmla="*/ 926857 w 1374771"/>
                    <a:gd name="connsiteY87" fmla="*/ 7702 h 15403"/>
                    <a:gd name="connsiteX88" fmla="*/ 934559 w 1374771"/>
                    <a:gd name="connsiteY88" fmla="*/ 15404 h 15403"/>
                    <a:gd name="connsiteX89" fmla="*/ 934559 w 1374771"/>
                    <a:gd name="connsiteY89" fmla="*/ 15404 h 15403"/>
                    <a:gd name="connsiteX90" fmla="*/ 903642 w 1374771"/>
                    <a:gd name="connsiteY90" fmla="*/ 15404 h 15403"/>
                    <a:gd name="connsiteX91" fmla="*/ 911343 w 1374771"/>
                    <a:gd name="connsiteY91" fmla="*/ 7702 h 15403"/>
                    <a:gd name="connsiteX92" fmla="*/ 903642 w 1374771"/>
                    <a:gd name="connsiteY92" fmla="*/ 0 h 15403"/>
                    <a:gd name="connsiteX93" fmla="*/ 895940 w 1374771"/>
                    <a:gd name="connsiteY93" fmla="*/ 7702 h 15403"/>
                    <a:gd name="connsiteX94" fmla="*/ 903642 w 1374771"/>
                    <a:gd name="connsiteY94" fmla="*/ 15404 h 15403"/>
                    <a:gd name="connsiteX95" fmla="*/ 903642 w 1374771"/>
                    <a:gd name="connsiteY95" fmla="*/ 15404 h 15403"/>
                    <a:gd name="connsiteX96" fmla="*/ 872834 w 1374771"/>
                    <a:gd name="connsiteY96" fmla="*/ 15404 h 15403"/>
                    <a:gd name="connsiteX97" fmla="*/ 880536 w 1374771"/>
                    <a:gd name="connsiteY97" fmla="*/ 7702 h 15403"/>
                    <a:gd name="connsiteX98" fmla="*/ 872834 w 1374771"/>
                    <a:gd name="connsiteY98" fmla="*/ 0 h 15403"/>
                    <a:gd name="connsiteX99" fmla="*/ 865133 w 1374771"/>
                    <a:gd name="connsiteY99" fmla="*/ 7702 h 15403"/>
                    <a:gd name="connsiteX100" fmla="*/ 872834 w 1374771"/>
                    <a:gd name="connsiteY100" fmla="*/ 15404 h 15403"/>
                    <a:gd name="connsiteX101" fmla="*/ 872834 w 1374771"/>
                    <a:gd name="connsiteY101" fmla="*/ 15404 h 15403"/>
                    <a:gd name="connsiteX102" fmla="*/ 841917 w 1374771"/>
                    <a:gd name="connsiteY102" fmla="*/ 15404 h 15403"/>
                    <a:gd name="connsiteX103" fmla="*/ 849619 w 1374771"/>
                    <a:gd name="connsiteY103" fmla="*/ 7702 h 15403"/>
                    <a:gd name="connsiteX104" fmla="*/ 841917 w 1374771"/>
                    <a:gd name="connsiteY104" fmla="*/ 0 h 15403"/>
                    <a:gd name="connsiteX105" fmla="*/ 834215 w 1374771"/>
                    <a:gd name="connsiteY105" fmla="*/ 7702 h 15403"/>
                    <a:gd name="connsiteX106" fmla="*/ 841917 w 1374771"/>
                    <a:gd name="connsiteY106" fmla="*/ 15404 h 15403"/>
                    <a:gd name="connsiteX107" fmla="*/ 841917 w 1374771"/>
                    <a:gd name="connsiteY107" fmla="*/ 15404 h 15403"/>
                    <a:gd name="connsiteX108" fmla="*/ 811000 w 1374771"/>
                    <a:gd name="connsiteY108" fmla="*/ 15404 h 15403"/>
                    <a:gd name="connsiteX109" fmla="*/ 818702 w 1374771"/>
                    <a:gd name="connsiteY109" fmla="*/ 7702 h 15403"/>
                    <a:gd name="connsiteX110" fmla="*/ 811000 w 1374771"/>
                    <a:gd name="connsiteY110" fmla="*/ 0 h 15403"/>
                    <a:gd name="connsiteX111" fmla="*/ 803298 w 1374771"/>
                    <a:gd name="connsiteY111" fmla="*/ 7702 h 15403"/>
                    <a:gd name="connsiteX112" fmla="*/ 811000 w 1374771"/>
                    <a:gd name="connsiteY112" fmla="*/ 15404 h 15403"/>
                    <a:gd name="connsiteX113" fmla="*/ 811000 w 1374771"/>
                    <a:gd name="connsiteY113" fmla="*/ 15404 h 15403"/>
                    <a:gd name="connsiteX114" fmla="*/ 780083 w 1374771"/>
                    <a:gd name="connsiteY114" fmla="*/ 15404 h 15403"/>
                    <a:gd name="connsiteX115" fmla="*/ 787785 w 1374771"/>
                    <a:gd name="connsiteY115" fmla="*/ 7702 h 15403"/>
                    <a:gd name="connsiteX116" fmla="*/ 780083 w 1374771"/>
                    <a:gd name="connsiteY116" fmla="*/ 0 h 15403"/>
                    <a:gd name="connsiteX117" fmla="*/ 772381 w 1374771"/>
                    <a:gd name="connsiteY117" fmla="*/ 7702 h 15403"/>
                    <a:gd name="connsiteX118" fmla="*/ 780083 w 1374771"/>
                    <a:gd name="connsiteY118" fmla="*/ 15404 h 15403"/>
                    <a:gd name="connsiteX119" fmla="*/ 780083 w 1374771"/>
                    <a:gd name="connsiteY119" fmla="*/ 15404 h 15403"/>
                    <a:gd name="connsiteX120" fmla="*/ 749165 w 1374771"/>
                    <a:gd name="connsiteY120" fmla="*/ 15404 h 15403"/>
                    <a:gd name="connsiteX121" fmla="*/ 756867 w 1374771"/>
                    <a:gd name="connsiteY121" fmla="*/ 7702 h 15403"/>
                    <a:gd name="connsiteX122" fmla="*/ 749165 w 1374771"/>
                    <a:gd name="connsiteY122" fmla="*/ 0 h 15403"/>
                    <a:gd name="connsiteX123" fmla="*/ 741464 w 1374771"/>
                    <a:gd name="connsiteY123" fmla="*/ 7702 h 15403"/>
                    <a:gd name="connsiteX124" fmla="*/ 749165 w 1374771"/>
                    <a:gd name="connsiteY124" fmla="*/ 15404 h 15403"/>
                    <a:gd name="connsiteX125" fmla="*/ 749165 w 1374771"/>
                    <a:gd name="connsiteY125" fmla="*/ 15404 h 15403"/>
                    <a:gd name="connsiteX126" fmla="*/ 718358 w 1374771"/>
                    <a:gd name="connsiteY126" fmla="*/ 15404 h 15403"/>
                    <a:gd name="connsiteX127" fmla="*/ 726060 w 1374771"/>
                    <a:gd name="connsiteY127" fmla="*/ 7702 h 15403"/>
                    <a:gd name="connsiteX128" fmla="*/ 718358 w 1374771"/>
                    <a:gd name="connsiteY128" fmla="*/ 0 h 15403"/>
                    <a:gd name="connsiteX129" fmla="*/ 710656 w 1374771"/>
                    <a:gd name="connsiteY129" fmla="*/ 7702 h 15403"/>
                    <a:gd name="connsiteX130" fmla="*/ 718358 w 1374771"/>
                    <a:gd name="connsiteY130" fmla="*/ 15404 h 15403"/>
                    <a:gd name="connsiteX131" fmla="*/ 718358 w 1374771"/>
                    <a:gd name="connsiteY131" fmla="*/ 15404 h 15403"/>
                    <a:gd name="connsiteX132" fmla="*/ 687441 w 1374771"/>
                    <a:gd name="connsiteY132" fmla="*/ 15404 h 15403"/>
                    <a:gd name="connsiteX133" fmla="*/ 695143 w 1374771"/>
                    <a:gd name="connsiteY133" fmla="*/ 7702 h 15403"/>
                    <a:gd name="connsiteX134" fmla="*/ 687441 w 1374771"/>
                    <a:gd name="connsiteY134" fmla="*/ 0 h 15403"/>
                    <a:gd name="connsiteX135" fmla="*/ 679739 w 1374771"/>
                    <a:gd name="connsiteY135" fmla="*/ 7702 h 15403"/>
                    <a:gd name="connsiteX136" fmla="*/ 687441 w 1374771"/>
                    <a:gd name="connsiteY136" fmla="*/ 15404 h 15403"/>
                    <a:gd name="connsiteX137" fmla="*/ 687441 w 1374771"/>
                    <a:gd name="connsiteY137" fmla="*/ 15404 h 15403"/>
                    <a:gd name="connsiteX138" fmla="*/ 656524 w 1374771"/>
                    <a:gd name="connsiteY138" fmla="*/ 15404 h 15403"/>
                    <a:gd name="connsiteX139" fmla="*/ 664226 w 1374771"/>
                    <a:gd name="connsiteY139" fmla="*/ 7702 h 15403"/>
                    <a:gd name="connsiteX140" fmla="*/ 656524 w 1374771"/>
                    <a:gd name="connsiteY140" fmla="*/ 0 h 15403"/>
                    <a:gd name="connsiteX141" fmla="*/ 648822 w 1374771"/>
                    <a:gd name="connsiteY141" fmla="*/ 7702 h 15403"/>
                    <a:gd name="connsiteX142" fmla="*/ 656524 w 1374771"/>
                    <a:gd name="connsiteY142" fmla="*/ 15404 h 15403"/>
                    <a:gd name="connsiteX143" fmla="*/ 656524 w 1374771"/>
                    <a:gd name="connsiteY143" fmla="*/ 15404 h 15403"/>
                    <a:gd name="connsiteX144" fmla="*/ 625607 w 1374771"/>
                    <a:gd name="connsiteY144" fmla="*/ 15404 h 15403"/>
                    <a:gd name="connsiteX145" fmla="*/ 633308 w 1374771"/>
                    <a:gd name="connsiteY145" fmla="*/ 7702 h 15403"/>
                    <a:gd name="connsiteX146" fmla="*/ 625607 w 1374771"/>
                    <a:gd name="connsiteY146" fmla="*/ 0 h 15403"/>
                    <a:gd name="connsiteX147" fmla="*/ 617905 w 1374771"/>
                    <a:gd name="connsiteY147" fmla="*/ 7702 h 15403"/>
                    <a:gd name="connsiteX148" fmla="*/ 625607 w 1374771"/>
                    <a:gd name="connsiteY148" fmla="*/ 15404 h 15403"/>
                    <a:gd name="connsiteX149" fmla="*/ 625607 w 1374771"/>
                    <a:gd name="connsiteY149" fmla="*/ 15404 h 15403"/>
                    <a:gd name="connsiteX150" fmla="*/ 594689 w 1374771"/>
                    <a:gd name="connsiteY150" fmla="*/ 15404 h 15403"/>
                    <a:gd name="connsiteX151" fmla="*/ 602391 w 1374771"/>
                    <a:gd name="connsiteY151" fmla="*/ 7702 h 15403"/>
                    <a:gd name="connsiteX152" fmla="*/ 594689 w 1374771"/>
                    <a:gd name="connsiteY152" fmla="*/ 0 h 15403"/>
                    <a:gd name="connsiteX153" fmla="*/ 586988 w 1374771"/>
                    <a:gd name="connsiteY153" fmla="*/ 7702 h 15403"/>
                    <a:gd name="connsiteX154" fmla="*/ 594689 w 1374771"/>
                    <a:gd name="connsiteY154" fmla="*/ 15404 h 15403"/>
                    <a:gd name="connsiteX155" fmla="*/ 594689 w 1374771"/>
                    <a:gd name="connsiteY155" fmla="*/ 15404 h 15403"/>
                    <a:gd name="connsiteX156" fmla="*/ 563882 w 1374771"/>
                    <a:gd name="connsiteY156" fmla="*/ 15404 h 15403"/>
                    <a:gd name="connsiteX157" fmla="*/ 571584 w 1374771"/>
                    <a:gd name="connsiteY157" fmla="*/ 7702 h 15403"/>
                    <a:gd name="connsiteX158" fmla="*/ 563882 w 1374771"/>
                    <a:gd name="connsiteY158" fmla="*/ 0 h 15403"/>
                    <a:gd name="connsiteX159" fmla="*/ 556180 w 1374771"/>
                    <a:gd name="connsiteY159" fmla="*/ 7702 h 15403"/>
                    <a:gd name="connsiteX160" fmla="*/ 563882 w 1374771"/>
                    <a:gd name="connsiteY160" fmla="*/ 15404 h 15403"/>
                    <a:gd name="connsiteX161" fmla="*/ 563882 w 1374771"/>
                    <a:gd name="connsiteY161" fmla="*/ 15404 h 15403"/>
                    <a:gd name="connsiteX162" fmla="*/ 532965 w 1374771"/>
                    <a:gd name="connsiteY162" fmla="*/ 15404 h 15403"/>
                    <a:gd name="connsiteX163" fmla="*/ 540667 w 1374771"/>
                    <a:gd name="connsiteY163" fmla="*/ 7702 h 15403"/>
                    <a:gd name="connsiteX164" fmla="*/ 532965 w 1374771"/>
                    <a:gd name="connsiteY164" fmla="*/ 0 h 15403"/>
                    <a:gd name="connsiteX165" fmla="*/ 525263 w 1374771"/>
                    <a:gd name="connsiteY165" fmla="*/ 7702 h 15403"/>
                    <a:gd name="connsiteX166" fmla="*/ 532965 w 1374771"/>
                    <a:gd name="connsiteY166" fmla="*/ 15404 h 15403"/>
                    <a:gd name="connsiteX167" fmla="*/ 532965 w 1374771"/>
                    <a:gd name="connsiteY167" fmla="*/ 15404 h 15403"/>
                    <a:gd name="connsiteX168" fmla="*/ 502048 w 1374771"/>
                    <a:gd name="connsiteY168" fmla="*/ 15404 h 15403"/>
                    <a:gd name="connsiteX169" fmla="*/ 509750 w 1374771"/>
                    <a:gd name="connsiteY169" fmla="*/ 7702 h 15403"/>
                    <a:gd name="connsiteX170" fmla="*/ 502048 w 1374771"/>
                    <a:gd name="connsiteY170" fmla="*/ 0 h 15403"/>
                    <a:gd name="connsiteX171" fmla="*/ 494346 w 1374771"/>
                    <a:gd name="connsiteY171" fmla="*/ 7702 h 15403"/>
                    <a:gd name="connsiteX172" fmla="*/ 502048 w 1374771"/>
                    <a:gd name="connsiteY172" fmla="*/ 15404 h 15403"/>
                    <a:gd name="connsiteX173" fmla="*/ 502048 w 1374771"/>
                    <a:gd name="connsiteY173" fmla="*/ 15404 h 15403"/>
                    <a:gd name="connsiteX174" fmla="*/ 471130 w 1374771"/>
                    <a:gd name="connsiteY174" fmla="*/ 15404 h 15403"/>
                    <a:gd name="connsiteX175" fmla="*/ 478832 w 1374771"/>
                    <a:gd name="connsiteY175" fmla="*/ 7702 h 15403"/>
                    <a:gd name="connsiteX176" fmla="*/ 471130 w 1374771"/>
                    <a:gd name="connsiteY176" fmla="*/ 0 h 15403"/>
                    <a:gd name="connsiteX177" fmla="*/ 463428 w 1374771"/>
                    <a:gd name="connsiteY177" fmla="*/ 7702 h 15403"/>
                    <a:gd name="connsiteX178" fmla="*/ 471130 w 1374771"/>
                    <a:gd name="connsiteY178" fmla="*/ 15404 h 15403"/>
                    <a:gd name="connsiteX179" fmla="*/ 471130 w 1374771"/>
                    <a:gd name="connsiteY179" fmla="*/ 15404 h 15403"/>
                    <a:gd name="connsiteX180" fmla="*/ 440323 w 1374771"/>
                    <a:gd name="connsiteY180" fmla="*/ 15404 h 15403"/>
                    <a:gd name="connsiteX181" fmla="*/ 448025 w 1374771"/>
                    <a:gd name="connsiteY181" fmla="*/ 7702 h 15403"/>
                    <a:gd name="connsiteX182" fmla="*/ 440323 w 1374771"/>
                    <a:gd name="connsiteY182" fmla="*/ 0 h 15403"/>
                    <a:gd name="connsiteX183" fmla="*/ 432621 w 1374771"/>
                    <a:gd name="connsiteY183" fmla="*/ 7702 h 15403"/>
                    <a:gd name="connsiteX184" fmla="*/ 440323 w 1374771"/>
                    <a:gd name="connsiteY184" fmla="*/ 15404 h 15403"/>
                    <a:gd name="connsiteX185" fmla="*/ 440323 w 1374771"/>
                    <a:gd name="connsiteY185" fmla="*/ 15404 h 15403"/>
                    <a:gd name="connsiteX186" fmla="*/ 409406 w 1374771"/>
                    <a:gd name="connsiteY186" fmla="*/ 15404 h 15403"/>
                    <a:gd name="connsiteX187" fmla="*/ 417108 w 1374771"/>
                    <a:gd name="connsiteY187" fmla="*/ 7702 h 15403"/>
                    <a:gd name="connsiteX188" fmla="*/ 409406 w 1374771"/>
                    <a:gd name="connsiteY188" fmla="*/ 0 h 15403"/>
                    <a:gd name="connsiteX189" fmla="*/ 401704 w 1374771"/>
                    <a:gd name="connsiteY189" fmla="*/ 7702 h 15403"/>
                    <a:gd name="connsiteX190" fmla="*/ 409406 w 1374771"/>
                    <a:gd name="connsiteY190" fmla="*/ 15404 h 15403"/>
                    <a:gd name="connsiteX191" fmla="*/ 409406 w 1374771"/>
                    <a:gd name="connsiteY191" fmla="*/ 15404 h 15403"/>
                    <a:gd name="connsiteX192" fmla="*/ 378489 w 1374771"/>
                    <a:gd name="connsiteY192" fmla="*/ 15404 h 15403"/>
                    <a:gd name="connsiteX193" fmla="*/ 386191 w 1374771"/>
                    <a:gd name="connsiteY193" fmla="*/ 7702 h 15403"/>
                    <a:gd name="connsiteX194" fmla="*/ 378489 w 1374771"/>
                    <a:gd name="connsiteY194" fmla="*/ 0 h 15403"/>
                    <a:gd name="connsiteX195" fmla="*/ 370787 w 1374771"/>
                    <a:gd name="connsiteY195" fmla="*/ 7702 h 15403"/>
                    <a:gd name="connsiteX196" fmla="*/ 378489 w 1374771"/>
                    <a:gd name="connsiteY196" fmla="*/ 15404 h 15403"/>
                    <a:gd name="connsiteX197" fmla="*/ 378489 w 1374771"/>
                    <a:gd name="connsiteY197" fmla="*/ 15404 h 15403"/>
                    <a:gd name="connsiteX198" fmla="*/ 347571 w 1374771"/>
                    <a:gd name="connsiteY198" fmla="*/ 15404 h 15403"/>
                    <a:gd name="connsiteX199" fmla="*/ 355273 w 1374771"/>
                    <a:gd name="connsiteY199" fmla="*/ 7702 h 15403"/>
                    <a:gd name="connsiteX200" fmla="*/ 347571 w 1374771"/>
                    <a:gd name="connsiteY200" fmla="*/ 0 h 15403"/>
                    <a:gd name="connsiteX201" fmla="*/ 339870 w 1374771"/>
                    <a:gd name="connsiteY201" fmla="*/ 7702 h 15403"/>
                    <a:gd name="connsiteX202" fmla="*/ 347571 w 1374771"/>
                    <a:gd name="connsiteY202" fmla="*/ 15404 h 15403"/>
                    <a:gd name="connsiteX203" fmla="*/ 347571 w 1374771"/>
                    <a:gd name="connsiteY203" fmla="*/ 15404 h 15403"/>
                    <a:gd name="connsiteX204" fmla="*/ 316654 w 1374771"/>
                    <a:gd name="connsiteY204" fmla="*/ 15404 h 15403"/>
                    <a:gd name="connsiteX205" fmla="*/ 324356 w 1374771"/>
                    <a:gd name="connsiteY205" fmla="*/ 7702 h 15403"/>
                    <a:gd name="connsiteX206" fmla="*/ 316654 w 1374771"/>
                    <a:gd name="connsiteY206" fmla="*/ 0 h 15403"/>
                    <a:gd name="connsiteX207" fmla="*/ 308953 w 1374771"/>
                    <a:gd name="connsiteY207" fmla="*/ 7702 h 15403"/>
                    <a:gd name="connsiteX208" fmla="*/ 316654 w 1374771"/>
                    <a:gd name="connsiteY208" fmla="*/ 15404 h 15403"/>
                    <a:gd name="connsiteX209" fmla="*/ 316654 w 1374771"/>
                    <a:gd name="connsiteY209" fmla="*/ 15404 h 15403"/>
                    <a:gd name="connsiteX210" fmla="*/ 285847 w 1374771"/>
                    <a:gd name="connsiteY210" fmla="*/ 15404 h 15403"/>
                    <a:gd name="connsiteX211" fmla="*/ 293549 w 1374771"/>
                    <a:gd name="connsiteY211" fmla="*/ 7702 h 15403"/>
                    <a:gd name="connsiteX212" fmla="*/ 285847 w 1374771"/>
                    <a:gd name="connsiteY212" fmla="*/ 0 h 15403"/>
                    <a:gd name="connsiteX213" fmla="*/ 278145 w 1374771"/>
                    <a:gd name="connsiteY213" fmla="*/ 7702 h 15403"/>
                    <a:gd name="connsiteX214" fmla="*/ 285847 w 1374771"/>
                    <a:gd name="connsiteY214" fmla="*/ 15404 h 15403"/>
                    <a:gd name="connsiteX215" fmla="*/ 285847 w 1374771"/>
                    <a:gd name="connsiteY215" fmla="*/ 15404 h 15403"/>
                    <a:gd name="connsiteX216" fmla="*/ 254930 w 1374771"/>
                    <a:gd name="connsiteY216" fmla="*/ 15404 h 15403"/>
                    <a:gd name="connsiteX217" fmla="*/ 262631 w 1374771"/>
                    <a:gd name="connsiteY217" fmla="*/ 7702 h 15403"/>
                    <a:gd name="connsiteX218" fmla="*/ 254930 w 1374771"/>
                    <a:gd name="connsiteY218" fmla="*/ 0 h 15403"/>
                    <a:gd name="connsiteX219" fmla="*/ 247228 w 1374771"/>
                    <a:gd name="connsiteY219" fmla="*/ 7702 h 15403"/>
                    <a:gd name="connsiteX220" fmla="*/ 254930 w 1374771"/>
                    <a:gd name="connsiteY220" fmla="*/ 15404 h 15403"/>
                    <a:gd name="connsiteX221" fmla="*/ 254930 w 1374771"/>
                    <a:gd name="connsiteY221" fmla="*/ 15404 h 15403"/>
                    <a:gd name="connsiteX222" fmla="*/ 224013 w 1374771"/>
                    <a:gd name="connsiteY222" fmla="*/ 15404 h 15403"/>
                    <a:gd name="connsiteX223" fmla="*/ 231714 w 1374771"/>
                    <a:gd name="connsiteY223" fmla="*/ 7702 h 15403"/>
                    <a:gd name="connsiteX224" fmla="*/ 224013 w 1374771"/>
                    <a:gd name="connsiteY224" fmla="*/ 0 h 15403"/>
                    <a:gd name="connsiteX225" fmla="*/ 216311 w 1374771"/>
                    <a:gd name="connsiteY225" fmla="*/ 7702 h 15403"/>
                    <a:gd name="connsiteX226" fmla="*/ 224013 w 1374771"/>
                    <a:gd name="connsiteY226" fmla="*/ 15404 h 15403"/>
                    <a:gd name="connsiteX227" fmla="*/ 224013 w 1374771"/>
                    <a:gd name="connsiteY227" fmla="*/ 15404 h 15403"/>
                    <a:gd name="connsiteX228" fmla="*/ 193095 w 1374771"/>
                    <a:gd name="connsiteY228" fmla="*/ 15404 h 15403"/>
                    <a:gd name="connsiteX229" fmla="*/ 200797 w 1374771"/>
                    <a:gd name="connsiteY229" fmla="*/ 7702 h 15403"/>
                    <a:gd name="connsiteX230" fmla="*/ 193095 w 1374771"/>
                    <a:gd name="connsiteY230" fmla="*/ 0 h 15403"/>
                    <a:gd name="connsiteX231" fmla="*/ 185393 w 1374771"/>
                    <a:gd name="connsiteY231" fmla="*/ 7702 h 15403"/>
                    <a:gd name="connsiteX232" fmla="*/ 193095 w 1374771"/>
                    <a:gd name="connsiteY232" fmla="*/ 15404 h 15403"/>
                    <a:gd name="connsiteX233" fmla="*/ 193095 w 1374771"/>
                    <a:gd name="connsiteY233" fmla="*/ 15404 h 15403"/>
                    <a:gd name="connsiteX234" fmla="*/ 162178 w 1374771"/>
                    <a:gd name="connsiteY234" fmla="*/ 15404 h 15403"/>
                    <a:gd name="connsiteX235" fmla="*/ 169880 w 1374771"/>
                    <a:gd name="connsiteY235" fmla="*/ 7702 h 15403"/>
                    <a:gd name="connsiteX236" fmla="*/ 162178 w 1374771"/>
                    <a:gd name="connsiteY236" fmla="*/ 0 h 15403"/>
                    <a:gd name="connsiteX237" fmla="*/ 154476 w 1374771"/>
                    <a:gd name="connsiteY237" fmla="*/ 7702 h 15403"/>
                    <a:gd name="connsiteX238" fmla="*/ 162178 w 1374771"/>
                    <a:gd name="connsiteY238" fmla="*/ 15404 h 15403"/>
                    <a:gd name="connsiteX239" fmla="*/ 162178 w 1374771"/>
                    <a:gd name="connsiteY239" fmla="*/ 15404 h 15403"/>
                    <a:gd name="connsiteX240" fmla="*/ 131371 w 1374771"/>
                    <a:gd name="connsiteY240" fmla="*/ 15404 h 15403"/>
                    <a:gd name="connsiteX241" fmla="*/ 139073 w 1374771"/>
                    <a:gd name="connsiteY241" fmla="*/ 7702 h 15403"/>
                    <a:gd name="connsiteX242" fmla="*/ 131371 w 1374771"/>
                    <a:gd name="connsiteY242" fmla="*/ 0 h 15403"/>
                    <a:gd name="connsiteX243" fmla="*/ 123669 w 1374771"/>
                    <a:gd name="connsiteY243" fmla="*/ 7702 h 15403"/>
                    <a:gd name="connsiteX244" fmla="*/ 131371 w 1374771"/>
                    <a:gd name="connsiteY244" fmla="*/ 15404 h 15403"/>
                    <a:gd name="connsiteX245" fmla="*/ 131371 w 1374771"/>
                    <a:gd name="connsiteY245" fmla="*/ 15404 h 15403"/>
                    <a:gd name="connsiteX246" fmla="*/ 100454 w 1374771"/>
                    <a:gd name="connsiteY246" fmla="*/ 15404 h 15403"/>
                    <a:gd name="connsiteX247" fmla="*/ 108156 w 1374771"/>
                    <a:gd name="connsiteY247" fmla="*/ 7702 h 15403"/>
                    <a:gd name="connsiteX248" fmla="*/ 100454 w 1374771"/>
                    <a:gd name="connsiteY248" fmla="*/ 0 h 15403"/>
                    <a:gd name="connsiteX249" fmla="*/ 92752 w 1374771"/>
                    <a:gd name="connsiteY249" fmla="*/ 7702 h 15403"/>
                    <a:gd name="connsiteX250" fmla="*/ 100454 w 1374771"/>
                    <a:gd name="connsiteY250" fmla="*/ 15404 h 15403"/>
                    <a:gd name="connsiteX251" fmla="*/ 100454 w 1374771"/>
                    <a:gd name="connsiteY251" fmla="*/ 15404 h 15403"/>
                    <a:gd name="connsiteX252" fmla="*/ 69536 w 1374771"/>
                    <a:gd name="connsiteY252" fmla="*/ 15404 h 15403"/>
                    <a:gd name="connsiteX253" fmla="*/ 77238 w 1374771"/>
                    <a:gd name="connsiteY253" fmla="*/ 7702 h 15403"/>
                    <a:gd name="connsiteX254" fmla="*/ 69536 w 1374771"/>
                    <a:gd name="connsiteY254" fmla="*/ 0 h 15403"/>
                    <a:gd name="connsiteX255" fmla="*/ 61834 w 1374771"/>
                    <a:gd name="connsiteY255" fmla="*/ 7702 h 15403"/>
                    <a:gd name="connsiteX256" fmla="*/ 69536 w 1374771"/>
                    <a:gd name="connsiteY256" fmla="*/ 15404 h 15403"/>
                    <a:gd name="connsiteX257" fmla="*/ 69536 w 1374771"/>
                    <a:gd name="connsiteY257" fmla="*/ 15404 h 15403"/>
                    <a:gd name="connsiteX258" fmla="*/ 38619 w 1374771"/>
                    <a:gd name="connsiteY258" fmla="*/ 15404 h 15403"/>
                    <a:gd name="connsiteX259" fmla="*/ 46321 w 1374771"/>
                    <a:gd name="connsiteY259" fmla="*/ 7702 h 15403"/>
                    <a:gd name="connsiteX260" fmla="*/ 38619 w 1374771"/>
                    <a:gd name="connsiteY260" fmla="*/ 0 h 15403"/>
                    <a:gd name="connsiteX261" fmla="*/ 30917 w 1374771"/>
                    <a:gd name="connsiteY261" fmla="*/ 7702 h 15403"/>
                    <a:gd name="connsiteX262" fmla="*/ 38619 w 1374771"/>
                    <a:gd name="connsiteY262" fmla="*/ 15404 h 15403"/>
                    <a:gd name="connsiteX263" fmla="*/ 38619 w 1374771"/>
                    <a:gd name="connsiteY263" fmla="*/ 15404 h 15403"/>
                    <a:gd name="connsiteX264" fmla="*/ 7702 w 1374771"/>
                    <a:gd name="connsiteY264" fmla="*/ 15404 h 15403"/>
                    <a:gd name="connsiteX265" fmla="*/ 15404 w 1374771"/>
                    <a:gd name="connsiteY265" fmla="*/ 7702 h 15403"/>
                    <a:gd name="connsiteX266" fmla="*/ 7702 w 1374771"/>
                    <a:gd name="connsiteY266" fmla="*/ 0 h 15403"/>
                    <a:gd name="connsiteX267" fmla="*/ 0 w 1374771"/>
                    <a:gd name="connsiteY267" fmla="*/ 7702 h 15403"/>
                    <a:gd name="connsiteX268" fmla="*/ 7702 w 1374771"/>
                    <a:gd name="connsiteY268" fmla="*/ 15404 h 15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</a:cxnLst>
                  <a:rect l="l" t="t" r="r" b="b"/>
                  <a:pathLst>
                    <a:path w="1374771" h="15403">
                      <a:moveTo>
                        <a:pt x="1367071" y="15404"/>
                      </a:moveTo>
                      <a:cubicBezTo>
                        <a:pt x="1371361" y="15404"/>
                        <a:pt x="1374772" y="11883"/>
                        <a:pt x="1374772" y="7702"/>
                      </a:cubicBezTo>
                      <a:cubicBezTo>
                        <a:pt x="1374772" y="3411"/>
                        <a:pt x="1371361" y="0"/>
                        <a:pt x="1367071" y="0"/>
                      </a:cubicBezTo>
                      <a:cubicBezTo>
                        <a:pt x="1362779" y="0"/>
                        <a:pt x="1359369" y="3521"/>
                        <a:pt x="1359369" y="7702"/>
                      </a:cubicBezTo>
                      <a:cubicBezTo>
                        <a:pt x="1359369" y="11883"/>
                        <a:pt x="1362889" y="15404"/>
                        <a:pt x="1367071" y="15404"/>
                      </a:cubicBezTo>
                      <a:lnTo>
                        <a:pt x="1367071" y="15404"/>
                      </a:lnTo>
                      <a:close/>
                      <a:moveTo>
                        <a:pt x="1336153" y="15404"/>
                      </a:moveTo>
                      <a:cubicBezTo>
                        <a:pt x="1340444" y="15404"/>
                        <a:pt x="1343855" y="11883"/>
                        <a:pt x="1343855" y="7702"/>
                      </a:cubicBezTo>
                      <a:cubicBezTo>
                        <a:pt x="1343855" y="3411"/>
                        <a:pt x="1340444" y="0"/>
                        <a:pt x="1336153" y="0"/>
                      </a:cubicBezTo>
                      <a:cubicBezTo>
                        <a:pt x="1331862" y="0"/>
                        <a:pt x="1328451" y="3521"/>
                        <a:pt x="1328451" y="7702"/>
                      </a:cubicBezTo>
                      <a:cubicBezTo>
                        <a:pt x="1328561" y="11883"/>
                        <a:pt x="1331972" y="15404"/>
                        <a:pt x="1336153" y="15404"/>
                      </a:cubicBezTo>
                      <a:lnTo>
                        <a:pt x="1336153" y="15404"/>
                      </a:lnTo>
                      <a:close/>
                      <a:moveTo>
                        <a:pt x="1305346" y="15404"/>
                      </a:moveTo>
                      <a:cubicBezTo>
                        <a:pt x="1309637" y="15404"/>
                        <a:pt x="1313047" y="11883"/>
                        <a:pt x="1313047" y="7702"/>
                      </a:cubicBezTo>
                      <a:cubicBezTo>
                        <a:pt x="1313047" y="3411"/>
                        <a:pt x="1309637" y="0"/>
                        <a:pt x="1305346" y="0"/>
                      </a:cubicBezTo>
                      <a:cubicBezTo>
                        <a:pt x="1301055" y="0"/>
                        <a:pt x="1297644" y="3521"/>
                        <a:pt x="1297644" y="7702"/>
                      </a:cubicBezTo>
                      <a:cubicBezTo>
                        <a:pt x="1297644" y="11883"/>
                        <a:pt x="1301055" y="15404"/>
                        <a:pt x="1305346" y="15404"/>
                      </a:cubicBezTo>
                      <a:lnTo>
                        <a:pt x="1305346" y="15404"/>
                      </a:lnTo>
                      <a:close/>
                      <a:moveTo>
                        <a:pt x="1274428" y="15404"/>
                      </a:moveTo>
                      <a:cubicBezTo>
                        <a:pt x="1278720" y="15404"/>
                        <a:pt x="1282130" y="11883"/>
                        <a:pt x="1282130" y="7702"/>
                      </a:cubicBezTo>
                      <a:cubicBezTo>
                        <a:pt x="1282130" y="3411"/>
                        <a:pt x="1278720" y="0"/>
                        <a:pt x="1274428" y="0"/>
                      </a:cubicBezTo>
                      <a:cubicBezTo>
                        <a:pt x="1270138" y="0"/>
                        <a:pt x="1266727" y="3521"/>
                        <a:pt x="1266727" y="7702"/>
                      </a:cubicBezTo>
                      <a:cubicBezTo>
                        <a:pt x="1266727" y="11883"/>
                        <a:pt x="1270138" y="15404"/>
                        <a:pt x="1274428" y="15404"/>
                      </a:cubicBezTo>
                      <a:lnTo>
                        <a:pt x="1274428" y="15404"/>
                      </a:lnTo>
                      <a:close/>
                      <a:moveTo>
                        <a:pt x="1243511" y="15404"/>
                      </a:moveTo>
                      <a:cubicBezTo>
                        <a:pt x="1247802" y="15404"/>
                        <a:pt x="1251213" y="11883"/>
                        <a:pt x="1251213" y="7702"/>
                      </a:cubicBezTo>
                      <a:cubicBezTo>
                        <a:pt x="1251213" y="3411"/>
                        <a:pt x="1247802" y="0"/>
                        <a:pt x="1243511" y="0"/>
                      </a:cubicBezTo>
                      <a:cubicBezTo>
                        <a:pt x="1239221" y="0"/>
                        <a:pt x="1235809" y="3521"/>
                        <a:pt x="1235809" y="7702"/>
                      </a:cubicBezTo>
                      <a:cubicBezTo>
                        <a:pt x="1235809" y="11883"/>
                        <a:pt x="1239330" y="15404"/>
                        <a:pt x="1243511" y="15404"/>
                      </a:cubicBezTo>
                      <a:lnTo>
                        <a:pt x="1243511" y="15404"/>
                      </a:lnTo>
                      <a:close/>
                      <a:moveTo>
                        <a:pt x="1212594" y="15404"/>
                      </a:moveTo>
                      <a:cubicBezTo>
                        <a:pt x="1216885" y="15404"/>
                        <a:pt x="1220296" y="11883"/>
                        <a:pt x="1220296" y="7702"/>
                      </a:cubicBezTo>
                      <a:cubicBezTo>
                        <a:pt x="1220296" y="3411"/>
                        <a:pt x="1216885" y="0"/>
                        <a:pt x="1212594" y="0"/>
                      </a:cubicBezTo>
                      <a:cubicBezTo>
                        <a:pt x="1208303" y="0"/>
                        <a:pt x="1204892" y="3521"/>
                        <a:pt x="1204892" y="7702"/>
                      </a:cubicBezTo>
                      <a:cubicBezTo>
                        <a:pt x="1204892" y="11883"/>
                        <a:pt x="1208413" y="15404"/>
                        <a:pt x="1212594" y="15404"/>
                      </a:cubicBezTo>
                      <a:lnTo>
                        <a:pt x="1212594" y="15404"/>
                      </a:lnTo>
                      <a:close/>
                      <a:moveTo>
                        <a:pt x="1181677" y="15404"/>
                      </a:moveTo>
                      <a:cubicBezTo>
                        <a:pt x="1185968" y="15404"/>
                        <a:pt x="1189379" y="11883"/>
                        <a:pt x="1189379" y="7702"/>
                      </a:cubicBezTo>
                      <a:cubicBezTo>
                        <a:pt x="1189379" y="3411"/>
                        <a:pt x="1185968" y="0"/>
                        <a:pt x="1181677" y="0"/>
                      </a:cubicBezTo>
                      <a:cubicBezTo>
                        <a:pt x="1177386" y="0"/>
                        <a:pt x="1173975" y="3521"/>
                        <a:pt x="1173975" y="7702"/>
                      </a:cubicBezTo>
                      <a:cubicBezTo>
                        <a:pt x="1174085" y="11883"/>
                        <a:pt x="1177496" y="15404"/>
                        <a:pt x="1181677" y="15404"/>
                      </a:cubicBezTo>
                      <a:lnTo>
                        <a:pt x="1181677" y="15404"/>
                      </a:lnTo>
                      <a:close/>
                      <a:moveTo>
                        <a:pt x="1150870" y="15404"/>
                      </a:moveTo>
                      <a:cubicBezTo>
                        <a:pt x="1155161" y="15404"/>
                        <a:pt x="1158572" y="11883"/>
                        <a:pt x="1158572" y="7702"/>
                      </a:cubicBezTo>
                      <a:cubicBezTo>
                        <a:pt x="1158572" y="3411"/>
                        <a:pt x="1155161" y="0"/>
                        <a:pt x="1150870" y="0"/>
                      </a:cubicBezTo>
                      <a:cubicBezTo>
                        <a:pt x="1146578" y="0"/>
                        <a:pt x="1143168" y="3521"/>
                        <a:pt x="1143168" y="7702"/>
                      </a:cubicBezTo>
                      <a:cubicBezTo>
                        <a:pt x="1143168" y="11883"/>
                        <a:pt x="1146578" y="15404"/>
                        <a:pt x="1150870" y="15404"/>
                      </a:cubicBezTo>
                      <a:lnTo>
                        <a:pt x="1150870" y="15404"/>
                      </a:lnTo>
                      <a:close/>
                      <a:moveTo>
                        <a:pt x="1119952" y="15404"/>
                      </a:moveTo>
                      <a:cubicBezTo>
                        <a:pt x="1124244" y="15404"/>
                        <a:pt x="1127654" y="11883"/>
                        <a:pt x="1127654" y="7702"/>
                      </a:cubicBezTo>
                      <a:cubicBezTo>
                        <a:pt x="1127654" y="3411"/>
                        <a:pt x="1124244" y="0"/>
                        <a:pt x="1119952" y="0"/>
                      </a:cubicBezTo>
                      <a:cubicBezTo>
                        <a:pt x="1115661" y="0"/>
                        <a:pt x="1112250" y="3521"/>
                        <a:pt x="1112250" y="7702"/>
                      </a:cubicBezTo>
                      <a:cubicBezTo>
                        <a:pt x="1112250" y="11883"/>
                        <a:pt x="1115661" y="15404"/>
                        <a:pt x="1119952" y="15404"/>
                      </a:cubicBezTo>
                      <a:lnTo>
                        <a:pt x="1119952" y="15404"/>
                      </a:lnTo>
                      <a:close/>
                      <a:moveTo>
                        <a:pt x="1089035" y="15404"/>
                      </a:moveTo>
                      <a:cubicBezTo>
                        <a:pt x="1093326" y="15404"/>
                        <a:pt x="1096737" y="11883"/>
                        <a:pt x="1096737" y="7702"/>
                      </a:cubicBezTo>
                      <a:cubicBezTo>
                        <a:pt x="1096737" y="3411"/>
                        <a:pt x="1093326" y="0"/>
                        <a:pt x="1089035" y="0"/>
                      </a:cubicBezTo>
                      <a:cubicBezTo>
                        <a:pt x="1084744" y="0"/>
                        <a:pt x="1081333" y="3521"/>
                        <a:pt x="1081333" y="7702"/>
                      </a:cubicBezTo>
                      <a:cubicBezTo>
                        <a:pt x="1081333" y="11883"/>
                        <a:pt x="1084854" y="15404"/>
                        <a:pt x="1089035" y="15404"/>
                      </a:cubicBezTo>
                      <a:lnTo>
                        <a:pt x="1089035" y="15404"/>
                      </a:lnTo>
                      <a:close/>
                      <a:moveTo>
                        <a:pt x="1058118" y="15404"/>
                      </a:moveTo>
                      <a:cubicBezTo>
                        <a:pt x="1062409" y="15404"/>
                        <a:pt x="1065820" y="11883"/>
                        <a:pt x="1065820" y="7702"/>
                      </a:cubicBezTo>
                      <a:cubicBezTo>
                        <a:pt x="1065820" y="3411"/>
                        <a:pt x="1062409" y="0"/>
                        <a:pt x="1058118" y="0"/>
                      </a:cubicBezTo>
                      <a:cubicBezTo>
                        <a:pt x="1053827" y="0"/>
                        <a:pt x="1050416" y="3521"/>
                        <a:pt x="1050416" y="7702"/>
                      </a:cubicBezTo>
                      <a:cubicBezTo>
                        <a:pt x="1050526" y="11883"/>
                        <a:pt x="1053937" y="15404"/>
                        <a:pt x="1058118" y="15404"/>
                      </a:cubicBezTo>
                      <a:lnTo>
                        <a:pt x="1058118" y="15404"/>
                      </a:lnTo>
                      <a:close/>
                      <a:moveTo>
                        <a:pt x="1027311" y="15404"/>
                      </a:moveTo>
                      <a:cubicBezTo>
                        <a:pt x="1031601" y="15404"/>
                        <a:pt x="1035012" y="11883"/>
                        <a:pt x="1035012" y="7702"/>
                      </a:cubicBezTo>
                      <a:cubicBezTo>
                        <a:pt x="1035012" y="3411"/>
                        <a:pt x="1031601" y="0"/>
                        <a:pt x="1027311" y="0"/>
                      </a:cubicBezTo>
                      <a:cubicBezTo>
                        <a:pt x="1023020" y="0"/>
                        <a:pt x="1019609" y="3521"/>
                        <a:pt x="1019609" y="7702"/>
                      </a:cubicBezTo>
                      <a:cubicBezTo>
                        <a:pt x="1019609" y="11883"/>
                        <a:pt x="1023020" y="15404"/>
                        <a:pt x="1027311" y="15404"/>
                      </a:cubicBezTo>
                      <a:lnTo>
                        <a:pt x="1027311" y="15404"/>
                      </a:lnTo>
                      <a:close/>
                      <a:moveTo>
                        <a:pt x="996394" y="15404"/>
                      </a:moveTo>
                      <a:cubicBezTo>
                        <a:pt x="1000684" y="15404"/>
                        <a:pt x="1004095" y="11883"/>
                        <a:pt x="1004095" y="7702"/>
                      </a:cubicBezTo>
                      <a:cubicBezTo>
                        <a:pt x="1004095" y="3411"/>
                        <a:pt x="1000684" y="0"/>
                        <a:pt x="996394" y="0"/>
                      </a:cubicBezTo>
                      <a:cubicBezTo>
                        <a:pt x="992102" y="0"/>
                        <a:pt x="988692" y="3521"/>
                        <a:pt x="988692" y="7702"/>
                      </a:cubicBezTo>
                      <a:cubicBezTo>
                        <a:pt x="988692" y="11883"/>
                        <a:pt x="992102" y="15404"/>
                        <a:pt x="996394" y="15404"/>
                      </a:cubicBezTo>
                      <a:lnTo>
                        <a:pt x="996394" y="15404"/>
                      </a:lnTo>
                      <a:close/>
                      <a:moveTo>
                        <a:pt x="965476" y="15404"/>
                      </a:moveTo>
                      <a:cubicBezTo>
                        <a:pt x="969767" y="15404"/>
                        <a:pt x="973178" y="11883"/>
                        <a:pt x="973178" y="7702"/>
                      </a:cubicBezTo>
                      <a:cubicBezTo>
                        <a:pt x="973178" y="3411"/>
                        <a:pt x="969767" y="0"/>
                        <a:pt x="965476" y="0"/>
                      </a:cubicBezTo>
                      <a:cubicBezTo>
                        <a:pt x="961185" y="0"/>
                        <a:pt x="957775" y="3521"/>
                        <a:pt x="957775" y="7702"/>
                      </a:cubicBezTo>
                      <a:cubicBezTo>
                        <a:pt x="957775" y="11883"/>
                        <a:pt x="961185" y="15404"/>
                        <a:pt x="965476" y="15404"/>
                      </a:cubicBezTo>
                      <a:lnTo>
                        <a:pt x="965476" y="15404"/>
                      </a:lnTo>
                      <a:close/>
                      <a:moveTo>
                        <a:pt x="934559" y="15404"/>
                      </a:moveTo>
                      <a:cubicBezTo>
                        <a:pt x="938850" y="15404"/>
                        <a:pt x="942260" y="11883"/>
                        <a:pt x="942260" y="7702"/>
                      </a:cubicBezTo>
                      <a:cubicBezTo>
                        <a:pt x="942260" y="3411"/>
                        <a:pt x="938850" y="0"/>
                        <a:pt x="934559" y="0"/>
                      </a:cubicBezTo>
                      <a:cubicBezTo>
                        <a:pt x="930268" y="0"/>
                        <a:pt x="926857" y="3521"/>
                        <a:pt x="926857" y="7702"/>
                      </a:cubicBezTo>
                      <a:cubicBezTo>
                        <a:pt x="926857" y="11883"/>
                        <a:pt x="930378" y="15404"/>
                        <a:pt x="934559" y="15404"/>
                      </a:cubicBezTo>
                      <a:lnTo>
                        <a:pt x="934559" y="15404"/>
                      </a:lnTo>
                      <a:close/>
                      <a:moveTo>
                        <a:pt x="903642" y="15404"/>
                      </a:moveTo>
                      <a:cubicBezTo>
                        <a:pt x="907933" y="15404"/>
                        <a:pt x="911343" y="11883"/>
                        <a:pt x="911343" y="7702"/>
                      </a:cubicBezTo>
                      <a:cubicBezTo>
                        <a:pt x="911343" y="3411"/>
                        <a:pt x="907933" y="0"/>
                        <a:pt x="903642" y="0"/>
                      </a:cubicBezTo>
                      <a:cubicBezTo>
                        <a:pt x="899351" y="0"/>
                        <a:pt x="895940" y="3521"/>
                        <a:pt x="895940" y="7702"/>
                      </a:cubicBezTo>
                      <a:cubicBezTo>
                        <a:pt x="896050" y="11883"/>
                        <a:pt x="899461" y="15404"/>
                        <a:pt x="903642" y="15404"/>
                      </a:cubicBezTo>
                      <a:lnTo>
                        <a:pt x="903642" y="15404"/>
                      </a:lnTo>
                      <a:close/>
                      <a:moveTo>
                        <a:pt x="872834" y="15404"/>
                      </a:moveTo>
                      <a:cubicBezTo>
                        <a:pt x="877125" y="15404"/>
                        <a:pt x="880536" y="11883"/>
                        <a:pt x="880536" y="7702"/>
                      </a:cubicBezTo>
                      <a:cubicBezTo>
                        <a:pt x="880536" y="3411"/>
                        <a:pt x="877125" y="0"/>
                        <a:pt x="872834" y="0"/>
                      </a:cubicBezTo>
                      <a:cubicBezTo>
                        <a:pt x="868544" y="0"/>
                        <a:pt x="865133" y="3521"/>
                        <a:pt x="865133" y="7702"/>
                      </a:cubicBezTo>
                      <a:cubicBezTo>
                        <a:pt x="865133" y="11883"/>
                        <a:pt x="868544" y="15404"/>
                        <a:pt x="872834" y="15404"/>
                      </a:cubicBezTo>
                      <a:lnTo>
                        <a:pt x="872834" y="15404"/>
                      </a:lnTo>
                      <a:close/>
                      <a:moveTo>
                        <a:pt x="841917" y="15404"/>
                      </a:moveTo>
                      <a:cubicBezTo>
                        <a:pt x="846208" y="15404"/>
                        <a:pt x="849619" y="11883"/>
                        <a:pt x="849619" y="7702"/>
                      </a:cubicBezTo>
                      <a:cubicBezTo>
                        <a:pt x="849619" y="3411"/>
                        <a:pt x="846208" y="0"/>
                        <a:pt x="841917" y="0"/>
                      </a:cubicBezTo>
                      <a:cubicBezTo>
                        <a:pt x="837626" y="0"/>
                        <a:pt x="834215" y="3521"/>
                        <a:pt x="834215" y="7702"/>
                      </a:cubicBezTo>
                      <a:cubicBezTo>
                        <a:pt x="834215" y="11883"/>
                        <a:pt x="837626" y="15404"/>
                        <a:pt x="841917" y="15404"/>
                      </a:cubicBezTo>
                      <a:lnTo>
                        <a:pt x="841917" y="15404"/>
                      </a:lnTo>
                      <a:close/>
                      <a:moveTo>
                        <a:pt x="811000" y="15404"/>
                      </a:moveTo>
                      <a:cubicBezTo>
                        <a:pt x="815291" y="15404"/>
                        <a:pt x="818702" y="11883"/>
                        <a:pt x="818702" y="7702"/>
                      </a:cubicBezTo>
                      <a:cubicBezTo>
                        <a:pt x="818702" y="3411"/>
                        <a:pt x="815291" y="0"/>
                        <a:pt x="811000" y="0"/>
                      </a:cubicBezTo>
                      <a:cubicBezTo>
                        <a:pt x="806709" y="0"/>
                        <a:pt x="803298" y="3521"/>
                        <a:pt x="803298" y="7702"/>
                      </a:cubicBezTo>
                      <a:cubicBezTo>
                        <a:pt x="803298" y="11883"/>
                        <a:pt x="806709" y="15404"/>
                        <a:pt x="811000" y="15404"/>
                      </a:cubicBezTo>
                      <a:lnTo>
                        <a:pt x="811000" y="15404"/>
                      </a:lnTo>
                      <a:close/>
                      <a:moveTo>
                        <a:pt x="780083" y="15404"/>
                      </a:moveTo>
                      <a:cubicBezTo>
                        <a:pt x="784374" y="15404"/>
                        <a:pt x="787785" y="11883"/>
                        <a:pt x="787785" y="7702"/>
                      </a:cubicBezTo>
                      <a:cubicBezTo>
                        <a:pt x="787785" y="3411"/>
                        <a:pt x="784374" y="0"/>
                        <a:pt x="780083" y="0"/>
                      </a:cubicBezTo>
                      <a:cubicBezTo>
                        <a:pt x="775792" y="0"/>
                        <a:pt x="772381" y="3521"/>
                        <a:pt x="772381" y="7702"/>
                      </a:cubicBezTo>
                      <a:cubicBezTo>
                        <a:pt x="772381" y="11883"/>
                        <a:pt x="775902" y="15404"/>
                        <a:pt x="780083" y="15404"/>
                      </a:cubicBezTo>
                      <a:lnTo>
                        <a:pt x="780083" y="15404"/>
                      </a:lnTo>
                      <a:close/>
                      <a:moveTo>
                        <a:pt x="749165" y="15404"/>
                      </a:moveTo>
                      <a:cubicBezTo>
                        <a:pt x="753457" y="15404"/>
                        <a:pt x="756867" y="11883"/>
                        <a:pt x="756867" y="7702"/>
                      </a:cubicBezTo>
                      <a:cubicBezTo>
                        <a:pt x="756867" y="3411"/>
                        <a:pt x="753457" y="0"/>
                        <a:pt x="749165" y="0"/>
                      </a:cubicBezTo>
                      <a:cubicBezTo>
                        <a:pt x="744875" y="0"/>
                        <a:pt x="741464" y="3521"/>
                        <a:pt x="741464" y="7702"/>
                      </a:cubicBezTo>
                      <a:cubicBezTo>
                        <a:pt x="741574" y="11883"/>
                        <a:pt x="744984" y="15404"/>
                        <a:pt x="749165" y="15404"/>
                      </a:cubicBezTo>
                      <a:lnTo>
                        <a:pt x="749165" y="15404"/>
                      </a:lnTo>
                      <a:close/>
                      <a:moveTo>
                        <a:pt x="718358" y="15404"/>
                      </a:moveTo>
                      <a:cubicBezTo>
                        <a:pt x="722649" y="15404"/>
                        <a:pt x="726060" y="11883"/>
                        <a:pt x="726060" y="7702"/>
                      </a:cubicBezTo>
                      <a:cubicBezTo>
                        <a:pt x="726060" y="3411"/>
                        <a:pt x="722649" y="0"/>
                        <a:pt x="718358" y="0"/>
                      </a:cubicBezTo>
                      <a:cubicBezTo>
                        <a:pt x="714067" y="0"/>
                        <a:pt x="710656" y="3521"/>
                        <a:pt x="710656" y="7702"/>
                      </a:cubicBezTo>
                      <a:cubicBezTo>
                        <a:pt x="710656" y="11883"/>
                        <a:pt x="714067" y="15404"/>
                        <a:pt x="718358" y="15404"/>
                      </a:cubicBezTo>
                      <a:lnTo>
                        <a:pt x="718358" y="15404"/>
                      </a:lnTo>
                      <a:close/>
                      <a:moveTo>
                        <a:pt x="687441" y="15404"/>
                      </a:moveTo>
                      <a:cubicBezTo>
                        <a:pt x="691732" y="15404"/>
                        <a:pt x="695143" y="11883"/>
                        <a:pt x="695143" y="7702"/>
                      </a:cubicBezTo>
                      <a:cubicBezTo>
                        <a:pt x="695143" y="3411"/>
                        <a:pt x="691732" y="0"/>
                        <a:pt x="687441" y="0"/>
                      </a:cubicBezTo>
                      <a:cubicBezTo>
                        <a:pt x="683150" y="0"/>
                        <a:pt x="679739" y="3521"/>
                        <a:pt x="679739" y="7702"/>
                      </a:cubicBezTo>
                      <a:cubicBezTo>
                        <a:pt x="679739" y="11883"/>
                        <a:pt x="683150" y="15404"/>
                        <a:pt x="687441" y="15404"/>
                      </a:cubicBezTo>
                      <a:lnTo>
                        <a:pt x="687441" y="15404"/>
                      </a:lnTo>
                      <a:close/>
                      <a:moveTo>
                        <a:pt x="656524" y="15404"/>
                      </a:moveTo>
                      <a:cubicBezTo>
                        <a:pt x="660815" y="15404"/>
                        <a:pt x="664226" y="11883"/>
                        <a:pt x="664226" y="7702"/>
                      </a:cubicBezTo>
                      <a:cubicBezTo>
                        <a:pt x="664226" y="3411"/>
                        <a:pt x="660815" y="0"/>
                        <a:pt x="656524" y="0"/>
                      </a:cubicBezTo>
                      <a:cubicBezTo>
                        <a:pt x="652233" y="0"/>
                        <a:pt x="648822" y="3521"/>
                        <a:pt x="648822" y="7702"/>
                      </a:cubicBezTo>
                      <a:cubicBezTo>
                        <a:pt x="648822" y="11883"/>
                        <a:pt x="652343" y="15404"/>
                        <a:pt x="656524" y="15404"/>
                      </a:cubicBezTo>
                      <a:lnTo>
                        <a:pt x="656524" y="15404"/>
                      </a:lnTo>
                      <a:close/>
                      <a:moveTo>
                        <a:pt x="625607" y="15404"/>
                      </a:moveTo>
                      <a:cubicBezTo>
                        <a:pt x="629898" y="15404"/>
                        <a:pt x="633308" y="11883"/>
                        <a:pt x="633308" y="7702"/>
                      </a:cubicBezTo>
                      <a:cubicBezTo>
                        <a:pt x="633308" y="3411"/>
                        <a:pt x="629898" y="0"/>
                        <a:pt x="625607" y="0"/>
                      </a:cubicBezTo>
                      <a:cubicBezTo>
                        <a:pt x="621316" y="0"/>
                        <a:pt x="617905" y="3521"/>
                        <a:pt x="617905" y="7702"/>
                      </a:cubicBezTo>
                      <a:cubicBezTo>
                        <a:pt x="617905" y="11883"/>
                        <a:pt x="621426" y="15404"/>
                        <a:pt x="625607" y="15404"/>
                      </a:cubicBezTo>
                      <a:lnTo>
                        <a:pt x="625607" y="15404"/>
                      </a:lnTo>
                      <a:close/>
                      <a:moveTo>
                        <a:pt x="594689" y="15404"/>
                      </a:moveTo>
                      <a:cubicBezTo>
                        <a:pt x="598980" y="15404"/>
                        <a:pt x="602391" y="11883"/>
                        <a:pt x="602391" y="7702"/>
                      </a:cubicBezTo>
                      <a:cubicBezTo>
                        <a:pt x="602391" y="3411"/>
                        <a:pt x="598980" y="0"/>
                        <a:pt x="594689" y="0"/>
                      </a:cubicBezTo>
                      <a:cubicBezTo>
                        <a:pt x="590398" y="0"/>
                        <a:pt x="586988" y="3521"/>
                        <a:pt x="586988" y="7702"/>
                      </a:cubicBezTo>
                      <a:cubicBezTo>
                        <a:pt x="587098" y="11883"/>
                        <a:pt x="590508" y="15404"/>
                        <a:pt x="594689" y="15404"/>
                      </a:cubicBezTo>
                      <a:lnTo>
                        <a:pt x="594689" y="15404"/>
                      </a:lnTo>
                      <a:close/>
                      <a:moveTo>
                        <a:pt x="563882" y="15404"/>
                      </a:moveTo>
                      <a:cubicBezTo>
                        <a:pt x="568173" y="15404"/>
                        <a:pt x="571584" y="11883"/>
                        <a:pt x="571584" y="7702"/>
                      </a:cubicBezTo>
                      <a:cubicBezTo>
                        <a:pt x="571584" y="3411"/>
                        <a:pt x="568173" y="0"/>
                        <a:pt x="563882" y="0"/>
                      </a:cubicBezTo>
                      <a:cubicBezTo>
                        <a:pt x="559591" y="0"/>
                        <a:pt x="556180" y="3521"/>
                        <a:pt x="556180" y="7702"/>
                      </a:cubicBezTo>
                      <a:cubicBezTo>
                        <a:pt x="556180" y="11883"/>
                        <a:pt x="559591" y="15404"/>
                        <a:pt x="563882" y="15404"/>
                      </a:cubicBezTo>
                      <a:lnTo>
                        <a:pt x="563882" y="15404"/>
                      </a:lnTo>
                      <a:close/>
                      <a:moveTo>
                        <a:pt x="532965" y="15404"/>
                      </a:moveTo>
                      <a:cubicBezTo>
                        <a:pt x="537256" y="15404"/>
                        <a:pt x="540667" y="11883"/>
                        <a:pt x="540667" y="7702"/>
                      </a:cubicBezTo>
                      <a:cubicBezTo>
                        <a:pt x="540667" y="3411"/>
                        <a:pt x="537256" y="0"/>
                        <a:pt x="532965" y="0"/>
                      </a:cubicBezTo>
                      <a:cubicBezTo>
                        <a:pt x="528674" y="0"/>
                        <a:pt x="525263" y="3521"/>
                        <a:pt x="525263" y="7702"/>
                      </a:cubicBezTo>
                      <a:cubicBezTo>
                        <a:pt x="525263" y="11883"/>
                        <a:pt x="528674" y="15404"/>
                        <a:pt x="532965" y="15404"/>
                      </a:cubicBezTo>
                      <a:lnTo>
                        <a:pt x="532965" y="15404"/>
                      </a:lnTo>
                      <a:close/>
                      <a:moveTo>
                        <a:pt x="502048" y="15404"/>
                      </a:moveTo>
                      <a:cubicBezTo>
                        <a:pt x="506339" y="15404"/>
                        <a:pt x="509750" y="11883"/>
                        <a:pt x="509750" y="7702"/>
                      </a:cubicBezTo>
                      <a:cubicBezTo>
                        <a:pt x="509750" y="3411"/>
                        <a:pt x="506339" y="0"/>
                        <a:pt x="502048" y="0"/>
                      </a:cubicBezTo>
                      <a:cubicBezTo>
                        <a:pt x="497757" y="0"/>
                        <a:pt x="494346" y="3521"/>
                        <a:pt x="494346" y="7702"/>
                      </a:cubicBezTo>
                      <a:cubicBezTo>
                        <a:pt x="494346" y="11883"/>
                        <a:pt x="497867" y="15404"/>
                        <a:pt x="502048" y="15404"/>
                      </a:cubicBezTo>
                      <a:lnTo>
                        <a:pt x="502048" y="15404"/>
                      </a:lnTo>
                      <a:close/>
                      <a:moveTo>
                        <a:pt x="471130" y="15404"/>
                      </a:moveTo>
                      <a:cubicBezTo>
                        <a:pt x="475421" y="15404"/>
                        <a:pt x="478832" y="11883"/>
                        <a:pt x="478832" y="7702"/>
                      </a:cubicBezTo>
                      <a:cubicBezTo>
                        <a:pt x="478832" y="3411"/>
                        <a:pt x="475421" y="0"/>
                        <a:pt x="471130" y="0"/>
                      </a:cubicBezTo>
                      <a:cubicBezTo>
                        <a:pt x="466839" y="0"/>
                        <a:pt x="463428" y="3521"/>
                        <a:pt x="463428" y="7702"/>
                      </a:cubicBezTo>
                      <a:cubicBezTo>
                        <a:pt x="463428" y="11883"/>
                        <a:pt x="466949" y="15404"/>
                        <a:pt x="471130" y="15404"/>
                      </a:cubicBezTo>
                      <a:lnTo>
                        <a:pt x="471130" y="15404"/>
                      </a:lnTo>
                      <a:close/>
                      <a:moveTo>
                        <a:pt x="440323" y="15404"/>
                      </a:moveTo>
                      <a:cubicBezTo>
                        <a:pt x="444614" y="15404"/>
                        <a:pt x="448025" y="11883"/>
                        <a:pt x="448025" y="7702"/>
                      </a:cubicBezTo>
                      <a:cubicBezTo>
                        <a:pt x="448025" y="3411"/>
                        <a:pt x="444614" y="0"/>
                        <a:pt x="440323" y="0"/>
                      </a:cubicBezTo>
                      <a:cubicBezTo>
                        <a:pt x="436032" y="0"/>
                        <a:pt x="432621" y="3521"/>
                        <a:pt x="432621" y="7702"/>
                      </a:cubicBezTo>
                      <a:cubicBezTo>
                        <a:pt x="432621" y="11883"/>
                        <a:pt x="436032" y="15404"/>
                        <a:pt x="440323" y="15404"/>
                      </a:cubicBezTo>
                      <a:lnTo>
                        <a:pt x="440323" y="15404"/>
                      </a:lnTo>
                      <a:close/>
                      <a:moveTo>
                        <a:pt x="409406" y="15404"/>
                      </a:moveTo>
                      <a:cubicBezTo>
                        <a:pt x="413697" y="15404"/>
                        <a:pt x="417108" y="11883"/>
                        <a:pt x="417108" y="7702"/>
                      </a:cubicBezTo>
                      <a:cubicBezTo>
                        <a:pt x="417108" y="3411"/>
                        <a:pt x="413697" y="0"/>
                        <a:pt x="409406" y="0"/>
                      </a:cubicBezTo>
                      <a:cubicBezTo>
                        <a:pt x="405115" y="0"/>
                        <a:pt x="401704" y="3521"/>
                        <a:pt x="401704" y="7702"/>
                      </a:cubicBezTo>
                      <a:cubicBezTo>
                        <a:pt x="401704" y="11883"/>
                        <a:pt x="405115" y="15404"/>
                        <a:pt x="409406" y="15404"/>
                      </a:cubicBezTo>
                      <a:lnTo>
                        <a:pt x="409406" y="15404"/>
                      </a:lnTo>
                      <a:close/>
                      <a:moveTo>
                        <a:pt x="378489" y="15404"/>
                      </a:moveTo>
                      <a:cubicBezTo>
                        <a:pt x="382780" y="15404"/>
                        <a:pt x="386191" y="11883"/>
                        <a:pt x="386191" y="7702"/>
                      </a:cubicBezTo>
                      <a:cubicBezTo>
                        <a:pt x="386191" y="3411"/>
                        <a:pt x="382780" y="0"/>
                        <a:pt x="378489" y="0"/>
                      </a:cubicBezTo>
                      <a:cubicBezTo>
                        <a:pt x="374198" y="0"/>
                        <a:pt x="370787" y="3521"/>
                        <a:pt x="370787" y="7702"/>
                      </a:cubicBezTo>
                      <a:cubicBezTo>
                        <a:pt x="370787" y="11883"/>
                        <a:pt x="374198" y="15404"/>
                        <a:pt x="378489" y="15404"/>
                      </a:cubicBezTo>
                      <a:lnTo>
                        <a:pt x="378489" y="15404"/>
                      </a:lnTo>
                      <a:close/>
                      <a:moveTo>
                        <a:pt x="347571" y="15404"/>
                      </a:moveTo>
                      <a:cubicBezTo>
                        <a:pt x="351863" y="15404"/>
                        <a:pt x="355273" y="11883"/>
                        <a:pt x="355273" y="7702"/>
                      </a:cubicBezTo>
                      <a:cubicBezTo>
                        <a:pt x="355273" y="3411"/>
                        <a:pt x="351863" y="0"/>
                        <a:pt x="347571" y="0"/>
                      </a:cubicBezTo>
                      <a:cubicBezTo>
                        <a:pt x="343281" y="0"/>
                        <a:pt x="339870" y="3521"/>
                        <a:pt x="339870" y="7702"/>
                      </a:cubicBezTo>
                      <a:cubicBezTo>
                        <a:pt x="339870" y="11883"/>
                        <a:pt x="343390" y="15404"/>
                        <a:pt x="347571" y="15404"/>
                      </a:cubicBezTo>
                      <a:lnTo>
                        <a:pt x="347571" y="15404"/>
                      </a:lnTo>
                      <a:close/>
                      <a:moveTo>
                        <a:pt x="316654" y="15404"/>
                      </a:moveTo>
                      <a:cubicBezTo>
                        <a:pt x="320945" y="15404"/>
                        <a:pt x="324356" y="11883"/>
                        <a:pt x="324356" y="7702"/>
                      </a:cubicBezTo>
                      <a:cubicBezTo>
                        <a:pt x="324356" y="3411"/>
                        <a:pt x="320945" y="0"/>
                        <a:pt x="316654" y="0"/>
                      </a:cubicBezTo>
                      <a:cubicBezTo>
                        <a:pt x="312363" y="0"/>
                        <a:pt x="308953" y="3521"/>
                        <a:pt x="308953" y="7702"/>
                      </a:cubicBezTo>
                      <a:cubicBezTo>
                        <a:pt x="309062" y="11883"/>
                        <a:pt x="312473" y="15404"/>
                        <a:pt x="316654" y="15404"/>
                      </a:cubicBezTo>
                      <a:lnTo>
                        <a:pt x="316654" y="15404"/>
                      </a:lnTo>
                      <a:close/>
                      <a:moveTo>
                        <a:pt x="285847" y="15404"/>
                      </a:moveTo>
                      <a:cubicBezTo>
                        <a:pt x="290138" y="15404"/>
                        <a:pt x="293549" y="11883"/>
                        <a:pt x="293549" y="7702"/>
                      </a:cubicBezTo>
                      <a:cubicBezTo>
                        <a:pt x="293549" y="3411"/>
                        <a:pt x="290138" y="0"/>
                        <a:pt x="285847" y="0"/>
                      </a:cubicBezTo>
                      <a:cubicBezTo>
                        <a:pt x="281556" y="0"/>
                        <a:pt x="278145" y="3521"/>
                        <a:pt x="278145" y="7702"/>
                      </a:cubicBezTo>
                      <a:cubicBezTo>
                        <a:pt x="278145" y="11883"/>
                        <a:pt x="281556" y="15404"/>
                        <a:pt x="285847" y="15404"/>
                      </a:cubicBezTo>
                      <a:lnTo>
                        <a:pt x="285847" y="15404"/>
                      </a:lnTo>
                      <a:close/>
                      <a:moveTo>
                        <a:pt x="254930" y="15404"/>
                      </a:moveTo>
                      <a:cubicBezTo>
                        <a:pt x="259221" y="15404"/>
                        <a:pt x="262631" y="11883"/>
                        <a:pt x="262631" y="7702"/>
                      </a:cubicBezTo>
                      <a:cubicBezTo>
                        <a:pt x="262631" y="3411"/>
                        <a:pt x="259221" y="0"/>
                        <a:pt x="254930" y="0"/>
                      </a:cubicBezTo>
                      <a:cubicBezTo>
                        <a:pt x="250639" y="0"/>
                        <a:pt x="247228" y="3521"/>
                        <a:pt x="247228" y="7702"/>
                      </a:cubicBezTo>
                      <a:cubicBezTo>
                        <a:pt x="247228" y="11883"/>
                        <a:pt x="250639" y="15404"/>
                        <a:pt x="254930" y="15404"/>
                      </a:cubicBezTo>
                      <a:lnTo>
                        <a:pt x="254930" y="15404"/>
                      </a:lnTo>
                      <a:close/>
                      <a:moveTo>
                        <a:pt x="224013" y="15404"/>
                      </a:moveTo>
                      <a:cubicBezTo>
                        <a:pt x="228303" y="15404"/>
                        <a:pt x="231714" y="11883"/>
                        <a:pt x="231714" y="7702"/>
                      </a:cubicBezTo>
                      <a:cubicBezTo>
                        <a:pt x="231714" y="3411"/>
                        <a:pt x="228303" y="0"/>
                        <a:pt x="224013" y="0"/>
                      </a:cubicBezTo>
                      <a:cubicBezTo>
                        <a:pt x="219721" y="0"/>
                        <a:pt x="216311" y="3521"/>
                        <a:pt x="216311" y="7702"/>
                      </a:cubicBezTo>
                      <a:cubicBezTo>
                        <a:pt x="216311" y="11883"/>
                        <a:pt x="219721" y="15404"/>
                        <a:pt x="224013" y="15404"/>
                      </a:cubicBezTo>
                      <a:lnTo>
                        <a:pt x="224013" y="15404"/>
                      </a:lnTo>
                      <a:close/>
                      <a:moveTo>
                        <a:pt x="193095" y="15404"/>
                      </a:moveTo>
                      <a:cubicBezTo>
                        <a:pt x="197386" y="15404"/>
                        <a:pt x="200797" y="11883"/>
                        <a:pt x="200797" y="7702"/>
                      </a:cubicBezTo>
                      <a:cubicBezTo>
                        <a:pt x="200797" y="3411"/>
                        <a:pt x="197386" y="0"/>
                        <a:pt x="193095" y="0"/>
                      </a:cubicBezTo>
                      <a:cubicBezTo>
                        <a:pt x="188804" y="0"/>
                        <a:pt x="185393" y="3521"/>
                        <a:pt x="185393" y="7702"/>
                      </a:cubicBezTo>
                      <a:cubicBezTo>
                        <a:pt x="185393" y="11883"/>
                        <a:pt x="188914" y="15404"/>
                        <a:pt x="193095" y="15404"/>
                      </a:cubicBezTo>
                      <a:lnTo>
                        <a:pt x="193095" y="15404"/>
                      </a:lnTo>
                      <a:close/>
                      <a:moveTo>
                        <a:pt x="162178" y="15404"/>
                      </a:moveTo>
                      <a:cubicBezTo>
                        <a:pt x="166469" y="15404"/>
                        <a:pt x="169880" y="11883"/>
                        <a:pt x="169880" y="7702"/>
                      </a:cubicBezTo>
                      <a:cubicBezTo>
                        <a:pt x="169880" y="3411"/>
                        <a:pt x="166469" y="0"/>
                        <a:pt x="162178" y="0"/>
                      </a:cubicBezTo>
                      <a:cubicBezTo>
                        <a:pt x="157887" y="0"/>
                        <a:pt x="154476" y="3521"/>
                        <a:pt x="154476" y="7702"/>
                      </a:cubicBezTo>
                      <a:cubicBezTo>
                        <a:pt x="154586" y="11883"/>
                        <a:pt x="157997" y="15404"/>
                        <a:pt x="162178" y="15404"/>
                      </a:cubicBezTo>
                      <a:lnTo>
                        <a:pt x="162178" y="15404"/>
                      </a:lnTo>
                      <a:close/>
                      <a:moveTo>
                        <a:pt x="131371" y="15404"/>
                      </a:moveTo>
                      <a:cubicBezTo>
                        <a:pt x="135662" y="15404"/>
                        <a:pt x="139073" y="11883"/>
                        <a:pt x="139073" y="7702"/>
                      </a:cubicBezTo>
                      <a:cubicBezTo>
                        <a:pt x="139073" y="3411"/>
                        <a:pt x="135662" y="0"/>
                        <a:pt x="131371" y="0"/>
                      </a:cubicBezTo>
                      <a:cubicBezTo>
                        <a:pt x="127080" y="0"/>
                        <a:pt x="123669" y="3521"/>
                        <a:pt x="123669" y="7702"/>
                      </a:cubicBezTo>
                      <a:cubicBezTo>
                        <a:pt x="123669" y="11883"/>
                        <a:pt x="127080" y="15404"/>
                        <a:pt x="131371" y="15404"/>
                      </a:cubicBezTo>
                      <a:lnTo>
                        <a:pt x="131371" y="15404"/>
                      </a:lnTo>
                      <a:close/>
                      <a:moveTo>
                        <a:pt x="100454" y="15404"/>
                      </a:moveTo>
                      <a:cubicBezTo>
                        <a:pt x="104745" y="15404"/>
                        <a:pt x="108156" y="11883"/>
                        <a:pt x="108156" y="7702"/>
                      </a:cubicBezTo>
                      <a:cubicBezTo>
                        <a:pt x="108156" y="3411"/>
                        <a:pt x="104745" y="0"/>
                        <a:pt x="100454" y="0"/>
                      </a:cubicBezTo>
                      <a:cubicBezTo>
                        <a:pt x="96163" y="0"/>
                        <a:pt x="92752" y="3521"/>
                        <a:pt x="92752" y="7702"/>
                      </a:cubicBezTo>
                      <a:cubicBezTo>
                        <a:pt x="92752" y="11883"/>
                        <a:pt x="96163" y="15404"/>
                        <a:pt x="100454" y="15404"/>
                      </a:cubicBezTo>
                      <a:lnTo>
                        <a:pt x="100454" y="15404"/>
                      </a:lnTo>
                      <a:close/>
                      <a:moveTo>
                        <a:pt x="69536" y="15404"/>
                      </a:moveTo>
                      <a:cubicBezTo>
                        <a:pt x="73827" y="15404"/>
                        <a:pt x="77238" y="11883"/>
                        <a:pt x="77238" y="7702"/>
                      </a:cubicBezTo>
                      <a:cubicBezTo>
                        <a:pt x="77238" y="3411"/>
                        <a:pt x="73827" y="0"/>
                        <a:pt x="69536" y="0"/>
                      </a:cubicBezTo>
                      <a:cubicBezTo>
                        <a:pt x="65245" y="0"/>
                        <a:pt x="61834" y="3521"/>
                        <a:pt x="61834" y="7702"/>
                      </a:cubicBezTo>
                      <a:cubicBezTo>
                        <a:pt x="61834" y="11883"/>
                        <a:pt x="65245" y="15404"/>
                        <a:pt x="69536" y="15404"/>
                      </a:cubicBezTo>
                      <a:lnTo>
                        <a:pt x="69536" y="15404"/>
                      </a:lnTo>
                      <a:close/>
                      <a:moveTo>
                        <a:pt x="38619" y="15404"/>
                      </a:moveTo>
                      <a:cubicBezTo>
                        <a:pt x="42910" y="15404"/>
                        <a:pt x="46321" y="11883"/>
                        <a:pt x="46321" y="7702"/>
                      </a:cubicBezTo>
                      <a:cubicBezTo>
                        <a:pt x="46321" y="3411"/>
                        <a:pt x="42910" y="0"/>
                        <a:pt x="38619" y="0"/>
                      </a:cubicBezTo>
                      <a:cubicBezTo>
                        <a:pt x="34328" y="0"/>
                        <a:pt x="30917" y="3521"/>
                        <a:pt x="30917" y="7702"/>
                      </a:cubicBezTo>
                      <a:cubicBezTo>
                        <a:pt x="30917" y="11883"/>
                        <a:pt x="34438" y="15404"/>
                        <a:pt x="38619" y="15404"/>
                      </a:cubicBezTo>
                      <a:lnTo>
                        <a:pt x="38619" y="15404"/>
                      </a:lnTo>
                      <a:close/>
                      <a:moveTo>
                        <a:pt x="7702" y="15404"/>
                      </a:moveTo>
                      <a:cubicBezTo>
                        <a:pt x="11993" y="15404"/>
                        <a:pt x="15404" y="11883"/>
                        <a:pt x="15404" y="7702"/>
                      </a:cubicBezTo>
                      <a:cubicBezTo>
                        <a:pt x="15404" y="3411"/>
                        <a:pt x="11993" y="0"/>
                        <a:pt x="7702" y="0"/>
                      </a:cubicBezTo>
                      <a:cubicBezTo>
                        <a:pt x="3411" y="0"/>
                        <a:pt x="0" y="3521"/>
                        <a:pt x="0" y="7702"/>
                      </a:cubicBezTo>
                      <a:cubicBezTo>
                        <a:pt x="110" y="11883"/>
                        <a:pt x="3521" y="15404"/>
                        <a:pt x="7702" y="15404"/>
                      </a:cubicBez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955559D8-9E21-4BFE-AC1E-1CEA3EE9243C}"/>
                  </a:ext>
                </a:extLst>
              </p:cNvPr>
              <p:cNvSpPr/>
              <p:nvPr/>
            </p:nvSpPr>
            <p:spPr>
              <a:xfrm>
                <a:off x="7513791" y="494723"/>
                <a:ext cx="671267" cy="15403"/>
              </a:xfrm>
              <a:custGeom>
                <a:avLst/>
                <a:gdLst>
                  <a:gd name="connsiteX0" fmla="*/ 663565 w 671267"/>
                  <a:gd name="connsiteY0" fmla="*/ 15404 h 15403"/>
                  <a:gd name="connsiteX1" fmla="*/ 671267 w 671267"/>
                  <a:gd name="connsiteY1" fmla="*/ 7702 h 15403"/>
                  <a:gd name="connsiteX2" fmla="*/ 663565 w 671267"/>
                  <a:gd name="connsiteY2" fmla="*/ 0 h 15403"/>
                  <a:gd name="connsiteX3" fmla="*/ 655863 w 671267"/>
                  <a:gd name="connsiteY3" fmla="*/ 7702 h 15403"/>
                  <a:gd name="connsiteX4" fmla="*/ 663565 w 671267"/>
                  <a:gd name="connsiteY4" fmla="*/ 15404 h 15403"/>
                  <a:gd name="connsiteX5" fmla="*/ 663565 w 671267"/>
                  <a:gd name="connsiteY5" fmla="*/ 15404 h 15403"/>
                  <a:gd name="connsiteX6" fmla="*/ 632648 w 671267"/>
                  <a:gd name="connsiteY6" fmla="*/ 15404 h 15403"/>
                  <a:gd name="connsiteX7" fmla="*/ 640350 w 671267"/>
                  <a:gd name="connsiteY7" fmla="*/ 7702 h 15403"/>
                  <a:gd name="connsiteX8" fmla="*/ 632648 w 671267"/>
                  <a:gd name="connsiteY8" fmla="*/ 0 h 15403"/>
                  <a:gd name="connsiteX9" fmla="*/ 624946 w 671267"/>
                  <a:gd name="connsiteY9" fmla="*/ 7702 h 15403"/>
                  <a:gd name="connsiteX10" fmla="*/ 632648 w 671267"/>
                  <a:gd name="connsiteY10" fmla="*/ 15404 h 15403"/>
                  <a:gd name="connsiteX11" fmla="*/ 632648 w 671267"/>
                  <a:gd name="connsiteY11" fmla="*/ 15404 h 15403"/>
                  <a:gd name="connsiteX12" fmla="*/ 601731 w 671267"/>
                  <a:gd name="connsiteY12" fmla="*/ 15404 h 15403"/>
                  <a:gd name="connsiteX13" fmla="*/ 609433 w 671267"/>
                  <a:gd name="connsiteY13" fmla="*/ 7702 h 15403"/>
                  <a:gd name="connsiteX14" fmla="*/ 601731 w 671267"/>
                  <a:gd name="connsiteY14" fmla="*/ 0 h 15403"/>
                  <a:gd name="connsiteX15" fmla="*/ 594029 w 671267"/>
                  <a:gd name="connsiteY15" fmla="*/ 7702 h 15403"/>
                  <a:gd name="connsiteX16" fmla="*/ 601731 w 671267"/>
                  <a:gd name="connsiteY16" fmla="*/ 15404 h 15403"/>
                  <a:gd name="connsiteX17" fmla="*/ 601731 w 671267"/>
                  <a:gd name="connsiteY17" fmla="*/ 15404 h 15403"/>
                  <a:gd name="connsiteX18" fmla="*/ 570814 w 671267"/>
                  <a:gd name="connsiteY18" fmla="*/ 15404 h 15403"/>
                  <a:gd name="connsiteX19" fmla="*/ 578516 w 671267"/>
                  <a:gd name="connsiteY19" fmla="*/ 7702 h 15403"/>
                  <a:gd name="connsiteX20" fmla="*/ 570814 w 671267"/>
                  <a:gd name="connsiteY20" fmla="*/ 0 h 15403"/>
                  <a:gd name="connsiteX21" fmla="*/ 563112 w 671267"/>
                  <a:gd name="connsiteY21" fmla="*/ 7702 h 15403"/>
                  <a:gd name="connsiteX22" fmla="*/ 570814 w 671267"/>
                  <a:gd name="connsiteY22" fmla="*/ 15404 h 15403"/>
                  <a:gd name="connsiteX23" fmla="*/ 570814 w 671267"/>
                  <a:gd name="connsiteY23" fmla="*/ 15404 h 15403"/>
                  <a:gd name="connsiteX24" fmla="*/ 540007 w 671267"/>
                  <a:gd name="connsiteY24" fmla="*/ 15404 h 15403"/>
                  <a:gd name="connsiteX25" fmla="*/ 547709 w 671267"/>
                  <a:gd name="connsiteY25" fmla="*/ 7702 h 15403"/>
                  <a:gd name="connsiteX26" fmla="*/ 540007 w 671267"/>
                  <a:gd name="connsiteY26" fmla="*/ 0 h 15403"/>
                  <a:gd name="connsiteX27" fmla="*/ 532305 w 671267"/>
                  <a:gd name="connsiteY27" fmla="*/ 7702 h 15403"/>
                  <a:gd name="connsiteX28" fmla="*/ 540007 w 671267"/>
                  <a:gd name="connsiteY28" fmla="*/ 15404 h 15403"/>
                  <a:gd name="connsiteX29" fmla="*/ 540007 w 671267"/>
                  <a:gd name="connsiteY29" fmla="*/ 15404 h 15403"/>
                  <a:gd name="connsiteX30" fmla="*/ 509089 w 671267"/>
                  <a:gd name="connsiteY30" fmla="*/ 15404 h 15403"/>
                  <a:gd name="connsiteX31" fmla="*/ 516791 w 671267"/>
                  <a:gd name="connsiteY31" fmla="*/ 7702 h 15403"/>
                  <a:gd name="connsiteX32" fmla="*/ 509089 w 671267"/>
                  <a:gd name="connsiteY32" fmla="*/ 0 h 15403"/>
                  <a:gd name="connsiteX33" fmla="*/ 501388 w 671267"/>
                  <a:gd name="connsiteY33" fmla="*/ 7702 h 15403"/>
                  <a:gd name="connsiteX34" fmla="*/ 509089 w 671267"/>
                  <a:gd name="connsiteY34" fmla="*/ 15404 h 15403"/>
                  <a:gd name="connsiteX35" fmla="*/ 509089 w 671267"/>
                  <a:gd name="connsiteY35" fmla="*/ 15404 h 15403"/>
                  <a:gd name="connsiteX36" fmla="*/ 478172 w 671267"/>
                  <a:gd name="connsiteY36" fmla="*/ 15404 h 15403"/>
                  <a:gd name="connsiteX37" fmla="*/ 485874 w 671267"/>
                  <a:gd name="connsiteY37" fmla="*/ 7702 h 15403"/>
                  <a:gd name="connsiteX38" fmla="*/ 478172 w 671267"/>
                  <a:gd name="connsiteY38" fmla="*/ 0 h 15403"/>
                  <a:gd name="connsiteX39" fmla="*/ 470470 w 671267"/>
                  <a:gd name="connsiteY39" fmla="*/ 7702 h 15403"/>
                  <a:gd name="connsiteX40" fmla="*/ 478172 w 671267"/>
                  <a:gd name="connsiteY40" fmla="*/ 15404 h 15403"/>
                  <a:gd name="connsiteX41" fmla="*/ 478172 w 671267"/>
                  <a:gd name="connsiteY41" fmla="*/ 15404 h 15403"/>
                  <a:gd name="connsiteX42" fmla="*/ 447255 w 671267"/>
                  <a:gd name="connsiteY42" fmla="*/ 15404 h 15403"/>
                  <a:gd name="connsiteX43" fmla="*/ 454957 w 671267"/>
                  <a:gd name="connsiteY43" fmla="*/ 7702 h 15403"/>
                  <a:gd name="connsiteX44" fmla="*/ 447255 w 671267"/>
                  <a:gd name="connsiteY44" fmla="*/ 0 h 15403"/>
                  <a:gd name="connsiteX45" fmla="*/ 439553 w 671267"/>
                  <a:gd name="connsiteY45" fmla="*/ 7702 h 15403"/>
                  <a:gd name="connsiteX46" fmla="*/ 447255 w 671267"/>
                  <a:gd name="connsiteY46" fmla="*/ 15404 h 15403"/>
                  <a:gd name="connsiteX47" fmla="*/ 447255 w 671267"/>
                  <a:gd name="connsiteY47" fmla="*/ 15404 h 15403"/>
                  <a:gd name="connsiteX48" fmla="*/ 416338 w 671267"/>
                  <a:gd name="connsiteY48" fmla="*/ 15404 h 15403"/>
                  <a:gd name="connsiteX49" fmla="*/ 424040 w 671267"/>
                  <a:gd name="connsiteY49" fmla="*/ 7702 h 15403"/>
                  <a:gd name="connsiteX50" fmla="*/ 416338 w 671267"/>
                  <a:gd name="connsiteY50" fmla="*/ 0 h 15403"/>
                  <a:gd name="connsiteX51" fmla="*/ 408636 w 671267"/>
                  <a:gd name="connsiteY51" fmla="*/ 7702 h 15403"/>
                  <a:gd name="connsiteX52" fmla="*/ 416338 w 671267"/>
                  <a:gd name="connsiteY52" fmla="*/ 15404 h 15403"/>
                  <a:gd name="connsiteX53" fmla="*/ 416338 w 671267"/>
                  <a:gd name="connsiteY53" fmla="*/ 15404 h 15403"/>
                  <a:gd name="connsiteX54" fmla="*/ 385531 w 671267"/>
                  <a:gd name="connsiteY54" fmla="*/ 15404 h 15403"/>
                  <a:gd name="connsiteX55" fmla="*/ 393232 w 671267"/>
                  <a:gd name="connsiteY55" fmla="*/ 7702 h 15403"/>
                  <a:gd name="connsiteX56" fmla="*/ 385531 w 671267"/>
                  <a:gd name="connsiteY56" fmla="*/ 0 h 15403"/>
                  <a:gd name="connsiteX57" fmla="*/ 377829 w 671267"/>
                  <a:gd name="connsiteY57" fmla="*/ 7702 h 15403"/>
                  <a:gd name="connsiteX58" fmla="*/ 385531 w 671267"/>
                  <a:gd name="connsiteY58" fmla="*/ 15404 h 15403"/>
                  <a:gd name="connsiteX59" fmla="*/ 385531 w 671267"/>
                  <a:gd name="connsiteY59" fmla="*/ 15404 h 15403"/>
                  <a:gd name="connsiteX60" fmla="*/ 354614 w 671267"/>
                  <a:gd name="connsiteY60" fmla="*/ 15404 h 15403"/>
                  <a:gd name="connsiteX61" fmla="*/ 362315 w 671267"/>
                  <a:gd name="connsiteY61" fmla="*/ 7702 h 15403"/>
                  <a:gd name="connsiteX62" fmla="*/ 354614 w 671267"/>
                  <a:gd name="connsiteY62" fmla="*/ 0 h 15403"/>
                  <a:gd name="connsiteX63" fmla="*/ 346912 w 671267"/>
                  <a:gd name="connsiteY63" fmla="*/ 7702 h 15403"/>
                  <a:gd name="connsiteX64" fmla="*/ 354614 w 671267"/>
                  <a:gd name="connsiteY64" fmla="*/ 15404 h 15403"/>
                  <a:gd name="connsiteX65" fmla="*/ 354614 w 671267"/>
                  <a:gd name="connsiteY65" fmla="*/ 15404 h 15403"/>
                  <a:gd name="connsiteX66" fmla="*/ 323696 w 671267"/>
                  <a:gd name="connsiteY66" fmla="*/ 15404 h 15403"/>
                  <a:gd name="connsiteX67" fmla="*/ 331398 w 671267"/>
                  <a:gd name="connsiteY67" fmla="*/ 7702 h 15403"/>
                  <a:gd name="connsiteX68" fmla="*/ 323696 w 671267"/>
                  <a:gd name="connsiteY68" fmla="*/ 0 h 15403"/>
                  <a:gd name="connsiteX69" fmla="*/ 315994 w 671267"/>
                  <a:gd name="connsiteY69" fmla="*/ 7702 h 15403"/>
                  <a:gd name="connsiteX70" fmla="*/ 323696 w 671267"/>
                  <a:gd name="connsiteY70" fmla="*/ 15404 h 15403"/>
                  <a:gd name="connsiteX71" fmla="*/ 323696 w 671267"/>
                  <a:gd name="connsiteY71" fmla="*/ 15404 h 15403"/>
                  <a:gd name="connsiteX72" fmla="*/ 292778 w 671267"/>
                  <a:gd name="connsiteY72" fmla="*/ 15404 h 15403"/>
                  <a:gd name="connsiteX73" fmla="*/ 300480 w 671267"/>
                  <a:gd name="connsiteY73" fmla="*/ 7702 h 15403"/>
                  <a:gd name="connsiteX74" fmla="*/ 292778 w 671267"/>
                  <a:gd name="connsiteY74" fmla="*/ 0 h 15403"/>
                  <a:gd name="connsiteX75" fmla="*/ 285077 w 671267"/>
                  <a:gd name="connsiteY75" fmla="*/ 7702 h 15403"/>
                  <a:gd name="connsiteX76" fmla="*/ 292778 w 671267"/>
                  <a:gd name="connsiteY76" fmla="*/ 15404 h 15403"/>
                  <a:gd name="connsiteX77" fmla="*/ 292778 w 671267"/>
                  <a:gd name="connsiteY77" fmla="*/ 15404 h 15403"/>
                  <a:gd name="connsiteX78" fmla="*/ 261861 w 671267"/>
                  <a:gd name="connsiteY78" fmla="*/ 15404 h 15403"/>
                  <a:gd name="connsiteX79" fmla="*/ 269563 w 671267"/>
                  <a:gd name="connsiteY79" fmla="*/ 7702 h 15403"/>
                  <a:gd name="connsiteX80" fmla="*/ 261861 w 671267"/>
                  <a:gd name="connsiteY80" fmla="*/ 0 h 15403"/>
                  <a:gd name="connsiteX81" fmla="*/ 254160 w 671267"/>
                  <a:gd name="connsiteY81" fmla="*/ 7702 h 15403"/>
                  <a:gd name="connsiteX82" fmla="*/ 261861 w 671267"/>
                  <a:gd name="connsiteY82" fmla="*/ 15404 h 15403"/>
                  <a:gd name="connsiteX83" fmla="*/ 261861 w 671267"/>
                  <a:gd name="connsiteY83" fmla="*/ 15404 h 15403"/>
                  <a:gd name="connsiteX84" fmla="*/ 231054 w 671267"/>
                  <a:gd name="connsiteY84" fmla="*/ 15404 h 15403"/>
                  <a:gd name="connsiteX85" fmla="*/ 238756 w 671267"/>
                  <a:gd name="connsiteY85" fmla="*/ 7702 h 15403"/>
                  <a:gd name="connsiteX86" fmla="*/ 231054 w 671267"/>
                  <a:gd name="connsiteY86" fmla="*/ 0 h 15403"/>
                  <a:gd name="connsiteX87" fmla="*/ 223352 w 671267"/>
                  <a:gd name="connsiteY87" fmla="*/ 7702 h 15403"/>
                  <a:gd name="connsiteX88" fmla="*/ 231054 w 671267"/>
                  <a:gd name="connsiteY88" fmla="*/ 15404 h 15403"/>
                  <a:gd name="connsiteX89" fmla="*/ 231054 w 671267"/>
                  <a:gd name="connsiteY89" fmla="*/ 15404 h 15403"/>
                  <a:gd name="connsiteX90" fmla="*/ 200137 w 671267"/>
                  <a:gd name="connsiteY90" fmla="*/ 15404 h 15403"/>
                  <a:gd name="connsiteX91" fmla="*/ 207839 w 671267"/>
                  <a:gd name="connsiteY91" fmla="*/ 7702 h 15403"/>
                  <a:gd name="connsiteX92" fmla="*/ 200137 w 671267"/>
                  <a:gd name="connsiteY92" fmla="*/ 0 h 15403"/>
                  <a:gd name="connsiteX93" fmla="*/ 192435 w 671267"/>
                  <a:gd name="connsiteY93" fmla="*/ 7702 h 15403"/>
                  <a:gd name="connsiteX94" fmla="*/ 200137 w 671267"/>
                  <a:gd name="connsiteY94" fmla="*/ 15404 h 15403"/>
                  <a:gd name="connsiteX95" fmla="*/ 200137 w 671267"/>
                  <a:gd name="connsiteY95" fmla="*/ 15404 h 15403"/>
                  <a:gd name="connsiteX96" fmla="*/ 169220 w 671267"/>
                  <a:gd name="connsiteY96" fmla="*/ 15404 h 15403"/>
                  <a:gd name="connsiteX97" fmla="*/ 176922 w 671267"/>
                  <a:gd name="connsiteY97" fmla="*/ 7702 h 15403"/>
                  <a:gd name="connsiteX98" fmla="*/ 169220 w 671267"/>
                  <a:gd name="connsiteY98" fmla="*/ 0 h 15403"/>
                  <a:gd name="connsiteX99" fmla="*/ 161518 w 671267"/>
                  <a:gd name="connsiteY99" fmla="*/ 7702 h 15403"/>
                  <a:gd name="connsiteX100" fmla="*/ 169220 w 671267"/>
                  <a:gd name="connsiteY100" fmla="*/ 15404 h 15403"/>
                  <a:gd name="connsiteX101" fmla="*/ 169220 w 671267"/>
                  <a:gd name="connsiteY101" fmla="*/ 15404 h 15403"/>
                  <a:gd name="connsiteX102" fmla="*/ 138302 w 671267"/>
                  <a:gd name="connsiteY102" fmla="*/ 15404 h 15403"/>
                  <a:gd name="connsiteX103" fmla="*/ 146004 w 671267"/>
                  <a:gd name="connsiteY103" fmla="*/ 7702 h 15403"/>
                  <a:gd name="connsiteX104" fmla="*/ 138302 w 671267"/>
                  <a:gd name="connsiteY104" fmla="*/ 0 h 15403"/>
                  <a:gd name="connsiteX105" fmla="*/ 130601 w 671267"/>
                  <a:gd name="connsiteY105" fmla="*/ 7702 h 15403"/>
                  <a:gd name="connsiteX106" fmla="*/ 138302 w 671267"/>
                  <a:gd name="connsiteY106" fmla="*/ 15404 h 15403"/>
                  <a:gd name="connsiteX107" fmla="*/ 138302 w 671267"/>
                  <a:gd name="connsiteY107" fmla="*/ 15404 h 15403"/>
                  <a:gd name="connsiteX108" fmla="*/ 107495 w 671267"/>
                  <a:gd name="connsiteY108" fmla="*/ 15404 h 15403"/>
                  <a:gd name="connsiteX109" fmla="*/ 115197 w 671267"/>
                  <a:gd name="connsiteY109" fmla="*/ 7702 h 15403"/>
                  <a:gd name="connsiteX110" fmla="*/ 107495 w 671267"/>
                  <a:gd name="connsiteY110" fmla="*/ 0 h 15403"/>
                  <a:gd name="connsiteX111" fmla="*/ 99793 w 671267"/>
                  <a:gd name="connsiteY111" fmla="*/ 7702 h 15403"/>
                  <a:gd name="connsiteX112" fmla="*/ 107495 w 671267"/>
                  <a:gd name="connsiteY112" fmla="*/ 15404 h 15403"/>
                  <a:gd name="connsiteX113" fmla="*/ 107495 w 671267"/>
                  <a:gd name="connsiteY113" fmla="*/ 15404 h 15403"/>
                  <a:gd name="connsiteX114" fmla="*/ 69536 w 671267"/>
                  <a:gd name="connsiteY114" fmla="*/ 15404 h 15403"/>
                  <a:gd name="connsiteX115" fmla="*/ 77238 w 671267"/>
                  <a:gd name="connsiteY115" fmla="*/ 7702 h 15403"/>
                  <a:gd name="connsiteX116" fmla="*/ 69536 w 671267"/>
                  <a:gd name="connsiteY116" fmla="*/ 0 h 15403"/>
                  <a:gd name="connsiteX117" fmla="*/ 61834 w 671267"/>
                  <a:gd name="connsiteY117" fmla="*/ 7702 h 15403"/>
                  <a:gd name="connsiteX118" fmla="*/ 69536 w 671267"/>
                  <a:gd name="connsiteY118" fmla="*/ 15404 h 15403"/>
                  <a:gd name="connsiteX119" fmla="*/ 69536 w 671267"/>
                  <a:gd name="connsiteY119" fmla="*/ 15404 h 15403"/>
                  <a:gd name="connsiteX120" fmla="*/ 38619 w 671267"/>
                  <a:gd name="connsiteY120" fmla="*/ 15404 h 15403"/>
                  <a:gd name="connsiteX121" fmla="*/ 46321 w 671267"/>
                  <a:gd name="connsiteY121" fmla="*/ 7702 h 15403"/>
                  <a:gd name="connsiteX122" fmla="*/ 38619 w 671267"/>
                  <a:gd name="connsiteY122" fmla="*/ 0 h 15403"/>
                  <a:gd name="connsiteX123" fmla="*/ 30917 w 671267"/>
                  <a:gd name="connsiteY123" fmla="*/ 7702 h 15403"/>
                  <a:gd name="connsiteX124" fmla="*/ 38619 w 671267"/>
                  <a:gd name="connsiteY124" fmla="*/ 15404 h 15403"/>
                  <a:gd name="connsiteX125" fmla="*/ 38619 w 671267"/>
                  <a:gd name="connsiteY125" fmla="*/ 15404 h 15403"/>
                  <a:gd name="connsiteX126" fmla="*/ 7702 w 671267"/>
                  <a:gd name="connsiteY126" fmla="*/ 15404 h 15403"/>
                  <a:gd name="connsiteX127" fmla="*/ 15404 w 671267"/>
                  <a:gd name="connsiteY127" fmla="*/ 7702 h 15403"/>
                  <a:gd name="connsiteX128" fmla="*/ 7702 w 671267"/>
                  <a:gd name="connsiteY128" fmla="*/ 0 h 15403"/>
                  <a:gd name="connsiteX129" fmla="*/ 0 w 671267"/>
                  <a:gd name="connsiteY129" fmla="*/ 7702 h 15403"/>
                  <a:gd name="connsiteX130" fmla="*/ 7702 w 671267"/>
                  <a:gd name="connsiteY130" fmla="*/ 15404 h 15403"/>
                  <a:gd name="connsiteX131" fmla="*/ 7702 w 671267"/>
                  <a:gd name="connsiteY131" fmla="*/ 15404 h 15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</a:cxnLst>
                <a:rect l="l" t="t" r="r" b="b"/>
                <a:pathLst>
                  <a:path w="671267" h="15403">
                    <a:moveTo>
                      <a:pt x="663565" y="15404"/>
                    </a:moveTo>
                    <a:cubicBezTo>
                      <a:pt x="667857" y="15404"/>
                      <a:pt x="671267" y="11883"/>
                      <a:pt x="671267" y="7702"/>
                    </a:cubicBezTo>
                    <a:cubicBezTo>
                      <a:pt x="671267" y="3411"/>
                      <a:pt x="667857" y="0"/>
                      <a:pt x="663565" y="0"/>
                    </a:cubicBezTo>
                    <a:cubicBezTo>
                      <a:pt x="659275" y="0"/>
                      <a:pt x="655863" y="3521"/>
                      <a:pt x="655863" y="7702"/>
                    </a:cubicBezTo>
                    <a:cubicBezTo>
                      <a:pt x="655863" y="11883"/>
                      <a:pt x="659275" y="15404"/>
                      <a:pt x="663565" y="15404"/>
                    </a:cubicBezTo>
                    <a:lnTo>
                      <a:pt x="663565" y="15404"/>
                    </a:lnTo>
                    <a:close/>
                    <a:moveTo>
                      <a:pt x="632648" y="15404"/>
                    </a:moveTo>
                    <a:cubicBezTo>
                      <a:pt x="636939" y="15404"/>
                      <a:pt x="640350" y="11883"/>
                      <a:pt x="640350" y="7702"/>
                    </a:cubicBezTo>
                    <a:cubicBezTo>
                      <a:pt x="640350" y="3411"/>
                      <a:pt x="636939" y="0"/>
                      <a:pt x="632648" y="0"/>
                    </a:cubicBezTo>
                    <a:cubicBezTo>
                      <a:pt x="628357" y="0"/>
                      <a:pt x="624946" y="3521"/>
                      <a:pt x="624946" y="7702"/>
                    </a:cubicBezTo>
                    <a:cubicBezTo>
                      <a:pt x="624946" y="11883"/>
                      <a:pt x="628357" y="15404"/>
                      <a:pt x="632648" y="15404"/>
                    </a:cubicBezTo>
                    <a:lnTo>
                      <a:pt x="632648" y="15404"/>
                    </a:lnTo>
                    <a:close/>
                    <a:moveTo>
                      <a:pt x="601731" y="15404"/>
                    </a:moveTo>
                    <a:cubicBezTo>
                      <a:pt x="606022" y="15404"/>
                      <a:pt x="609433" y="11883"/>
                      <a:pt x="609433" y="7702"/>
                    </a:cubicBezTo>
                    <a:cubicBezTo>
                      <a:pt x="609433" y="3411"/>
                      <a:pt x="606022" y="0"/>
                      <a:pt x="601731" y="0"/>
                    </a:cubicBezTo>
                    <a:cubicBezTo>
                      <a:pt x="597440" y="0"/>
                      <a:pt x="594029" y="3521"/>
                      <a:pt x="594029" y="7702"/>
                    </a:cubicBezTo>
                    <a:cubicBezTo>
                      <a:pt x="594029" y="11883"/>
                      <a:pt x="597550" y="15404"/>
                      <a:pt x="601731" y="15404"/>
                    </a:cubicBezTo>
                    <a:lnTo>
                      <a:pt x="601731" y="15404"/>
                    </a:lnTo>
                    <a:close/>
                    <a:moveTo>
                      <a:pt x="570814" y="15404"/>
                    </a:moveTo>
                    <a:cubicBezTo>
                      <a:pt x="575105" y="15404"/>
                      <a:pt x="578516" y="11883"/>
                      <a:pt x="578516" y="7702"/>
                    </a:cubicBezTo>
                    <a:cubicBezTo>
                      <a:pt x="578516" y="3411"/>
                      <a:pt x="575105" y="0"/>
                      <a:pt x="570814" y="0"/>
                    </a:cubicBezTo>
                    <a:cubicBezTo>
                      <a:pt x="566523" y="0"/>
                      <a:pt x="563112" y="3521"/>
                      <a:pt x="563112" y="7702"/>
                    </a:cubicBezTo>
                    <a:cubicBezTo>
                      <a:pt x="563222" y="11883"/>
                      <a:pt x="566633" y="15404"/>
                      <a:pt x="570814" y="15404"/>
                    </a:cubicBezTo>
                    <a:lnTo>
                      <a:pt x="570814" y="15404"/>
                    </a:lnTo>
                    <a:close/>
                    <a:moveTo>
                      <a:pt x="540007" y="15404"/>
                    </a:moveTo>
                    <a:cubicBezTo>
                      <a:pt x="544298" y="15404"/>
                      <a:pt x="547709" y="11883"/>
                      <a:pt x="547709" y="7702"/>
                    </a:cubicBezTo>
                    <a:cubicBezTo>
                      <a:pt x="547709" y="3411"/>
                      <a:pt x="544298" y="0"/>
                      <a:pt x="540007" y="0"/>
                    </a:cubicBezTo>
                    <a:cubicBezTo>
                      <a:pt x="535716" y="0"/>
                      <a:pt x="532305" y="3521"/>
                      <a:pt x="532305" y="7702"/>
                    </a:cubicBezTo>
                    <a:cubicBezTo>
                      <a:pt x="532305" y="11883"/>
                      <a:pt x="535716" y="15404"/>
                      <a:pt x="540007" y="15404"/>
                    </a:cubicBezTo>
                    <a:lnTo>
                      <a:pt x="540007" y="15404"/>
                    </a:lnTo>
                    <a:close/>
                    <a:moveTo>
                      <a:pt x="509089" y="15404"/>
                    </a:moveTo>
                    <a:cubicBezTo>
                      <a:pt x="513381" y="15404"/>
                      <a:pt x="516791" y="11883"/>
                      <a:pt x="516791" y="7702"/>
                    </a:cubicBezTo>
                    <a:cubicBezTo>
                      <a:pt x="516791" y="3411"/>
                      <a:pt x="513381" y="0"/>
                      <a:pt x="509089" y="0"/>
                    </a:cubicBezTo>
                    <a:cubicBezTo>
                      <a:pt x="504798" y="0"/>
                      <a:pt x="501388" y="3521"/>
                      <a:pt x="501388" y="7702"/>
                    </a:cubicBezTo>
                    <a:cubicBezTo>
                      <a:pt x="501388" y="11883"/>
                      <a:pt x="504798" y="15404"/>
                      <a:pt x="509089" y="15404"/>
                    </a:cubicBezTo>
                    <a:lnTo>
                      <a:pt x="509089" y="15404"/>
                    </a:lnTo>
                    <a:close/>
                    <a:moveTo>
                      <a:pt x="478172" y="15404"/>
                    </a:moveTo>
                    <a:cubicBezTo>
                      <a:pt x="482463" y="15404"/>
                      <a:pt x="485874" y="11883"/>
                      <a:pt x="485874" y="7702"/>
                    </a:cubicBezTo>
                    <a:cubicBezTo>
                      <a:pt x="485874" y="3411"/>
                      <a:pt x="482463" y="0"/>
                      <a:pt x="478172" y="0"/>
                    </a:cubicBezTo>
                    <a:cubicBezTo>
                      <a:pt x="473881" y="0"/>
                      <a:pt x="470470" y="3521"/>
                      <a:pt x="470470" y="7702"/>
                    </a:cubicBezTo>
                    <a:cubicBezTo>
                      <a:pt x="470470" y="11883"/>
                      <a:pt x="473881" y="15404"/>
                      <a:pt x="478172" y="15404"/>
                    </a:cubicBezTo>
                    <a:lnTo>
                      <a:pt x="478172" y="15404"/>
                    </a:lnTo>
                    <a:close/>
                    <a:moveTo>
                      <a:pt x="447255" y="15404"/>
                    </a:moveTo>
                    <a:cubicBezTo>
                      <a:pt x="451546" y="15404"/>
                      <a:pt x="454957" y="11883"/>
                      <a:pt x="454957" y="7702"/>
                    </a:cubicBezTo>
                    <a:cubicBezTo>
                      <a:pt x="454957" y="3411"/>
                      <a:pt x="451546" y="0"/>
                      <a:pt x="447255" y="0"/>
                    </a:cubicBezTo>
                    <a:cubicBezTo>
                      <a:pt x="442964" y="0"/>
                      <a:pt x="439553" y="3521"/>
                      <a:pt x="439553" y="7702"/>
                    </a:cubicBezTo>
                    <a:cubicBezTo>
                      <a:pt x="439553" y="11883"/>
                      <a:pt x="443074" y="15404"/>
                      <a:pt x="447255" y="15404"/>
                    </a:cubicBezTo>
                    <a:lnTo>
                      <a:pt x="447255" y="15404"/>
                    </a:lnTo>
                    <a:close/>
                    <a:moveTo>
                      <a:pt x="416338" y="15404"/>
                    </a:moveTo>
                    <a:cubicBezTo>
                      <a:pt x="420629" y="15404"/>
                      <a:pt x="424040" y="11883"/>
                      <a:pt x="424040" y="7702"/>
                    </a:cubicBezTo>
                    <a:cubicBezTo>
                      <a:pt x="424040" y="3411"/>
                      <a:pt x="420629" y="0"/>
                      <a:pt x="416338" y="0"/>
                    </a:cubicBezTo>
                    <a:cubicBezTo>
                      <a:pt x="412047" y="0"/>
                      <a:pt x="408636" y="3521"/>
                      <a:pt x="408636" y="7702"/>
                    </a:cubicBezTo>
                    <a:cubicBezTo>
                      <a:pt x="408746" y="11883"/>
                      <a:pt x="412157" y="15404"/>
                      <a:pt x="416338" y="15404"/>
                    </a:cubicBezTo>
                    <a:lnTo>
                      <a:pt x="416338" y="15404"/>
                    </a:lnTo>
                    <a:close/>
                    <a:moveTo>
                      <a:pt x="385531" y="15404"/>
                    </a:moveTo>
                    <a:cubicBezTo>
                      <a:pt x="389821" y="15404"/>
                      <a:pt x="393232" y="11883"/>
                      <a:pt x="393232" y="7702"/>
                    </a:cubicBezTo>
                    <a:cubicBezTo>
                      <a:pt x="393232" y="3411"/>
                      <a:pt x="389821" y="0"/>
                      <a:pt x="385531" y="0"/>
                    </a:cubicBezTo>
                    <a:cubicBezTo>
                      <a:pt x="381240" y="0"/>
                      <a:pt x="377829" y="3521"/>
                      <a:pt x="377829" y="7702"/>
                    </a:cubicBezTo>
                    <a:cubicBezTo>
                      <a:pt x="377829" y="11883"/>
                      <a:pt x="381240" y="15404"/>
                      <a:pt x="385531" y="15404"/>
                    </a:cubicBezTo>
                    <a:lnTo>
                      <a:pt x="385531" y="15404"/>
                    </a:lnTo>
                    <a:close/>
                    <a:moveTo>
                      <a:pt x="354614" y="15404"/>
                    </a:moveTo>
                    <a:cubicBezTo>
                      <a:pt x="358904" y="15404"/>
                      <a:pt x="362315" y="11883"/>
                      <a:pt x="362315" y="7702"/>
                    </a:cubicBezTo>
                    <a:cubicBezTo>
                      <a:pt x="362315" y="3411"/>
                      <a:pt x="358904" y="0"/>
                      <a:pt x="354614" y="0"/>
                    </a:cubicBezTo>
                    <a:cubicBezTo>
                      <a:pt x="350322" y="0"/>
                      <a:pt x="346912" y="3521"/>
                      <a:pt x="346912" y="7702"/>
                    </a:cubicBezTo>
                    <a:cubicBezTo>
                      <a:pt x="346912" y="11883"/>
                      <a:pt x="350322" y="15404"/>
                      <a:pt x="354614" y="15404"/>
                    </a:cubicBezTo>
                    <a:lnTo>
                      <a:pt x="354614" y="15404"/>
                    </a:lnTo>
                    <a:close/>
                    <a:moveTo>
                      <a:pt x="323696" y="15404"/>
                    </a:moveTo>
                    <a:cubicBezTo>
                      <a:pt x="327987" y="15404"/>
                      <a:pt x="331398" y="11883"/>
                      <a:pt x="331398" y="7702"/>
                    </a:cubicBezTo>
                    <a:cubicBezTo>
                      <a:pt x="331398" y="3411"/>
                      <a:pt x="327987" y="0"/>
                      <a:pt x="323696" y="0"/>
                    </a:cubicBezTo>
                    <a:cubicBezTo>
                      <a:pt x="319405" y="0"/>
                      <a:pt x="315994" y="3521"/>
                      <a:pt x="315994" y="7702"/>
                    </a:cubicBezTo>
                    <a:cubicBezTo>
                      <a:pt x="315994" y="11883"/>
                      <a:pt x="319515" y="15404"/>
                      <a:pt x="323696" y="15404"/>
                    </a:cubicBezTo>
                    <a:lnTo>
                      <a:pt x="323696" y="15404"/>
                    </a:lnTo>
                    <a:close/>
                    <a:moveTo>
                      <a:pt x="292778" y="15404"/>
                    </a:moveTo>
                    <a:cubicBezTo>
                      <a:pt x="297070" y="15404"/>
                      <a:pt x="300480" y="11883"/>
                      <a:pt x="300480" y="7702"/>
                    </a:cubicBezTo>
                    <a:cubicBezTo>
                      <a:pt x="300480" y="3411"/>
                      <a:pt x="297070" y="0"/>
                      <a:pt x="292778" y="0"/>
                    </a:cubicBezTo>
                    <a:cubicBezTo>
                      <a:pt x="288488" y="0"/>
                      <a:pt x="285077" y="3521"/>
                      <a:pt x="285077" y="7702"/>
                    </a:cubicBezTo>
                    <a:cubicBezTo>
                      <a:pt x="285077" y="11883"/>
                      <a:pt x="288598" y="15404"/>
                      <a:pt x="292778" y="15404"/>
                    </a:cubicBezTo>
                    <a:lnTo>
                      <a:pt x="292778" y="15404"/>
                    </a:lnTo>
                    <a:close/>
                    <a:moveTo>
                      <a:pt x="261861" y="15404"/>
                    </a:moveTo>
                    <a:cubicBezTo>
                      <a:pt x="266152" y="15404"/>
                      <a:pt x="269563" y="11883"/>
                      <a:pt x="269563" y="7702"/>
                    </a:cubicBezTo>
                    <a:cubicBezTo>
                      <a:pt x="269563" y="3411"/>
                      <a:pt x="266152" y="0"/>
                      <a:pt x="261861" y="0"/>
                    </a:cubicBezTo>
                    <a:cubicBezTo>
                      <a:pt x="257571" y="0"/>
                      <a:pt x="254160" y="3521"/>
                      <a:pt x="254160" y="7702"/>
                    </a:cubicBezTo>
                    <a:cubicBezTo>
                      <a:pt x="254269" y="11883"/>
                      <a:pt x="257681" y="15404"/>
                      <a:pt x="261861" y="15404"/>
                    </a:cubicBezTo>
                    <a:lnTo>
                      <a:pt x="261861" y="15404"/>
                    </a:lnTo>
                    <a:close/>
                    <a:moveTo>
                      <a:pt x="231054" y="15404"/>
                    </a:moveTo>
                    <a:cubicBezTo>
                      <a:pt x="235345" y="15404"/>
                      <a:pt x="238756" y="11883"/>
                      <a:pt x="238756" y="7702"/>
                    </a:cubicBezTo>
                    <a:cubicBezTo>
                      <a:pt x="238756" y="3411"/>
                      <a:pt x="235345" y="0"/>
                      <a:pt x="231054" y="0"/>
                    </a:cubicBezTo>
                    <a:cubicBezTo>
                      <a:pt x="226763" y="0"/>
                      <a:pt x="223352" y="3521"/>
                      <a:pt x="223352" y="7702"/>
                    </a:cubicBezTo>
                    <a:cubicBezTo>
                      <a:pt x="223352" y="11883"/>
                      <a:pt x="226763" y="15404"/>
                      <a:pt x="231054" y="15404"/>
                    </a:cubicBezTo>
                    <a:lnTo>
                      <a:pt x="231054" y="15404"/>
                    </a:lnTo>
                    <a:close/>
                    <a:moveTo>
                      <a:pt x="200137" y="15404"/>
                    </a:moveTo>
                    <a:cubicBezTo>
                      <a:pt x="204428" y="15404"/>
                      <a:pt x="207839" y="11883"/>
                      <a:pt x="207839" y="7702"/>
                    </a:cubicBezTo>
                    <a:cubicBezTo>
                      <a:pt x="207839" y="3411"/>
                      <a:pt x="204428" y="0"/>
                      <a:pt x="200137" y="0"/>
                    </a:cubicBezTo>
                    <a:cubicBezTo>
                      <a:pt x="195846" y="0"/>
                      <a:pt x="192435" y="3521"/>
                      <a:pt x="192435" y="7702"/>
                    </a:cubicBezTo>
                    <a:cubicBezTo>
                      <a:pt x="192435" y="11883"/>
                      <a:pt x="195846" y="15404"/>
                      <a:pt x="200137" y="15404"/>
                    </a:cubicBezTo>
                    <a:lnTo>
                      <a:pt x="200137" y="15404"/>
                    </a:lnTo>
                    <a:close/>
                    <a:moveTo>
                      <a:pt x="169220" y="15404"/>
                    </a:moveTo>
                    <a:cubicBezTo>
                      <a:pt x="173511" y="15404"/>
                      <a:pt x="176922" y="11883"/>
                      <a:pt x="176922" y="7702"/>
                    </a:cubicBezTo>
                    <a:cubicBezTo>
                      <a:pt x="176922" y="3411"/>
                      <a:pt x="173511" y="0"/>
                      <a:pt x="169220" y="0"/>
                    </a:cubicBezTo>
                    <a:cubicBezTo>
                      <a:pt x="164929" y="0"/>
                      <a:pt x="161518" y="3521"/>
                      <a:pt x="161518" y="7702"/>
                    </a:cubicBezTo>
                    <a:cubicBezTo>
                      <a:pt x="161518" y="11883"/>
                      <a:pt x="165039" y="15404"/>
                      <a:pt x="169220" y="15404"/>
                    </a:cubicBezTo>
                    <a:lnTo>
                      <a:pt x="169220" y="15404"/>
                    </a:lnTo>
                    <a:close/>
                    <a:moveTo>
                      <a:pt x="138302" y="15404"/>
                    </a:moveTo>
                    <a:cubicBezTo>
                      <a:pt x="142594" y="15404"/>
                      <a:pt x="146004" y="11883"/>
                      <a:pt x="146004" y="7702"/>
                    </a:cubicBezTo>
                    <a:cubicBezTo>
                      <a:pt x="146004" y="3411"/>
                      <a:pt x="142594" y="0"/>
                      <a:pt x="138302" y="0"/>
                    </a:cubicBezTo>
                    <a:cubicBezTo>
                      <a:pt x="134011" y="0"/>
                      <a:pt x="130601" y="3521"/>
                      <a:pt x="130601" y="7702"/>
                    </a:cubicBezTo>
                    <a:cubicBezTo>
                      <a:pt x="130711" y="11883"/>
                      <a:pt x="134121" y="15404"/>
                      <a:pt x="138302" y="15404"/>
                    </a:cubicBezTo>
                    <a:lnTo>
                      <a:pt x="138302" y="15404"/>
                    </a:lnTo>
                    <a:close/>
                    <a:moveTo>
                      <a:pt x="107495" y="15404"/>
                    </a:moveTo>
                    <a:cubicBezTo>
                      <a:pt x="111787" y="15404"/>
                      <a:pt x="115197" y="11883"/>
                      <a:pt x="115197" y="7702"/>
                    </a:cubicBezTo>
                    <a:cubicBezTo>
                      <a:pt x="115197" y="3411"/>
                      <a:pt x="111787" y="0"/>
                      <a:pt x="107495" y="0"/>
                    </a:cubicBezTo>
                    <a:cubicBezTo>
                      <a:pt x="103204" y="0"/>
                      <a:pt x="99793" y="3521"/>
                      <a:pt x="99793" y="7702"/>
                    </a:cubicBezTo>
                    <a:cubicBezTo>
                      <a:pt x="99793" y="11883"/>
                      <a:pt x="103204" y="15404"/>
                      <a:pt x="107495" y="15404"/>
                    </a:cubicBezTo>
                    <a:lnTo>
                      <a:pt x="107495" y="15404"/>
                    </a:lnTo>
                    <a:close/>
                    <a:moveTo>
                      <a:pt x="69536" y="15404"/>
                    </a:moveTo>
                    <a:cubicBezTo>
                      <a:pt x="73828" y="15404"/>
                      <a:pt x="77238" y="11883"/>
                      <a:pt x="77238" y="7702"/>
                    </a:cubicBezTo>
                    <a:cubicBezTo>
                      <a:pt x="77238" y="3411"/>
                      <a:pt x="73828" y="0"/>
                      <a:pt x="69536" y="0"/>
                    </a:cubicBezTo>
                    <a:cubicBezTo>
                      <a:pt x="65245" y="0"/>
                      <a:pt x="61834" y="3521"/>
                      <a:pt x="61834" y="7702"/>
                    </a:cubicBezTo>
                    <a:cubicBezTo>
                      <a:pt x="61834" y="11883"/>
                      <a:pt x="65245" y="15404"/>
                      <a:pt x="69536" y="15404"/>
                    </a:cubicBezTo>
                    <a:lnTo>
                      <a:pt x="69536" y="15404"/>
                    </a:lnTo>
                    <a:close/>
                    <a:moveTo>
                      <a:pt x="38619" y="15404"/>
                    </a:moveTo>
                    <a:cubicBezTo>
                      <a:pt x="42910" y="15404"/>
                      <a:pt x="46321" y="11883"/>
                      <a:pt x="46321" y="7702"/>
                    </a:cubicBezTo>
                    <a:cubicBezTo>
                      <a:pt x="46321" y="3411"/>
                      <a:pt x="42910" y="0"/>
                      <a:pt x="38619" y="0"/>
                    </a:cubicBezTo>
                    <a:cubicBezTo>
                      <a:pt x="34328" y="0"/>
                      <a:pt x="30917" y="3521"/>
                      <a:pt x="30917" y="7702"/>
                    </a:cubicBezTo>
                    <a:cubicBezTo>
                      <a:pt x="30917" y="11883"/>
                      <a:pt x="34438" y="15404"/>
                      <a:pt x="38619" y="15404"/>
                    </a:cubicBezTo>
                    <a:lnTo>
                      <a:pt x="38619" y="15404"/>
                    </a:lnTo>
                    <a:close/>
                    <a:moveTo>
                      <a:pt x="7702" y="15404"/>
                    </a:moveTo>
                    <a:cubicBezTo>
                      <a:pt x="11993" y="15404"/>
                      <a:pt x="15404" y="11883"/>
                      <a:pt x="15404" y="7702"/>
                    </a:cubicBezTo>
                    <a:cubicBezTo>
                      <a:pt x="15404" y="3411"/>
                      <a:pt x="11993" y="0"/>
                      <a:pt x="7702" y="0"/>
                    </a:cubicBezTo>
                    <a:cubicBezTo>
                      <a:pt x="3411" y="0"/>
                      <a:pt x="0" y="3521"/>
                      <a:pt x="0" y="7702"/>
                    </a:cubicBezTo>
                    <a:cubicBezTo>
                      <a:pt x="110" y="11883"/>
                      <a:pt x="3521" y="15404"/>
                      <a:pt x="7702" y="15404"/>
                    </a:cubicBezTo>
                    <a:lnTo>
                      <a:pt x="7702" y="15404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7" name="Graphic 3">
              <a:extLst>
                <a:ext uri="{FF2B5EF4-FFF2-40B4-BE49-F238E27FC236}">
                  <a16:creationId xmlns:a16="http://schemas.microsoft.com/office/drawing/2014/main" id="{89F5ADFB-291B-46E1-85A8-4F2D129977DE}"/>
                </a:ext>
              </a:extLst>
            </p:cNvPr>
            <p:cNvGrpSpPr/>
            <p:nvPr/>
          </p:nvGrpSpPr>
          <p:grpSpPr>
            <a:xfrm>
              <a:off x="1785740" y="637534"/>
              <a:ext cx="15403" cy="3632172"/>
              <a:chOff x="1785740" y="637534"/>
              <a:chExt cx="15403" cy="3632172"/>
            </a:xfrm>
            <a:solidFill>
              <a:srgbClr val="F0C421"/>
            </a:solidFill>
          </p:grpSpPr>
          <p:grpSp>
            <p:nvGrpSpPr>
              <p:cNvPr id="171" name="Graphic 3">
                <a:extLst>
                  <a:ext uri="{FF2B5EF4-FFF2-40B4-BE49-F238E27FC236}">
                    <a16:creationId xmlns:a16="http://schemas.microsoft.com/office/drawing/2014/main" id="{046F2B77-DBE4-4B90-BCDA-9CD11ED0357F}"/>
                  </a:ext>
                </a:extLst>
              </p:cNvPr>
              <p:cNvGrpSpPr/>
              <p:nvPr/>
            </p:nvGrpSpPr>
            <p:grpSpPr>
              <a:xfrm>
                <a:off x="1785740" y="637534"/>
                <a:ext cx="15403" cy="2786734"/>
                <a:chOff x="1785740" y="637534"/>
                <a:chExt cx="15403" cy="2786734"/>
              </a:xfrm>
              <a:solidFill>
                <a:srgbClr val="F0C421"/>
              </a:solidFill>
            </p:grpSpPr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D58A82D4-628E-4C8D-A77C-99C26BA2584F}"/>
                    </a:ext>
                  </a:extLst>
                </p:cNvPr>
                <p:cNvSpPr/>
                <p:nvPr/>
              </p:nvSpPr>
              <p:spPr>
                <a:xfrm>
                  <a:off x="1785740" y="637534"/>
                  <a:ext cx="15403" cy="1386216"/>
                </a:xfrm>
                <a:custGeom>
                  <a:avLst/>
                  <a:gdLst>
                    <a:gd name="connsiteX0" fmla="*/ 0 w 15403"/>
                    <a:gd name="connsiteY0" fmla="*/ 1378515 h 1386216"/>
                    <a:gd name="connsiteX1" fmla="*/ 7702 w 15403"/>
                    <a:gd name="connsiteY1" fmla="*/ 1386217 h 1386216"/>
                    <a:gd name="connsiteX2" fmla="*/ 15404 w 15403"/>
                    <a:gd name="connsiteY2" fmla="*/ 1378515 h 1386216"/>
                    <a:gd name="connsiteX3" fmla="*/ 7702 w 15403"/>
                    <a:gd name="connsiteY3" fmla="*/ 1370814 h 1386216"/>
                    <a:gd name="connsiteX4" fmla="*/ 0 w 15403"/>
                    <a:gd name="connsiteY4" fmla="*/ 1378515 h 1386216"/>
                    <a:gd name="connsiteX5" fmla="*/ 0 w 15403"/>
                    <a:gd name="connsiteY5" fmla="*/ 1378515 h 1386216"/>
                    <a:gd name="connsiteX6" fmla="*/ 0 w 15403"/>
                    <a:gd name="connsiteY6" fmla="*/ 1347378 h 1386216"/>
                    <a:gd name="connsiteX7" fmla="*/ 7702 w 15403"/>
                    <a:gd name="connsiteY7" fmla="*/ 1355080 h 1386216"/>
                    <a:gd name="connsiteX8" fmla="*/ 15404 w 15403"/>
                    <a:gd name="connsiteY8" fmla="*/ 1347378 h 1386216"/>
                    <a:gd name="connsiteX9" fmla="*/ 7702 w 15403"/>
                    <a:gd name="connsiteY9" fmla="*/ 1339676 h 1386216"/>
                    <a:gd name="connsiteX10" fmla="*/ 0 w 15403"/>
                    <a:gd name="connsiteY10" fmla="*/ 1347378 h 1386216"/>
                    <a:gd name="connsiteX11" fmla="*/ 0 w 15403"/>
                    <a:gd name="connsiteY11" fmla="*/ 1347378 h 1386216"/>
                    <a:gd name="connsiteX12" fmla="*/ 0 w 15403"/>
                    <a:gd name="connsiteY12" fmla="*/ 1316241 h 1386216"/>
                    <a:gd name="connsiteX13" fmla="*/ 7702 w 15403"/>
                    <a:gd name="connsiteY13" fmla="*/ 1323942 h 1386216"/>
                    <a:gd name="connsiteX14" fmla="*/ 15404 w 15403"/>
                    <a:gd name="connsiteY14" fmla="*/ 1316241 h 1386216"/>
                    <a:gd name="connsiteX15" fmla="*/ 7702 w 15403"/>
                    <a:gd name="connsiteY15" fmla="*/ 1308539 h 1386216"/>
                    <a:gd name="connsiteX16" fmla="*/ 0 w 15403"/>
                    <a:gd name="connsiteY16" fmla="*/ 1316241 h 1386216"/>
                    <a:gd name="connsiteX17" fmla="*/ 0 w 15403"/>
                    <a:gd name="connsiteY17" fmla="*/ 1316241 h 1386216"/>
                    <a:gd name="connsiteX18" fmla="*/ 0 w 15403"/>
                    <a:gd name="connsiteY18" fmla="*/ 1285103 h 1386216"/>
                    <a:gd name="connsiteX19" fmla="*/ 7702 w 15403"/>
                    <a:gd name="connsiteY19" fmla="*/ 1292805 h 1386216"/>
                    <a:gd name="connsiteX20" fmla="*/ 15404 w 15403"/>
                    <a:gd name="connsiteY20" fmla="*/ 1285103 h 1386216"/>
                    <a:gd name="connsiteX21" fmla="*/ 7702 w 15403"/>
                    <a:gd name="connsiteY21" fmla="*/ 1277402 h 1386216"/>
                    <a:gd name="connsiteX22" fmla="*/ 0 w 15403"/>
                    <a:gd name="connsiteY22" fmla="*/ 1285103 h 1386216"/>
                    <a:gd name="connsiteX23" fmla="*/ 0 w 15403"/>
                    <a:gd name="connsiteY23" fmla="*/ 1285103 h 1386216"/>
                    <a:gd name="connsiteX24" fmla="*/ 0 w 15403"/>
                    <a:gd name="connsiteY24" fmla="*/ 1253966 h 1386216"/>
                    <a:gd name="connsiteX25" fmla="*/ 7702 w 15403"/>
                    <a:gd name="connsiteY25" fmla="*/ 1261668 h 1386216"/>
                    <a:gd name="connsiteX26" fmla="*/ 15404 w 15403"/>
                    <a:gd name="connsiteY26" fmla="*/ 1253966 h 1386216"/>
                    <a:gd name="connsiteX27" fmla="*/ 7702 w 15403"/>
                    <a:gd name="connsiteY27" fmla="*/ 1246264 h 1386216"/>
                    <a:gd name="connsiteX28" fmla="*/ 0 w 15403"/>
                    <a:gd name="connsiteY28" fmla="*/ 1253966 h 1386216"/>
                    <a:gd name="connsiteX29" fmla="*/ 0 w 15403"/>
                    <a:gd name="connsiteY29" fmla="*/ 1253966 h 1386216"/>
                    <a:gd name="connsiteX30" fmla="*/ 0 w 15403"/>
                    <a:gd name="connsiteY30" fmla="*/ 1222829 h 1386216"/>
                    <a:gd name="connsiteX31" fmla="*/ 7702 w 15403"/>
                    <a:gd name="connsiteY31" fmla="*/ 1230531 h 1386216"/>
                    <a:gd name="connsiteX32" fmla="*/ 15404 w 15403"/>
                    <a:gd name="connsiteY32" fmla="*/ 1222829 h 1386216"/>
                    <a:gd name="connsiteX33" fmla="*/ 7702 w 15403"/>
                    <a:gd name="connsiteY33" fmla="*/ 1215127 h 1386216"/>
                    <a:gd name="connsiteX34" fmla="*/ 0 w 15403"/>
                    <a:gd name="connsiteY34" fmla="*/ 1222829 h 1386216"/>
                    <a:gd name="connsiteX35" fmla="*/ 0 w 15403"/>
                    <a:gd name="connsiteY35" fmla="*/ 1222829 h 1386216"/>
                    <a:gd name="connsiteX36" fmla="*/ 0 w 15403"/>
                    <a:gd name="connsiteY36" fmla="*/ 1191581 h 1386216"/>
                    <a:gd name="connsiteX37" fmla="*/ 7702 w 15403"/>
                    <a:gd name="connsiteY37" fmla="*/ 1199283 h 1386216"/>
                    <a:gd name="connsiteX38" fmla="*/ 15404 w 15403"/>
                    <a:gd name="connsiteY38" fmla="*/ 1191581 h 1386216"/>
                    <a:gd name="connsiteX39" fmla="*/ 7702 w 15403"/>
                    <a:gd name="connsiteY39" fmla="*/ 1183880 h 1386216"/>
                    <a:gd name="connsiteX40" fmla="*/ 0 w 15403"/>
                    <a:gd name="connsiteY40" fmla="*/ 1191581 h 1386216"/>
                    <a:gd name="connsiteX41" fmla="*/ 0 w 15403"/>
                    <a:gd name="connsiteY41" fmla="*/ 1191581 h 1386216"/>
                    <a:gd name="connsiteX42" fmla="*/ 0 w 15403"/>
                    <a:gd name="connsiteY42" fmla="*/ 1160444 h 1386216"/>
                    <a:gd name="connsiteX43" fmla="*/ 7702 w 15403"/>
                    <a:gd name="connsiteY43" fmla="*/ 1168146 h 1386216"/>
                    <a:gd name="connsiteX44" fmla="*/ 15404 w 15403"/>
                    <a:gd name="connsiteY44" fmla="*/ 1160444 h 1386216"/>
                    <a:gd name="connsiteX45" fmla="*/ 7702 w 15403"/>
                    <a:gd name="connsiteY45" fmla="*/ 1152742 h 1386216"/>
                    <a:gd name="connsiteX46" fmla="*/ 0 w 15403"/>
                    <a:gd name="connsiteY46" fmla="*/ 1160444 h 1386216"/>
                    <a:gd name="connsiteX47" fmla="*/ 0 w 15403"/>
                    <a:gd name="connsiteY47" fmla="*/ 1160444 h 1386216"/>
                    <a:gd name="connsiteX48" fmla="*/ 0 w 15403"/>
                    <a:gd name="connsiteY48" fmla="*/ 1129307 h 1386216"/>
                    <a:gd name="connsiteX49" fmla="*/ 7702 w 15403"/>
                    <a:gd name="connsiteY49" fmla="*/ 1137009 h 1386216"/>
                    <a:gd name="connsiteX50" fmla="*/ 15404 w 15403"/>
                    <a:gd name="connsiteY50" fmla="*/ 1129307 h 1386216"/>
                    <a:gd name="connsiteX51" fmla="*/ 7702 w 15403"/>
                    <a:gd name="connsiteY51" fmla="*/ 1121605 h 1386216"/>
                    <a:gd name="connsiteX52" fmla="*/ 0 w 15403"/>
                    <a:gd name="connsiteY52" fmla="*/ 1129307 h 1386216"/>
                    <a:gd name="connsiteX53" fmla="*/ 0 w 15403"/>
                    <a:gd name="connsiteY53" fmla="*/ 1129307 h 1386216"/>
                    <a:gd name="connsiteX54" fmla="*/ 0 w 15403"/>
                    <a:gd name="connsiteY54" fmla="*/ 1098170 h 1386216"/>
                    <a:gd name="connsiteX55" fmla="*/ 7702 w 15403"/>
                    <a:gd name="connsiteY55" fmla="*/ 1105871 h 1386216"/>
                    <a:gd name="connsiteX56" fmla="*/ 15404 w 15403"/>
                    <a:gd name="connsiteY56" fmla="*/ 1098170 h 1386216"/>
                    <a:gd name="connsiteX57" fmla="*/ 7702 w 15403"/>
                    <a:gd name="connsiteY57" fmla="*/ 1090468 h 1386216"/>
                    <a:gd name="connsiteX58" fmla="*/ 0 w 15403"/>
                    <a:gd name="connsiteY58" fmla="*/ 1098170 h 1386216"/>
                    <a:gd name="connsiteX59" fmla="*/ 0 w 15403"/>
                    <a:gd name="connsiteY59" fmla="*/ 1098170 h 1386216"/>
                    <a:gd name="connsiteX60" fmla="*/ 0 w 15403"/>
                    <a:gd name="connsiteY60" fmla="*/ 1067032 h 1386216"/>
                    <a:gd name="connsiteX61" fmla="*/ 7702 w 15403"/>
                    <a:gd name="connsiteY61" fmla="*/ 1074734 h 1386216"/>
                    <a:gd name="connsiteX62" fmla="*/ 15404 w 15403"/>
                    <a:gd name="connsiteY62" fmla="*/ 1067032 h 1386216"/>
                    <a:gd name="connsiteX63" fmla="*/ 7702 w 15403"/>
                    <a:gd name="connsiteY63" fmla="*/ 1059331 h 1386216"/>
                    <a:gd name="connsiteX64" fmla="*/ 0 w 15403"/>
                    <a:gd name="connsiteY64" fmla="*/ 1067032 h 1386216"/>
                    <a:gd name="connsiteX65" fmla="*/ 0 w 15403"/>
                    <a:gd name="connsiteY65" fmla="*/ 1067032 h 1386216"/>
                    <a:gd name="connsiteX66" fmla="*/ 0 w 15403"/>
                    <a:gd name="connsiteY66" fmla="*/ 1035785 h 1386216"/>
                    <a:gd name="connsiteX67" fmla="*/ 7702 w 15403"/>
                    <a:gd name="connsiteY67" fmla="*/ 1043487 h 1386216"/>
                    <a:gd name="connsiteX68" fmla="*/ 15404 w 15403"/>
                    <a:gd name="connsiteY68" fmla="*/ 1035785 h 1386216"/>
                    <a:gd name="connsiteX69" fmla="*/ 7702 w 15403"/>
                    <a:gd name="connsiteY69" fmla="*/ 1028083 h 1386216"/>
                    <a:gd name="connsiteX70" fmla="*/ 0 w 15403"/>
                    <a:gd name="connsiteY70" fmla="*/ 1035785 h 1386216"/>
                    <a:gd name="connsiteX71" fmla="*/ 0 w 15403"/>
                    <a:gd name="connsiteY71" fmla="*/ 1035785 h 1386216"/>
                    <a:gd name="connsiteX72" fmla="*/ 0 w 15403"/>
                    <a:gd name="connsiteY72" fmla="*/ 1004648 h 1386216"/>
                    <a:gd name="connsiteX73" fmla="*/ 7702 w 15403"/>
                    <a:gd name="connsiteY73" fmla="*/ 1012350 h 1386216"/>
                    <a:gd name="connsiteX74" fmla="*/ 15404 w 15403"/>
                    <a:gd name="connsiteY74" fmla="*/ 1004648 h 1386216"/>
                    <a:gd name="connsiteX75" fmla="*/ 7702 w 15403"/>
                    <a:gd name="connsiteY75" fmla="*/ 996946 h 1386216"/>
                    <a:gd name="connsiteX76" fmla="*/ 0 w 15403"/>
                    <a:gd name="connsiteY76" fmla="*/ 1004648 h 1386216"/>
                    <a:gd name="connsiteX77" fmla="*/ 0 w 15403"/>
                    <a:gd name="connsiteY77" fmla="*/ 1004648 h 1386216"/>
                    <a:gd name="connsiteX78" fmla="*/ 0 w 15403"/>
                    <a:gd name="connsiteY78" fmla="*/ 973510 h 1386216"/>
                    <a:gd name="connsiteX79" fmla="*/ 7702 w 15403"/>
                    <a:gd name="connsiteY79" fmla="*/ 981212 h 1386216"/>
                    <a:gd name="connsiteX80" fmla="*/ 15404 w 15403"/>
                    <a:gd name="connsiteY80" fmla="*/ 973510 h 1386216"/>
                    <a:gd name="connsiteX81" fmla="*/ 7702 w 15403"/>
                    <a:gd name="connsiteY81" fmla="*/ 965809 h 1386216"/>
                    <a:gd name="connsiteX82" fmla="*/ 0 w 15403"/>
                    <a:gd name="connsiteY82" fmla="*/ 973510 h 1386216"/>
                    <a:gd name="connsiteX83" fmla="*/ 0 w 15403"/>
                    <a:gd name="connsiteY83" fmla="*/ 973510 h 1386216"/>
                    <a:gd name="connsiteX84" fmla="*/ 0 w 15403"/>
                    <a:gd name="connsiteY84" fmla="*/ 942373 h 1386216"/>
                    <a:gd name="connsiteX85" fmla="*/ 7702 w 15403"/>
                    <a:gd name="connsiteY85" fmla="*/ 950075 h 1386216"/>
                    <a:gd name="connsiteX86" fmla="*/ 15404 w 15403"/>
                    <a:gd name="connsiteY86" fmla="*/ 942373 h 1386216"/>
                    <a:gd name="connsiteX87" fmla="*/ 7702 w 15403"/>
                    <a:gd name="connsiteY87" fmla="*/ 934671 h 1386216"/>
                    <a:gd name="connsiteX88" fmla="*/ 0 w 15403"/>
                    <a:gd name="connsiteY88" fmla="*/ 942373 h 1386216"/>
                    <a:gd name="connsiteX89" fmla="*/ 0 w 15403"/>
                    <a:gd name="connsiteY89" fmla="*/ 942373 h 1386216"/>
                    <a:gd name="connsiteX90" fmla="*/ 0 w 15403"/>
                    <a:gd name="connsiteY90" fmla="*/ 911236 h 1386216"/>
                    <a:gd name="connsiteX91" fmla="*/ 7702 w 15403"/>
                    <a:gd name="connsiteY91" fmla="*/ 918938 h 1386216"/>
                    <a:gd name="connsiteX92" fmla="*/ 15404 w 15403"/>
                    <a:gd name="connsiteY92" fmla="*/ 911236 h 1386216"/>
                    <a:gd name="connsiteX93" fmla="*/ 7702 w 15403"/>
                    <a:gd name="connsiteY93" fmla="*/ 903534 h 1386216"/>
                    <a:gd name="connsiteX94" fmla="*/ 0 w 15403"/>
                    <a:gd name="connsiteY94" fmla="*/ 911236 h 1386216"/>
                    <a:gd name="connsiteX95" fmla="*/ 0 w 15403"/>
                    <a:gd name="connsiteY95" fmla="*/ 911236 h 1386216"/>
                    <a:gd name="connsiteX96" fmla="*/ 0 w 15403"/>
                    <a:gd name="connsiteY96" fmla="*/ 880099 h 1386216"/>
                    <a:gd name="connsiteX97" fmla="*/ 7702 w 15403"/>
                    <a:gd name="connsiteY97" fmla="*/ 887800 h 1386216"/>
                    <a:gd name="connsiteX98" fmla="*/ 15404 w 15403"/>
                    <a:gd name="connsiteY98" fmla="*/ 880099 h 1386216"/>
                    <a:gd name="connsiteX99" fmla="*/ 7702 w 15403"/>
                    <a:gd name="connsiteY99" fmla="*/ 872397 h 1386216"/>
                    <a:gd name="connsiteX100" fmla="*/ 0 w 15403"/>
                    <a:gd name="connsiteY100" fmla="*/ 880099 h 1386216"/>
                    <a:gd name="connsiteX101" fmla="*/ 0 w 15403"/>
                    <a:gd name="connsiteY101" fmla="*/ 880099 h 1386216"/>
                    <a:gd name="connsiteX102" fmla="*/ 0 w 15403"/>
                    <a:gd name="connsiteY102" fmla="*/ 848851 h 1386216"/>
                    <a:gd name="connsiteX103" fmla="*/ 7702 w 15403"/>
                    <a:gd name="connsiteY103" fmla="*/ 856553 h 1386216"/>
                    <a:gd name="connsiteX104" fmla="*/ 15404 w 15403"/>
                    <a:gd name="connsiteY104" fmla="*/ 848851 h 1386216"/>
                    <a:gd name="connsiteX105" fmla="*/ 7702 w 15403"/>
                    <a:gd name="connsiteY105" fmla="*/ 841149 h 1386216"/>
                    <a:gd name="connsiteX106" fmla="*/ 0 w 15403"/>
                    <a:gd name="connsiteY106" fmla="*/ 848851 h 1386216"/>
                    <a:gd name="connsiteX107" fmla="*/ 0 w 15403"/>
                    <a:gd name="connsiteY107" fmla="*/ 848851 h 1386216"/>
                    <a:gd name="connsiteX108" fmla="*/ 0 w 15403"/>
                    <a:gd name="connsiteY108" fmla="*/ 817714 h 1386216"/>
                    <a:gd name="connsiteX109" fmla="*/ 7702 w 15403"/>
                    <a:gd name="connsiteY109" fmla="*/ 825416 h 1386216"/>
                    <a:gd name="connsiteX110" fmla="*/ 15404 w 15403"/>
                    <a:gd name="connsiteY110" fmla="*/ 817714 h 1386216"/>
                    <a:gd name="connsiteX111" fmla="*/ 7702 w 15403"/>
                    <a:gd name="connsiteY111" fmla="*/ 810012 h 1386216"/>
                    <a:gd name="connsiteX112" fmla="*/ 0 w 15403"/>
                    <a:gd name="connsiteY112" fmla="*/ 817714 h 1386216"/>
                    <a:gd name="connsiteX113" fmla="*/ 0 w 15403"/>
                    <a:gd name="connsiteY113" fmla="*/ 817714 h 1386216"/>
                    <a:gd name="connsiteX114" fmla="*/ 0 w 15403"/>
                    <a:gd name="connsiteY114" fmla="*/ 786577 h 1386216"/>
                    <a:gd name="connsiteX115" fmla="*/ 7702 w 15403"/>
                    <a:gd name="connsiteY115" fmla="*/ 794279 h 1386216"/>
                    <a:gd name="connsiteX116" fmla="*/ 15404 w 15403"/>
                    <a:gd name="connsiteY116" fmla="*/ 786577 h 1386216"/>
                    <a:gd name="connsiteX117" fmla="*/ 7702 w 15403"/>
                    <a:gd name="connsiteY117" fmla="*/ 778875 h 1386216"/>
                    <a:gd name="connsiteX118" fmla="*/ 0 w 15403"/>
                    <a:gd name="connsiteY118" fmla="*/ 786577 h 1386216"/>
                    <a:gd name="connsiteX119" fmla="*/ 0 w 15403"/>
                    <a:gd name="connsiteY119" fmla="*/ 786577 h 1386216"/>
                    <a:gd name="connsiteX120" fmla="*/ 0 w 15403"/>
                    <a:gd name="connsiteY120" fmla="*/ 755439 h 1386216"/>
                    <a:gd name="connsiteX121" fmla="*/ 7702 w 15403"/>
                    <a:gd name="connsiteY121" fmla="*/ 763141 h 1386216"/>
                    <a:gd name="connsiteX122" fmla="*/ 15404 w 15403"/>
                    <a:gd name="connsiteY122" fmla="*/ 755439 h 1386216"/>
                    <a:gd name="connsiteX123" fmla="*/ 7702 w 15403"/>
                    <a:gd name="connsiteY123" fmla="*/ 747738 h 1386216"/>
                    <a:gd name="connsiteX124" fmla="*/ 0 w 15403"/>
                    <a:gd name="connsiteY124" fmla="*/ 755439 h 1386216"/>
                    <a:gd name="connsiteX125" fmla="*/ 0 w 15403"/>
                    <a:gd name="connsiteY125" fmla="*/ 755439 h 1386216"/>
                    <a:gd name="connsiteX126" fmla="*/ 0 w 15403"/>
                    <a:gd name="connsiteY126" fmla="*/ 724302 h 1386216"/>
                    <a:gd name="connsiteX127" fmla="*/ 7702 w 15403"/>
                    <a:gd name="connsiteY127" fmla="*/ 732004 h 1386216"/>
                    <a:gd name="connsiteX128" fmla="*/ 15404 w 15403"/>
                    <a:gd name="connsiteY128" fmla="*/ 724302 h 1386216"/>
                    <a:gd name="connsiteX129" fmla="*/ 7702 w 15403"/>
                    <a:gd name="connsiteY129" fmla="*/ 716600 h 1386216"/>
                    <a:gd name="connsiteX130" fmla="*/ 0 w 15403"/>
                    <a:gd name="connsiteY130" fmla="*/ 724302 h 1386216"/>
                    <a:gd name="connsiteX131" fmla="*/ 0 w 15403"/>
                    <a:gd name="connsiteY131" fmla="*/ 724302 h 1386216"/>
                    <a:gd name="connsiteX132" fmla="*/ 0 w 15403"/>
                    <a:gd name="connsiteY132" fmla="*/ 693165 h 1386216"/>
                    <a:gd name="connsiteX133" fmla="*/ 7702 w 15403"/>
                    <a:gd name="connsiteY133" fmla="*/ 700867 h 1386216"/>
                    <a:gd name="connsiteX134" fmla="*/ 15404 w 15403"/>
                    <a:gd name="connsiteY134" fmla="*/ 693165 h 1386216"/>
                    <a:gd name="connsiteX135" fmla="*/ 7702 w 15403"/>
                    <a:gd name="connsiteY135" fmla="*/ 685463 h 1386216"/>
                    <a:gd name="connsiteX136" fmla="*/ 0 w 15403"/>
                    <a:gd name="connsiteY136" fmla="*/ 693165 h 1386216"/>
                    <a:gd name="connsiteX137" fmla="*/ 0 w 15403"/>
                    <a:gd name="connsiteY137" fmla="*/ 693165 h 1386216"/>
                    <a:gd name="connsiteX138" fmla="*/ 0 w 15403"/>
                    <a:gd name="connsiteY138" fmla="*/ 661917 h 1386216"/>
                    <a:gd name="connsiteX139" fmla="*/ 7702 w 15403"/>
                    <a:gd name="connsiteY139" fmla="*/ 669619 h 1386216"/>
                    <a:gd name="connsiteX140" fmla="*/ 15404 w 15403"/>
                    <a:gd name="connsiteY140" fmla="*/ 661917 h 1386216"/>
                    <a:gd name="connsiteX141" fmla="*/ 7702 w 15403"/>
                    <a:gd name="connsiteY141" fmla="*/ 654216 h 1386216"/>
                    <a:gd name="connsiteX142" fmla="*/ 0 w 15403"/>
                    <a:gd name="connsiteY142" fmla="*/ 661917 h 1386216"/>
                    <a:gd name="connsiteX143" fmla="*/ 0 w 15403"/>
                    <a:gd name="connsiteY143" fmla="*/ 661917 h 1386216"/>
                    <a:gd name="connsiteX144" fmla="*/ 0 w 15403"/>
                    <a:gd name="connsiteY144" fmla="*/ 630780 h 1386216"/>
                    <a:gd name="connsiteX145" fmla="*/ 7702 w 15403"/>
                    <a:gd name="connsiteY145" fmla="*/ 638482 h 1386216"/>
                    <a:gd name="connsiteX146" fmla="*/ 15404 w 15403"/>
                    <a:gd name="connsiteY146" fmla="*/ 630780 h 1386216"/>
                    <a:gd name="connsiteX147" fmla="*/ 7702 w 15403"/>
                    <a:gd name="connsiteY147" fmla="*/ 623078 h 1386216"/>
                    <a:gd name="connsiteX148" fmla="*/ 0 w 15403"/>
                    <a:gd name="connsiteY148" fmla="*/ 630780 h 1386216"/>
                    <a:gd name="connsiteX149" fmla="*/ 0 w 15403"/>
                    <a:gd name="connsiteY149" fmla="*/ 630780 h 1386216"/>
                    <a:gd name="connsiteX150" fmla="*/ 0 w 15403"/>
                    <a:gd name="connsiteY150" fmla="*/ 599643 h 1386216"/>
                    <a:gd name="connsiteX151" fmla="*/ 7702 w 15403"/>
                    <a:gd name="connsiteY151" fmla="*/ 607345 h 1386216"/>
                    <a:gd name="connsiteX152" fmla="*/ 15404 w 15403"/>
                    <a:gd name="connsiteY152" fmla="*/ 599643 h 1386216"/>
                    <a:gd name="connsiteX153" fmla="*/ 7702 w 15403"/>
                    <a:gd name="connsiteY153" fmla="*/ 591941 h 1386216"/>
                    <a:gd name="connsiteX154" fmla="*/ 0 w 15403"/>
                    <a:gd name="connsiteY154" fmla="*/ 599643 h 1386216"/>
                    <a:gd name="connsiteX155" fmla="*/ 0 w 15403"/>
                    <a:gd name="connsiteY155" fmla="*/ 599643 h 1386216"/>
                    <a:gd name="connsiteX156" fmla="*/ 0 w 15403"/>
                    <a:gd name="connsiteY156" fmla="*/ 568506 h 1386216"/>
                    <a:gd name="connsiteX157" fmla="*/ 7702 w 15403"/>
                    <a:gd name="connsiteY157" fmla="*/ 576207 h 1386216"/>
                    <a:gd name="connsiteX158" fmla="*/ 15404 w 15403"/>
                    <a:gd name="connsiteY158" fmla="*/ 568506 h 1386216"/>
                    <a:gd name="connsiteX159" fmla="*/ 7702 w 15403"/>
                    <a:gd name="connsiteY159" fmla="*/ 560804 h 1386216"/>
                    <a:gd name="connsiteX160" fmla="*/ 0 w 15403"/>
                    <a:gd name="connsiteY160" fmla="*/ 568506 h 1386216"/>
                    <a:gd name="connsiteX161" fmla="*/ 0 w 15403"/>
                    <a:gd name="connsiteY161" fmla="*/ 568506 h 1386216"/>
                    <a:gd name="connsiteX162" fmla="*/ 0 w 15403"/>
                    <a:gd name="connsiteY162" fmla="*/ 537368 h 1386216"/>
                    <a:gd name="connsiteX163" fmla="*/ 7702 w 15403"/>
                    <a:gd name="connsiteY163" fmla="*/ 545070 h 1386216"/>
                    <a:gd name="connsiteX164" fmla="*/ 15404 w 15403"/>
                    <a:gd name="connsiteY164" fmla="*/ 537368 h 1386216"/>
                    <a:gd name="connsiteX165" fmla="*/ 7702 w 15403"/>
                    <a:gd name="connsiteY165" fmla="*/ 529667 h 1386216"/>
                    <a:gd name="connsiteX166" fmla="*/ 0 w 15403"/>
                    <a:gd name="connsiteY166" fmla="*/ 537368 h 1386216"/>
                    <a:gd name="connsiteX167" fmla="*/ 0 w 15403"/>
                    <a:gd name="connsiteY167" fmla="*/ 537368 h 1386216"/>
                    <a:gd name="connsiteX168" fmla="*/ 0 w 15403"/>
                    <a:gd name="connsiteY168" fmla="*/ 506121 h 1386216"/>
                    <a:gd name="connsiteX169" fmla="*/ 7702 w 15403"/>
                    <a:gd name="connsiteY169" fmla="*/ 513823 h 1386216"/>
                    <a:gd name="connsiteX170" fmla="*/ 15404 w 15403"/>
                    <a:gd name="connsiteY170" fmla="*/ 506121 h 1386216"/>
                    <a:gd name="connsiteX171" fmla="*/ 7702 w 15403"/>
                    <a:gd name="connsiteY171" fmla="*/ 498419 h 1386216"/>
                    <a:gd name="connsiteX172" fmla="*/ 0 w 15403"/>
                    <a:gd name="connsiteY172" fmla="*/ 506121 h 1386216"/>
                    <a:gd name="connsiteX173" fmla="*/ 0 w 15403"/>
                    <a:gd name="connsiteY173" fmla="*/ 506121 h 1386216"/>
                    <a:gd name="connsiteX174" fmla="*/ 0 w 15403"/>
                    <a:gd name="connsiteY174" fmla="*/ 474984 h 1386216"/>
                    <a:gd name="connsiteX175" fmla="*/ 7702 w 15403"/>
                    <a:gd name="connsiteY175" fmla="*/ 482686 h 1386216"/>
                    <a:gd name="connsiteX176" fmla="*/ 15404 w 15403"/>
                    <a:gd name="connsiteY176" fmla="*/ 474984 h 1386216"/>
                    <a:gd name="connsiteX177" fmla="*/ 7702 w 15403"/>
                    <a:gd name="connsiteY177" fmla="*/ 467282 h 1386216"/>
                    <a:gd name="connsiteX178" fmla="*/ 0 w 15403"/>
                    <a:gd name="connsiteY178" fmla="*/ 474984 h 1386216"/>
                    <a:gd name="connsiteX179" fmla="*/ 0 w 15403"/>
                    <a:gd name="connsiteY179" fmla="*/ 474984 h 1386216"/>
                    <a:gd name="connsiteX180" fmla="*/ 0 w 15403"/>
                    <a:gd name="connsiteY180" fmla="*/ 443846 h 1386216"/>
                    <a:gd name="connsiteX181" fmla="*/ 7702 w 15403"/>
                    <a:gd name="connsiteY181" fmla="*/ 451548 h 1386216"/>
                    <a:gd name="connsiteX182" fmla="*/ 15404 w 15403"/>
                    <a:gd name="connsiteY182" fmla="*/ 443846 h 1386216"/>
                    <a:gd name="connsiteX183" fmla="*/ 7702 w 15403"/>
                    <a:gd name="connsiteY183" fmla="*/ 436145 h 1386216"/>
                    <a:gd name="connsiteX184" fmla="*/ 0 w 15403"/>
                    <a:gd name="connsiteY184" fmla="*/ 443846 h 1386216"/>
                    <a:gd name="connsiteX185" fmla="*/ 0 w 15403"/>
                    <a:gd name="connsiteY185" fmla="*/ 443846 h 1386216"/>
                    <a:gd name="connsiteX186" fmla="*/ 0 w 15403"/>
                    <a:gd name="connsiteY186" fmla="*/ 412709 h 1386216"/>
                    <a:gd name="connsiteX187" fmla="*/ 7702 w 15403"/>
                    <a:gd name="connsiteY187" fmla="*/ 420411 h 1386216"/>
                    <a:gd name="connsiteX188" fmla="*/ 15404 w 15403"/>
                    <a:gd name="connsiteY188" fmla="*/ 412709 h 1386216"/>
                    <a:gd name="connsiteX189" fmla="*/ 7702 w 15403"/>
                    <a:gd name="connsiteY189" fmla="*/ 405007 h 1386216"/>
                    <a:gd name="connsiteX190" fmla="*/ 0 w 15403"/>
                    <a:gd name="connsiteY190" fmla="*/ 412709 h 1386216"/>
                    <a:gd name="connsiteX191" fmla="*/ 0 w 15403"/>
                    <a:gd name="connsiteY191" fmla="*/ 412709 h 1386216"/>
                    <a:gd name="connsiteX192" fmla="*/ 0 w 15403"/>
                    <a:gd name="connsiteY192" fmla="*/ 381572 h 1386216"/>
                    <a:gd name="connsiteX193" fmla="*/ 7702 w 15403"/>
                    <a:gd name="connsiteY193" fmla="*/ 389274 h 1386216"/>
                    <a:gd name="connsiteX194" fmla="*/ 15404 w 15403"/>
                    <a:gd name="connsiteY194" fmla="*/ 381572 h 1386216"/>
                    <a:gd name="connsiteX195" fmla="*/ 7702 w 15403"/>
                    <a:gd name="connsiteY195" fmla="*/ 373870 h 1386216"/>
                    <a:gd name="connsiteX196" fmla="*/ 0 w 15403"/>
                    <a:gd name="connsiteY196" fmla="*/ 381572 h 1386216"/>
                    <a:gd name="connsiteX197" fmla="*/ 0 w 15403"/>
                    <a:gd name="connsiteY197" fmla="*/ 381572 h 1386216"/>
                    <a:gd name="connsiteX198" fmla="*/ 0 w 15403"/>
                    <a:gd name="connsiteY198" fmla="*/ 350435 h 1386216"/>
                    <a:gd name="connsiteX199" fmla="*/ 7702 w 15403"/>
                    <a:gd name="connsiteY199" fmla="*/ 358136 h 1386216"/>
                    <a:gd name="connsiteX200" fmla="*/ 15404 w 15403"/>
                    <a:gd name="connsiteY200" fmla="*/ 350435 h 1386216"/>
                    <a:gd name="connsiteX201" fmla="*/ 7702 w 15403"/>
                    <a:gd name="connsiteY201" fmla="*/ 342733 h 1386216"/>
                    <a:gd name="connsiteX202" fmla="*/ 0 w 15403"/>
                    <a:gd name="connsiteY202" fmla="*/ 350435 h 1386216"/>
                    <a:gd name="connsiteX203" fmla="*/ 0 w 15403"/>
                    <a:gd name="connsiteY203" fmla="*/ 350435 h 1386216"/>
                    <a:gd name="connsiteX204" fmla="*/ 0 w 15403"/>
                    <a:gd name="connsiteY204" fmla="*/ 319187 h 1386216"/>
                    <a:gd name="connsiteX205" fmla="*/ 7702 w 15403"/>
                    <a:gd name="connsiteY205" fmla="*/ 326889 h 1386216"/>
                    <a:gd name="connsiteX206" fmla="*/ 15404 w 15403"/>
                    <a:gd name="connsiteY206" fmla="*/ 319187 h 1386216"/>
                    <a:gd name="connsiteX207" fmla="*/ 7702 w 15403"/>
                    <a:gd name="connsiteY207" fmla="*/ 311485 h 1386216"/>
                    <a:gd name="connsiteX208" fmla="*/ 0 w 15403"/>
                    <a:gd name="connsiteY208" fmla="*/ 319187 h 1386216"/>
                    <a:gd name="connsiteX209" fmla="*/ 0 w 15403"/>
                    <a:gd name="connsiteY209" fmla="*/ 319187 h 1386216"/>
                    <a:gd name="connsiteX210" fmla="*/ 0 w 15403"/>
                    <a:gd name="connsiteY210" fmla="*/ 288050 h 1386216"/>
                    <a:gd name="connsiteX211" fmla="*/ 7702 w 15403"/>
                    <a:gd name="connsiteY211" fmla="*/ 295752 h 1386216"/>
                    <a:gd name="connsiteX212" fmla="*/ 15404 w 15403"/>
                    <a:gd name="connsiteY212" fmla="*/ 288050 h 1386216"/>
                    <a:gd name="connsiteX213" fmla="*/ 7702 w 15403"/>
                    <a:gd name="connsiteY213" fmla="*/ 280348 h 1386216"/>
                    <a:gd name="connsiteX214" fmla="*/ 0 w 15403"/>
                    <a:gd name="connsiteY214" fmla="*/ 288050 h 1386216"/>
                    <a:gd name="connsiteX215" fmla="*/ 0 w 15403"/>
                    <a:gd name="connsiteY215" fmla="*/ 288050 h 1386216"/>
                    <a:gd name="connsiteX216" fmla="*/ 0 w 15403"/>
                    <a:gd name="connsiteY216" fmla="*/ 256913 h 1386216"/>
                    <a:gd name="connsiteX217" fmla="*/ 7702 w 15403"/>
                    <a:gd name="connsiteY217" fmla="*/ 264614 h 1386216"/>
                    <a:gd name="connsiteX218" fmla="*/ 15404 w 15403"/>
                    <a:gd name="connsiteY218" fmla="*/ 256913 h 1386216"/>
                    <a:gd name="connsiteX219" fmla="*/ 7702 w 15403"/>
                    <a:gd name="connsiteY219" fmla="*/ 249211 h 1386216"/>
                    <a:gd name="connsiteX220" fmla="*/ 0 w 15403"/>
                    <a:gd name="connsiteY220" fmla="*/ 256913 h 1386216"/>
                    <a:gd name="connsiteX221" fmla="*/ 0 w 15403"/>
                    <a:gd name="connsiteY221" fmla="*/ 256913 h 1386216"/>
                    <a:gd name="connsiteX222" fmla="*/ 0 w 15403"/>
                    <a:gd name="connsiteY222" fmla="*/ 225775 h 1386216"/>
                    <a:gd name="connsiteX223" fmla="*/ 7702 w 15403"/>
                    <a:gd name="connsiteY223" fmla="*/ 233477 h 1386216"/>
                    <a:gd name="connsiteX224" fmla="*/ 15404 w 15403"/>
                    <a:gd name="connsiteY224" fmla="*/ 225775 h 1386216"/>
                    <a:gd name="connsiteX225" fmla="*/ 7702 w 15403"/>
                    <a:gd name="connsiteY225" fmla="*/ 218074 h 1386216"/>
                    <a:gd name="connsiteX226" fmla="*/ 0 w 15403"/>
                    <a:gd name="connsiteY226" fmla="*/ 225775 h 1386216"/>
                    <a:gd name="connsiteX227" fmla="*/ 0 w 15403"/>
                    <a:gd name="connsiteY227" fmla="*/ 225775 h 1386216"/>
                    <a:gd name="connsiteX228" fmla="*/ 0 w 15403"/>
                    <a:gd name="connsiteY228" fmla="*/ 194638 h 1386216"/>
                    <a:gd name="connsiteX229" fmla="*/ 7702 w 15403"/>
                    <a:gd name="connsiteY229" fmla="*/ 202340 h 1386216"/>
                    <a:gd name="connsiteX230" fmla="*/ 15404 w 15403"/>
                    <a:gd name="connsiteY230" fmla="*/ 194638 h 1386216"/>
                    <a:gd name="connsiteX231" fmla="*/ 7702 w 15403"/>
                    <a:gd name="connsiteY231" fmla="*/ 186936 h 1386216"/>
                    <a:gd name="connsiteX232" fmla="*/ 0 w 15403"/>
                    <a:gd name="connsiteY232" fmla="*/ 194638 h 1386216"/>
                    <a:gd name="connsiteX233" fmla="*/ 0 w 15403"/>
                    <a:gd name="connsiteY233" fmla="*/ 194638 h 1386216"/>
                    <a:gd name="connsiteX234" fmla="*/ 0 w 15403"/>
                    <a:gd name="connsiteY234" fmla="*/ 163391 h 1386216"/>
                    <a:gd name="connsiteX235" fmla="*/ 7702 w 15403"/>
                    <a:gd name="connsiteY235" fmla="*/ 171093 h 1386216"/>
                    <a:gd name="connsiteX236" fmla="*/ 15404 w 15403"/>
                    <a:gd name="connsiteY236" fmla="*/ 163391 h 1386216"/>
                    <a:gd name="connsiteX237" fmla="*/ 7702 w 15403"/>
                    <a:gd name="connsiteY237" fmla="*/ 155689 h 1386216"/>
                    <a:gd name="connsiteX238" fmla="*/ 0 w 15403"/>
                    <a:gd name="connsiteY238" fmla="*/ 163391 h 1386216"/>
                    <a:gd name="connsiteX239" fmla="*/ 0 w 15403"/>
                    <a:gd name="connsiteY239" fmla="*/ 163391 h 1386216"/>
                    <a:gd name="connsiteX240" fmla="*/ 0 w 15403"/>
                    <a:gd name="connsiteY240" fmla="*/ 132253 h 1386216"/>
                    <a:gd name="connsiteX241" fmla="*/ 7702 w 15403"/>
                    <a:gd name="connsiteY241" fmla="*/ 139955 h 1386216"/>
                    <a:gd name="connsiteX242" fmla="*/ 15404 w 15403"/>
                    <a:gd name="connsiteY242" fmla="*/ 132253 h 1386216"/>
                    <a:gd name="connsiteX243" fmla="*/ 7702 w 15403"/>
                    <a:gd name="connsiteY243" fmla="*/ 124552 h 1386216"/>
                    <a:gd name="connsiteX244" fmla="*/ 0 w 15403"/>
                    <a:gd name="connsiteY244" fmla="*/ 132253 h 1386216"/>
                    <a:gd name="connsiteX245" fmla="*/ 0 w 15403"/>
                    <a:gd name="connsiteY245" fmla="*/ 132253 h 1386216"/>
                    <a:gd name="connsiteX246" fmla="*/ 0 w 15403"/>
                    <a:gd name="connsiteY246" fmla="*/ 101116 h 1386216"/>
                    <a:gd name="connsiteX247" fmla="*/ 7702 w 15403"/>
                    <a:gd name="connsiteY247" fmla="*/ 108818 h 1386216"/>
                    <a:gd name="connsiteX248" fmla="*/ 15404 w 15403"/>
                    <a:gd name="connsiteY248" fmla="*/ 101116 h 1386216"/>
                    <a:gd name="connsiteX249" fmla="*/ 7702 w 15403"/>
                    <a:gd name="connsiteY249" fmla="*/ 93414 h 1386216"/>
                    <a:gd name="connsiteX250" fmla="*/ 0 w 15403"/>
                    <a:gd name="connsiteY250" fmla="*/ 101116 h 1386216"/>
                    <a:gd name="connsiteX251" fmla="*/ 0 w 15403"/>
                    <a:gd name="connsiteY251" fmla="*/ 101116 h 1386216"/>
                    <a:gd name="connsiteX252" fmla="*/ 0 w 15403"/>
                    <a:gd name="connsiteY252" fmla="*/ 69979 h 1386216"/>
                    <a:gd name="connsiteX253" fmla="*/ 7702 w 15403"/>
                    <a:gd name="connsiteY253" fmla="*/ 77681 h 1386216"/>
                    <a:gd name="connsiteX254" fmla="*/ 15404 w 15403"/>
                    <a:gd name="connsiteY254" fmla="*/ 69979 h 1386216"/>
                    <a:gd name="connsiteX255" fmla="*/ 7702 w 15403"/>
                    <a:gd name="connsiteY255" fmla="*/ 62277 h 1386216"/>
                    <a:gd name="connsiteX256" fmla="*/ 0 w 15403"/>
                    <a:gd name="connsiteY256" fmla="*/ 69979 h 1386216"/>
                    <a:gd name="connsiteX257" fmla="*/ 0 w 15403"/>
                    <a:gd name="connsiteY257" fmla="*/ 69979 h 1386216"/>
                    <a:gd name="connsiteX258" fmla="*/ 0 w 15403"/>
                    <a:gd name="connsiteY258" fmla="*/ 38842 h 1386216"/>
                    <a:gd name="connsiteX259" fmla="*/ 7702 w 15403"/>
                    <a:gd name="connsiteY259" fmla="*/ 46543 h 1386216"/>
                    <a:gd name="connsiteX260" fmla="*/ 15404 w 15403"/>
                    <a:gd name="connsiteY260" fmla="*/ 38842 h 1386216"/>
                    <a:gd name="connsiteX261" fmla="*/ 7702 w 15403"/>
                    <a:gd name="connsiteY261" fmla="*/ 31140 h 1386216"/>
                    <a:gd name="connsiteX262" fmla="*/ 0 w 15403"/>
                    <a:gd name="connsiteY262" fmla="*/ 38842 h 1386216"/>
                    <a:gd name="connsiteX263" fmla="*/ 0 w 15403"/>
                    <a:gd name="connsiteY263" fmla="*/ 38842 h 1386216"/>
                    <a:gd name="connsiteX264" fmla="*/ 0 w 15403"/>
                    <a:gd name="connsiteY264" fmla="*/ 7704 h 1386216"/>
                    <a:gd name="connsiteX265" fmla="*/ 7702 w 15403"/>
                    <a:gd name="connsiteY265" fmla="*/ 15406 h 1386216"/>
                    <a:gd name="connsiteX266" fmla="*/ 15404 w 15403"/>
                    <a:gd name="connsiteY266" fmla="*/ 7704 h 1386216"/>
                    <a:gd name="connsiteX267" fmla="*/ 7702 w 15403"/>
                    <a:gd name="connsiteY267" fmla="*/ 3 h 1386216"/>
                    <a:gd name="connsiteX268" fmla="*/ 0 w 15403"/>
                    <a:gd name="connsiteY268" fmla="*/ 7704 h 1386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</a:cxnLst>
                  <a:rect l="l" t="t" r="r" b="b"/>
                  <a:pathLst>
                    <a:path w="15403" h="1386216">
                      <a:moveTo>
                        <a:pt x="0" y="1378515"/>
                      </a:moveTo>
                      <a:cubicBezTo>
                        <a:pt x="0" y="1382806"/>
                        <a:pt x="3411" y="1386217"/>
                        <a:pt x="7702" y="1386217"/>
                      </a:cubicBezTo>
                      <a:cubicBezTo>
                        <a:pt x="11993" y="1386217"/>
                        <a:pt x="15404" y="1382696"/>
                        <a:pt x="15404" y="1378515"/>
                      </a:cubicBezTo>
                      <a:cubicBezTo>
                        <a:pt x="15404" y="1374224"/>
                        <a:pt x="11993" y="1370814"/>
                        <a:pt x="7702" y="1370814"/>
                      </a:cubicBezTo>
                      <a:cubicBezTo>
                        <a:pt x="3411" y="1370814"/>
                        <a:pt x="0" y="1374334"/>
                        <a:pt x="0" y="1378515"/>
                      </a:cubicBezTo>
                      <a:lnTo>
                        <a:pt x="0" y="1378515"/>
                      </a:lnTo>
                      <a:close/>
                      <a:moveTo>
                        <a:pt x="0" y="1347378"/>
                      </a:moveTo>
                      <a:cubicBezTo>
                        <a:pt x="0" y="1351669"/>
                        <a:pt x="3411" y="1355080"/>
                        <a:pt x="7702" y="1355080"/>
                      </a:cubicBezTo>
                      <a:cubicBezTo>
                        <a:pt x="11993" y="1355080"/>
                        <a:pt x="15404" y="1351559"/>
                        <a:pt x="15404" y="1347378"/>
                      </a:cubicBezTo>
                      <a:cubicBezTo>
                        <a:pt x="15404" y="1343087"/>
                        <a:pt x="11993" y="1339676"/>
                        <a:pt x="7702" y="1339676"/>
                      </a:cubicBezTo>
                      <a:cubicBezTo>
                        <a:pt x="3411" y="1339676"/>
                        <a:pt x="0" y="1343087"/>
                        <a:pt x="0" y="1347378"/>
                      </a:cubicBezTo>
                      <a:lnTo>
                        <a:pt x="0" y="1347378"/>
                      </a:lnTo>
                      <a:close/>
                      <a:moveTo>
                        <a:pt x="0" y="1316241"/>
                      </a:moveTo>
                      <a:cubicBezTo>
                        <a:pt x="0" y="1320532"/>
                        <a:pt x="3411" y="1323942"/>
                        <a:pt x="7702" y="1323942"/>
                      </a:cubicBezTo>
                      <a:cubicBezTo>
                        <a:pt x="11993" y="1323942"/>
                        <a:pt x="15404" y="1320422"/>
                        <a:pt x="15404" y="1316241"/>
                      </a:cubicBezTo>
                      <a:cubicBezTo>
                        <a:pt x="15404" y="1311950"/>
                        <a:pt x="11993" y="1308539"/>
                        <a:pt x="7702" y="1308539"/>
                      </a:cubicBezTo>
                      <a:cubicBezTo>
                        <a:pt x="3411" y="1308539"/>
                        <a:pt x="0" y="1311950"/>
                        <a:pt x="0" y="1316241"/>
                      </a:cubicBezTo>
                      <a:lnTo>
                        <a:pt x="0" y="1316241"/>
                      </a:lnTo>
                      <a:close/>
                      <a:moveTo>
                        <a:pt x="0" y="1285103"/>
                      </a:moveTo>
                      <a:cubicBezTo>
                        <a:pt x="0" y="1289394"/>
                        <a:pt x="3411" y="1292805"/>
                        <a:pt x="7702" y="1292805"/>
                      </a:cubicBezTo>
                      <a:cubicBezTo>
                        <a:pt x="11993" y="1292805"/>
                        <a:pt x="15404" y="1289284"/>
                        <a:pt x="15404" y="1285103"/>
                      </a:cubicBezTo>
                      <a:cubicBezTo>
                        <a:pt x="15404" y="1280812"/>
                        <a:pt x="11993" y="1277402"/>
                        <a:pt x="7702" y="1277402"/>
                      </a:cubicBezTo>
                      <a:cubicBezTo>
                        <a:pt x="3411" y="1277402"/>
                        <a:pt x="0" y="1280812"/>
                        <a:pt x="0" y="1285103"/>
                      </a:cubicBezTo>
                      <a:lnTo>
                        <a:pt x="0" y="1285103"/>
                      </a:lnTo>
                      <a:close/>
                      <a:moveTo>
                        <a:pt x="0" y="1253966"/>
                      </a:moveTo>
                      <a:cubicBezTo>
                        <a:pt x="0" y="1258257"/>
                        <a:pt x="3411" y="1261668"/>
                        <a:pt x="7702" y="1261668"/>
                      </a:cubicBezTo>
                      <a:cubicBezTo>
                        <a:pt x="11993" y="1261668"/>
                        <a:pt x="15404" y="1258147"/>
                        <a:pt x="15404" y="1253966"/>
                      </a:cubicBezTo>
                      <a:cubicBezTo>
                        <a:pt x="15404" y="1249675"/>
                        <a:pt x="11993" y="1246264"/>
                        <a:pt x="7702" y="1246264"/>
                      </a:cubicBezTo>
                      <a:cubicBezTo>
                        <a:pt x="3411" y="1246154"/>
                        <a:pt x="0" y="1249675"/>
                        <a:pt x="0" y="1253966"/>
                      </a:cubicBezTo>
                      <a:lnTo>
                        <a:pt x="0" y="1253966"/>
                      </a:lnTo>
                      <a:close/>
                      <a:moveTo>
                        <a:pt x="0" y="1222829"/>
                      </a:moveTo>
                      <a:cubicBezTo>
                        <a:pt x="0" y="1227120"/>
                        <a:pt x="3411" y="1230531"/>
                        <a:pt x="7702" y="1230531"/>
                      </a:cubicBezTo>
                      <a:cubicBezTo>
                        <a:pt x="11993" y="1230531"/>
                        <a:pt x="15404" y="1227010"/>
                        <a:pt x="15404" y="1222829"/>
                      </a:cubicBezTo>
                      <a:cubicBezTo>
                        <a:pt x="15404" y="1218538"/>
                        <a:pt x="11993" y="1215127"/>
                        <a:pt x="7702" y="1215127"/>
                      </a:cubicBezTo>
                      <a:cubicBezTo>
                        <a:pt x="3411" y="1215017"/>
                        <a:pt x="0" y="1218538"/>
                        <a:pt x="0" y="1222829"/>
                      </a:cubicBezTo>
                      <a:lnTo>
                        <a:pt x="0" y="1222829"/>
                      </a:lnTo>
                      <a:close/>
                      <a:moveTo>
                        <a:pt x="0" y="1191581"/>
                      </a:moveTo>
                      <a:cubicBezTo>
                        <a:pt x="0" y="1195872"/>
                        <a:pt x="3411" y="1199283"/>
                        <a:pt x="7702" y="1199283"/>
                      </a:cubicBezTo>
                      <a:cubicBezTo>
                        <a:pt x="11993" y="1199283"/>
                        <a:pt x="15404" y="1195762"/>
                        <a:pt x="15404" y="1191581"/>
                      </a:cubicBezTo>
                      <a:cubicBezTo>
                        <a:pt x="15404" y="1187290"/>
                        <a:pt x="11993" y="1183880"/>
                        <a:pt x="7702" y="1183880"/>
                      </a:cubicBezTo>
                      <a:cubicBezTo>
                        <a:pt x="3411" y="1183880"/>
                        <a:pt x="0" y="1187401"/>
                        <a:pt x="0" y="1191581"/>
                      </a:cubicBezTo>
                      <a:lnTo>
                        <a:pt x="0" y="1191581"/>
                      </a:lnTo>
                      <a:close/>
                      <a:moveTo>
                        <a:pt x="0" y="1160444"/>
                      </a:moveTo>
                      <a:cubicBezTo>
                        <a:pt x="0" y="1164735"/>
                        <a:pt x="3411" y="1168146"/>
                        <a:pt x="7702" y="1168146"/>
                      </a:cubicBezTo>
                      <a:cubicBezTo>
                        <a:pt x="11993" y="1168146"/>
                        <a:pt x="15404" y="1164625"/>
                        <a:pt x="15404" y="1160444"/>
                      </a:cubicBezTo>
                      <a:cubicBezTo>
                        <a:pt x="15404" y="1156153"/>
                        <a:pt x="11993" y="1152742"/>
                        <a:pt x="7702" y="1152742"/>
                      </a:cubicBezTo>
                      <a:cubicBezTo>
                        <a:pt x="3411" y="1152742"/>
                        <a:pt x="0" y="1156153"/>
                        <a:pt x="0" y="1160444"/>
                      </a:cubicBezTo>
                      <a:lnTo>
                        <a:pt x="0" y="1160444"/>
                      </a:lnTo>
                      <a:close/>
                      <a:moveTo>
                        <a:pt x="0" y="1129307"/>
                      </a:moveTo>
                      <a:cubicBezTo>
                        <a:pt x="0" y="1133598"/>
                        <a:pt x="3411" y="1137009"/>
                        <a:pt x="7702" y="1137009"/>
                      </a:cubicBezTo>
                      <a:cubicBezTo>
                        <a:pt x="11993" y="1137009"/>
                        <a:pt x="15404" y="1133488"/>
                        <a:pt x="15404" y="1129307"/>
                      </a:cubicBezTo>
                      <a:cubicBezTo>
                        <a:pt x="15404" y="1125016"/>
                        <a:pt x="11993" y="1121605"/>
                        <a:pt x="7702" y="1121605"/>
                      </a:cubicBezTo>
                      <a:cubicBezTo>
                        <a:pt x="3411" y="1121605"/>
                        <a:pt x="0" y="1125016"/>
                        <a:pt x="0" y="1129307"/>
                      </a:cubicBezTo>
                      <a:lnTo>
                        <a:pt x="0" y="1129307"/>
                      </a:lnTo>
                      <a:close/>
                      <a:moveTo>
                        <a:pt x="0" y="1098170"/>
                      </a:moveTo>
                      <a:cubicBezTo>
                        <a:pt x="0" y="1102461"/>
                        <a:pt x="3411" y="1105871"/>
                        <a:pt x="7702" y="1105871"/>
                      </a:cubicBezTo>
                      <a:cubicBezTo>
                        <a:pt x="11993" y="1105871"/>
                        <a:pt x="15404" y="1102351"/>
                        <a:pt x="15404" y="1098170"/>
                      </a:cubicBezTo>
                      <a:cubicBezTo>
                        <a:pt x="15404" y="1093879"/>
                        <a:pt x="11993" y="1090468"/>
                        <a:pt x="7702" y="1090468"/>
                      </a:cubicBezTo>
                      <a:cubicBezTo>
                        <a:pt x="3411" y="1090358"/>
                        <a:pt x="0" y="1093879"/>
                        <a:pt x="0" y="1098170"/>
                      </a:cubicBezTo>
                      <a:lnTo>
                        <a:pt x="0" y="1098170"/>
                      </a:lnTo>
                      <a:close/>
                      <a:moveTo>
                        <a:pt x="0" y="1067032"/>
                      </a:moveTo>
                      <a:cubicBezTo>
                        <a:pt x="0" y="1071323"/>
                        <a:pt x="3411" y="1074734"/>
                        <a:pt x="7702" y="1074734"/>
                      </a:cubicBezTo>
                      <a:cubicBezTo>
                        <a:pt x="11993" y="1074734"/>
                        <a:pt x="15404" y="1071213"/>
                        <a:pt x="15404" y="1067032"/>
                      </a:cubicBezTo>
                      <a:cubicBezTo>
                        <a:pt x="15404" y="1062741"/>
                        <a:pt x="11993" y="1059331"/>
                        <a:pt x="7702" y="1059331"/>
                      </a:cubicBezTo>
                      <a:cubicBezTo>
                        <a:pt x="3411" y="1059220"/>
                        <a:pt x="0" y="1062741"/>
                        <a:pt x="0" y="1067032"/>
                      </a:cubicBezTo>
                      <a:lnTo>
                        <a:pt x="0" y="1067032"/>
                      </a:lnTo>
                      <a:close/>
                      <a:moveTo>
                        <a:pt x="0" y="1035785"/>
                      </a:moveTo>
                      <a:cubicBezTo>
                        <a:pt x="0" y="1040076"/>
                        <a:pt x="3411" y="1043487"/>
                        <a:pt x="7702" y="1043487"/>
                      </a:cubicBezTo>
                      <a:cubicBezTo>
                        <a:pt x="11993" y="1043487"/>
                        <a:pt x="15404" y="1039966"/>
                        <a:pt x="15404" y="1035785"/>
                      </a:cubicBezTo>
                      <a:cubicBezTo>
                        <a:pt x="15404" y="1031494"/>
                        <a:pt x="11993" y="1028083"/>
                        <a:pt x="7702" y="1028083"/>
                      </a:cubicBezTo>
                      <a:cubicBezTo>
                        <a:pt x="3411" y="1028083"/>
                        <a:pt x="0" y="1031604"/>
                        <a:pt x="0" y="1035785"/>
                      </a:cubicBezTo>
                      <a:lnTo>
                        <a:pt x="0" y="1035785"/>
                      </a:lnTo>
                      <a:close/>
                      <a:moveTo>
                        <a:pt x="0" y="1004648"/>
                      </a:moveTo>
                      <a:cubicBezTo>
                        <a:pt x="0" y="1008939"/>
                        <a:pt x="3411" y="1012350"/>
                        <a:pt x="7702" y="1012350"/>
                      </a:cubicBezTo>
                      <a:cubicBezTo>
                        <a:pt x="11993" y="1012350"/>
                        <a:pt x="15404" y="1008829"/>
                        <a:pt x="15404" y="1004648"/>
                      </a:cubicBezTo>
                      <a:cubicBezTo>
                        <a:pt x="15404" y="1000357"/>
                        <a:pt x="11993" y="996946"/>
                        <a:pt x="7702" y="996946"/>
                      </a:cubicBezTo>
                      <a:cubicBezTo>
                        <a:pt x="3411" y="996946"/>
                        <a:pt x="0" y="1000357"/>
                        <a:pt x="0" y="1004648"/>
                      </a:cubicBezTo>
                      <a:lnTo>
                        <a:pt x="0" y="1004648"/>
                      </a:lnTo>
                      <a:close/>
                      <a:moveTo>
                        <a:pt x="0" y="973510"/>
                      </a:moveTo>
                      <a:cubicBezTo>
                        <a:pt x="0" y="977801"/>
                        <a:pt x="3411" y="981212"/>
                        <a:pt x="7702" y="981212"/>
                      </a:cubicBezTo>
                      <a:cubicBezTo>
                        <a:pt x="11993" y="981212"/>
                        <a:pt x="15404" y="977691"/>
                        <a:pt x="15404" y="973510"/>
                      </a:cubicBezTo>
                      <a:cubicBezTo>
                        <a:pt x="15404" y="969219"/>
                        <a:pt x="11993" y="965809"/>
                        <a:pt x="7702" y="965809"/>
                      </a:cubicBezTo>
                      <a:cubicBezTo>
                        <a:pt x="3411" y="965809"/>
                        <a:pt x="0" y="969219"/>
                        <a:pt x="0" y="973510"/>
                      </a:cubicBezTo>
                      <a:lnTo>
                        <a:pt x="0" y="973510"/>
                      </a:lnTo>
                      <a:close/>
                      <a:moveTo>
                        <a:pt x="0" y="942373"/>
                      </a:moveTo>
                      <a:cubicBezTo>
                        <a:pt x="0" y="946664"/>
                        <a:pt x="3411" y="950075"/>
                        <a:pt x="7702" y="950075"/>
                      </a:cubicBezTo>
                      <a:cubicBezTo>
                        <a:pt x="11993" y="950075"/>
                        <a:pt x="15404" y="946554"/>
                        <a:pt x="15404" y="942373"/>
                      </a:cubicBezTo>
                      <a:cubicBezTo>
                        <a:pt x="15404" y="938082"/>
                        <a:pt x="11993" y="934671"/>
                        <a:pt x="7702" y="934671"/>
                      </a:cubicBezTo>
                      <a:cubicBezTo>
                        <a:pt x="3411" y="934671"/>
                        <a:pt x="0" y="938082"/>
                        <a:pt x="0" y="942373"/>
                      </a:cubicBezTo>
                      <a:lnTo>
                        <a:pt x="0" y="942373"/>
                      </a:lnTo>
                      <a:close/>
                      <a:moveTo>
                        <a:pt x="0" y="911236"/>
                      </a:moveTo>
                      <a:cubicBezTo>
                        <a:pt x="0" y="915527"/>
                        <a:pt x="3411" y="918938"/>
                        <a:pt x="7702" y="918938"/>
                      </a:cubicBezTo>
                      <a:cubicBezTo>
                        <a:pt x="11993" y="918938"/>
                        <a:pt x="15404" y="915417"/>
                        <a:pt x="15404" y="911236"/>
                      </a:cubicBezTo>
                      <a:cubicBezTo>
                        <a:pt x="15404" y="906945"/>
                        <a:pt x="11993" y="903534"/>
                        <a:pt x="7702" y="903534"/>
                      </a:cubicBezTo>
                      <a:cubicBezTo>
                        <a:pt x="3411" y="903424"/>
                        <a:pt x="0" y="906945"/>
                        <a:pt x="0" y="911236"/>
                      </a:cubicBezTo>
                      <a:lnTo>
                        <a:pt x="0" y="911236"/>
                      </a:lnTo>
                      <a:close/>
                      <a:moveTo>
                        <a:pt x="0" y="880099"/>
                      </a:moveTo>
                      <a:cubicBezTo>
                        <a:pt x="0" y="884390"/>
                        <a:pt x="3411" y="887800"/>
                        <a:pt x="7702" y="887800"/>
                      </a:cubicBezTo>
                      <a:cubicBezTo>
                        <a:pt x="11993" y="887800"/>
                        <a:pt x="15404" y="884280"/>
                        <a:pt x="15404" y="880099"/>
                      </a:cubicBezTo>
                      <a:cubicBezTo>
                        <a:pt x="15404" y="875808"/>
                        <a:pt x="11993" y="872397"/>
                        <a:pt x="7702" y="872397"/>
                      </a:cubicBezTo>
                      <a:cubicBezTo>
                        <a:pt x="3411" y="872287"/>
                        <a:pt x="0" y="875808"/>
                        <a:pt x="0" y="880099"/>
                      </a:cubicBezTo>
                      <a:lnTo>
                        <a:pt x="0" y="880099"/>
                      </a:lnTo>
                      <a:close/>
                      <a:moveTo>
                        <a:pt x="0" y="848851"/>
                      </a:moveTo>
                      <a:cubicBezTo>
                        <a:pt x="0" y="853142"/>
                        <a:pt x="3411" y="856553"/>
                        <a:pt x="7702" y="856553"/>
                      </a:cubicBezTo>
                      <a:cubicBezTo>
                        <a:pt x="11993" y="856553"/>
                        <a:pt x="15404" y="853032"/>
                        <a:pt x="15404" y="848851"/>
                      </a:cubicBezTo>
                      <a:cubicBezTo>
                        <a:pt x="15404" y="844670"/>
                        <a:pt x="11993" y="841149"/>
                        <a:pt x="7702" y="841149"/>
                      </a:cubicBezTo>
                      <a:cubicBezTo>
                        <a:pt x="3411" y="841149"/>
                        <a:pt x="0" y="844670"/>
                        <a:pt x="0" y="848851"/>
                      </a:cubicBezTo>
                      <a:lnTo>
                        <a:pt x="0" y="848851"/>
                      </a:lnTo>
                      <a:close/>
                      <a:moveTo>
                        <a:pt x="0" y="817714"/>
                      </a:moveTo>
                      <a:cubicBezTo>
                        <a:pt x="0" y="822005"/>
                        <a:pt x="3411" y="825416"/>
                        <a:pt x="7702" y="825416"/>
                      </a:cubicBezTo>
                      <a:cubicBezTo>
                        <a:pt x="11993" y="825416"/>
                        <a:pt x="15404" y="821895"/>
                        <a:pt x="15404" y="817714"/>
                      </a:cubicBezTo>
                      <a:cubicBezTo>
                        <a:pt x="15404" y="813423"/>
                        <a:pt x="11993" y="810012"/>
                        <a:pt x="7702" y="810012"/>
                      </a:cubicBezTo>
                      <a:cubicBezTo>
                        <a:pt x="3411" y="810012"/>
                        <a:pt x="0" y="813423"/>
                        <a:pt x="0" y="817714"/>
                      </a:cubicBezTo>
                      <a:lnTo>
                        <a:pt x="0" y="817714"/>
                      </a:lnTo>
                      <a:close/>
                      <a:moveTo>
                        <a:pt x="0" y="786577"/>
                      </a:moveTo>
                      <a:cubicBezTo>
                        <a:pt x="0" y="790868"/>
                        <a:pt x="3411" y="794279"/>
                        <a:pt x="7702" y="794279"/>
                      </a:cubicBezTo>
                      <a:cubicBezTo>
                        <a:pt x="11993" y="794279"/>
                        <a:pt x="15404" y="790758"/>
                        <a:pt x="15404" y="786577"/>
                      </a:cubicBezTo>
                      <a:cubicBezTo>
                        <a:pt x="15404" y="782286"/>
                        <a:pt x="11993" y="778875"/>
                        <a:pt x="7702" y="778875"/>
                      </a:cubicBezTo>
                      <a:cubicBezTo>
                        <a:pt x="3411" y="778875"/>
                        <a:pt x="0" y="782286"/>
                        <a:pt x="0" y="786577"/>
                      </a:cubicBezTo>
                      <a:lnTo>
                        <a:pt x="0" y="786577"/>
                      </a:lnTo>
                      <a:close/>
                      <a:moveTo>
                        <a:pt x="0" y="755439"/>
                      </a:moveTo>
                      <a:cubicBezTo>
                        <a:pt x="0" y="759730"/>
                        <a:pt x="3411" y="763141"/>
                        <a:pt x="7702" y="763141"/>
                      </a:cubicBezTo>
                      <a:cubicBezTo>
                        <a:pt x="11993" y="763141"/>
                        <a:pt x="15404" y="759620"/>
                        <a:pt x="15404" y="755439"/>
                      </a:cubicBezTo>
                      <a:cubicBezTo>
                        <a:pt x="15404" y="751148"/>
                        <a:pt x="11993" y="747738"/>
                        <a:pt x="7702" y="747738"/>
                      </a:cubicBezTo>
                      <a:cubicBezTo>
                        <a:pt x="3411" y="747628"/>
                        <a:pt x="0" y="751148"/>
                        <a:pt x="0" y="755439"/>
                      </a:cubicBezTo>
                      <a:lnTo>
                        <a:pt x="0" y="755439"/>
                      </a:lnTo>
                      <a:close/>
                      <a:moveTo>
                        <a:pt x="0" y="724302"/>
                      </a:moveTo>
                      <a:cubicBezTo>
                        <a:pt x="0" y="728593"/>
                        <a:pt x="3411" y="732004"/>
                        <a:pt x="7702" y="732004"/>
                      </a:cubicBezTo>
                      <a:cubicBezTo>
                        <a:pt x="11993" y="732004"/>
                        <a:pt x="15404" y="728483"/>
                        <a:pt x="15404" y="724302"/>
                      </a:cubicBezTo>
                      <a:cubicBezTo>
                        <a:pt x="15404" y="720011"/>
                        <a:pt x="11993" y="716600"/>
                        <a:pt x="7702" y="716600"/>
                      </a:cubicBezTo>
                      <a:cubicBezTo>
                        <a:pt x="3411" y="716490"/>
                        <a:pt x="0" y="720011"/>
                        <a:pt x="0" y="724302"/>
                      </a:cubicBezTo>
                      <a:lnTo>
                        <a:pt x="0" y="724302"/>
                      </a:lnTo>
                      <a:close/>
                      <a:moveTo>
                        <a:pt x="0" y="693165"/>
                      </a:moveTo>
                      <a:cubicBezTo>
                        <a:pt x="0" y="697456"/>
                        <a:pt x="3411" y="700867"/>
                        <a:pt x="7702" y="700867"/>
                      </a:cubicBezTo>
                      <a:cubicBezTo>
                        <a:pt x="11993" y="700867"/>
                        <a:pt x="15404" y="697346"/>
                        <a:pt x="15404" y="693165"/>
                      </a:cubicBezTo>
                      <a:cubicBezTo>
                        <a:pt x="15404" y="688874"/>
                        <a:pt x="11993" y="685463"/>
                        <a:pt x="7702" y="685463"/>
                      </a:cubicBezTo>
                      <a:cubicBezTo>
                        <a:pt x="3411" y="685353"/>
                        <a:pt x="0" y="688874"/>
                        <a:pt x="0" y="693165"/>
                      </a:cubicBezTo>
                      <a:lnTo>
                        <a:pt x="0" y="693165"/>
                      </a:lnTo>
                      <a:close/>
                      <a:moveTo>
                        <a:pt x="0" y="661917"/>
                      </a:moveTo>
                      <a:cubicBezTo>
                        <a:pt x="0" y="666208"/>
                        <a:pt x="3411" y="669619"/>
                        <a:pt x="7702" y="669619"/>
                      </a:cubicBezTo>
                      <a:cubicBezTo>
                        <a:pt x="11993" y="669619"/>
                        <a:pt x="15404" y="666098"/>
                        <a:pt x="15404" y="661917"/>
                      </a:cubicBezTo>
                      <a:cubicBezTo>
                        <a:pt x="15404" y="657626"/>
                        <a:pt x="11993" y="654216"/>
                        <a:pt x="7702" y="654216"/>
                      </a:cubicBezTo>
                      <a:cubicBezTo>
                        <a:pt x="3411" y="654216"/>
                        <a:pt x="0" y="657626"/>
                        <a:pt x="0" y="661917"/>
                      </a:cubicBezTo>
                      <a:lnTo>
                        <a:pt x="0" y="661917"/>
                      </a:lnTo>
                      <a:close/>
                      <a:moveTo>
                        <a:pt x="0" y="630780"/>
                      </a:moveTo>
                      <a:cubicBezTo>
                        <a:pt x="0" y="635071"/>
                        <a:pt x="3411" y="638482"/>
                        <a:pt x="7702" y="638482"/>
                      </a:cubicBezTo>
                      <a:cubicBezTo>
                        <a:pt x="11993" y="638482"/>
                        <a:pt x="15404" y="634961"/>
                        <a:pt x="15404" y="630780"/>
                      </a:cubicBezTo>
                      <a:cubicBezTo>
                        <a:pt x="15404" y="626489"/>
                        <a:pt x="11993" y="623078"/>
                        <a:pt x="7702" y="623078"/>
                      </a:cubicBezTo>
                      <a:cubicBezTo>
                        <a:pt x="3411" y="623078"/>
                        <a:pt x="0" y="626489"/>
                        <a:pt x="0" y="630780"/>
                      </a:cubicBezTo>
                      <a:lnTo>
                        <a:pt x="0" y="630780"/>
                      </a:lnTo>
                      <a:close/>
                      <a:moveTo>
                        <a:pt x="0" y="599643"/>
                      </a:moveTo>
                      <a:cubicBezTo>
                        <a:pt x="0" y="603934"/>
                        <a:pt x="3411" y="607345"/>
                        <a:pt x="7702" y="607345"/>
                      </a:cubicBezTo>
                      <a:cubicBezTo>
                        <a:pt x="11993" y="607345"/>
                        <a:pt x="15404" y="603824"/>
                        <a:pt x="15404" y="599643"/>
                      </a:cubicBezTo>
                      <a:cubicBezTo>
                        <a:pt x="15404" y="595352"/>
                        <a:pt x="11993" y="591941"/>
                        <a:pt x="7702" y="591941"/>
                      </a:cubicBezTo>
                      <a:cubicBezTo>
                        <a:pt x="3411" y="591941"/>
                        <a:pt x="0" y="595352"/>
                        <a:pt x="0" y="599643"/>
                      </a:cubicBezTo>
                      <a:lnTo>
                        <a:pt x="0" y="599643"/>
                      </a:lnTo>
                      <a:close/>
                      <a:moveTo>
                        <a:pt x="0" y="568506"/>
                      </a:moveTo>
                      <a:cubicBezTo>
                        <a:pt x="0" y="572797"/>
                        <a:pt x="3411" y="576207"/>
                        <a:pt x="7702" y="576207"/>
                      </a:cubicBezTo>
                      <a:cubicBezTo>
                        <a:pt x="11993" y="576207"/>
                        <a:pt x="15404" y="572687"/>
                        <a:pt x="15404" y="568506"/>
                      </a:cubicBezTo>
                      <a:cubicBezTo>
                        <a:pt x="15404" y="564215"/>
                        <a:pt x="11993" y="560804"/>
                        <a:pt x="7702" y="560804"/>
                      </a:cubicBezTo>
                      <a:cubicBezTo>
                        <a:pt x="3411" y="560694"/>
                        <a:pt x="0" y="564215"/>
                        <a:pt x="0" y="568506"/>
                      </a:cubicBezTo>
                      <a:lnTo>
                        <a:pt x="0" y="568506"/>
                      </a:lnTo>
                      <a:close/>
                      <a:moveTo>
                        <a:pt x="0" y="537368"/>
                      </a:moveTo>
                      <a:cubicBezTo>
                        <a:pt x="0" y="541659"/>
                        <a:pt x="3411" y="545070"/>
                        <a:pt x="7702" y="545070"/>
                      </a:cubicBezTo>
                      <a:cubicBezTo>
                        <a:pt x="11993" y="545070"/>
                        <a:pt x="15404" y="541549"/>
                        <a:pt x="15404" y="537368"/>
                      </a:cubicBezTo>
                      <a:cubicBezTo>
                        <a:pt x="15404" y="533077"/>
                        <a:pt x="11993" y="529667"/>
                        <a:pt x="7702" y="529667"/>
                      </a:cubicBezTo>
                      <a:cubicBezTo>
                        <a:pt x="3411" y="529556"/>
                        <a:pt x="0" y="533077"/>
                        <a:pt x="0" y="537368"/>
                      </a:cubicBezTo>
                      <a:lnTo>
                        <a:pt x="0" y="537368"/>
                      </a:lnTo>
                      <a:close/>
                      <a:moveTo>
                        <a:pt x="0" y="506121"/>
                      </a:moveTo>
                      <a:cubicBezTo>
                        <a:pt x="0" y="510412"/>
                        <a:pt x="3411" y="513823"/>
                        <a:pt x="7702" y="513823"/>
                      </a:cubicBezTo>
                      <a:cubicBezTo>
                        <a:pt x="11993" y="513823"/>
                        <a:pt x="15404" y="510302"/>
                        <a:pt x="15404" y="506121"/>
                      </a:cubicBezTo>
                      <a:cubicBezTo>
                        <a:pt x="15404" y="501830"/>
                        <a:pt x="11993" y="498419"/>
                        <a:pt x="7702" y="498419"/>
                      </a:cubicBezTo>
                      <a:cubicBezTo>
                        <a:pt x="3411" y="498419"/>
                        <a:pt x="0" y="501940"/>
                        <a:pt x="0" y="506121"/>
                      </a:cubicBezTo>
                      <a:lnTo>
                        <a:pt x="0" y="506121"/>
                      </a:lnTo>
                      <a:close/>
                      <a:moveTo>
                        <a:pt x="0" y="474984"/>
                      </a:moveTo>
                      <a:cubicBezTo>
                        <a:pt x="0" y="479275"/>
                        <a:pt x="3411" y="482686"/>
                        <a:pt x="7702" y="482686"/>
                      </a:cubicBezTo>
                      <a:cubicBezTo>
                        <a:pt x="11993" y="482686"/>
                        <a:pt x="15404" y="479165"/>
                        <a:pt x="15404" y="474984"/>
                      </a:cubicBezTo>
                      <a:cubicBezTo>
                        <a:pt x="15404" y="470693"/>
                        <a:pt x="11993" y="467282"/>
                        <a:pt x="7702" y="467282"/>
                      </a:cubicBezTo>
                      <a:cubicBezTo>
                        <a:pt x="3411" y="467282"/>
                        <a:pt x="0" y="470693"/>
                        <a:pt x="0" y="474984"/>
                      </a:cubicBezTo>
                      <a:lnTo>
                        <a:pt x="0" y="474984"/>
                      </a:lnTo>
                      <a:close/>
                      <a:moveTo>
                        <a:pt x="0" y="443846"/>
                      </a:moveTo>
                      <a:cubicBezTo>
                        <a:pt x="0" y="448137"/>
                        <a:pt x="3411" y="451548"/>
                        <a:pt x="7702" y="451548"/>
                      </a:cubicBezTo>
                      <a:cubicBezTo>
                        <a:pt x="11993" y="451548"/>
                        <a:pt x="15404" y="448027"/>
                        <a:pt x="15404" y="443846"/>
                      </a:cubicBezTo>
                      <a:cubicBezTo>
                        <a:pt x="15404" y="439555"/>
                        <a:pt x="11993" y="436145"/>
                        <a:pt x="7702" y="436145"/>
                      </a:cubicBezTo>
                      <a:cubicBezTo>
                        <a:pt x="3411" y="436145"/>
                        <a:pt x="0" y="439555"/>
                        <a:pt x="0" y="443846"/>
                      </a:cubicBezTo>
                      <a:lnTo>
                        <a:pt x="0" y="443846"/>
                      </a:lnTo>
                      <a:close/>
                      <a:moveTo>
                        <a:pt x="0" y="412709"/>
                      </a:moveTo>
                      <a:cubicBezTo>
                        <a:pt x="0" y="417000"/>
                        <a:pt x="3411" y="420411"/>
                        <a:pt x="7702" y="420411"/>
                      </a:cubicBezTo>
                      <a:cubicBezTo>
                        <a:pt x="11993" y="420411"/>
                        <a:pt x="15404" y="416890"/>
                        <a:pt x="15404" y="412709"/>
                      </a:cubicBezTo>
                      <a:cubicBezTo>
                        <a:pt x="15404" y="408418"/>
                        <a:pt x="11993" y="405007"/>
                        <a:pt x="7702" y="405007"/>
                      </a:cubicBezTo>
                      <a:cubicBezTo>
                        <a:pt x="3411" y="404897"/>
                        <a:pt x="0" y="408418"/>
                        <a:pt x="0" y="412709"/>
                      </a:cubicBezTo>
                      <a:lnTo>
                        <a:pt x="0" y="412709"/>
                      </a:lnTo>
                      <a:close/>
                      <a:moveTo>
                        <a:pt x="0" y="381572"/>
                      </a:moveTo>
                      <a:cubicBezTo>
                        <a:pt x="0" y="385863"/>
                        <a:pt x="3411" y="389274"/>
                        <a:pt x="7702" y="389274"/>
                      </a:cubicBezTo>
                      <a:cubicBezTo>
                        <a:pt x="11993" y="389274"/>
                        <a:pt x="15404" y="385753"/>
                        <a:pt x="15404" y="381572"/>
                      </a:cubicBezTo>
                      <a:cubicBezTo>
                        <a:pt x="15404" y="377281"/>
                        <a:pt x="11993" y="373870"/>
                        <a:pt x="7702" y="373870"/>
                      </a:cubicBezTo>
                      <a:cubicBezTo>
                        <a:pt x="3411" y="373760"/>
                        <a:pt x="0" y="377281"/>
                        <a:pt x="0" y="381572"/>
                      </a:cubicBezTo>
                      <a:lnTo>
                        <a:pt x="0" y="381572"/>
                      </a:lnTo>
                      <a:close/>
                      <a:moveTo>
                        <a:pt x="0" y="350435"/>
                      </a:moveTo>
                      <a:cubicBezTo>
                        <a:pt x="0" y="354726"/>
                        <a:pt x="3411" y="358136"/>
                        <a:pt x="7702" y="358136"/>
                      </a:cubicBezTo>
                      <a:cubicBezTo>
                        <a:pt x="11993" y="358136"/>
                        <a:pt x="15404" y="354615"/>
                        <a:pt x="15404" y="350435"/>
                      </a:cubicBezTo>
                      <a:cubicBezTo>
                        <a:pt x="15404" y="346254"/>
                        <a:pt x="11993" y="342733"/>
                        <a:pt x="7702" y="342733"/>
                      </a:cubicBezTo>
                      <a:cubicBezTo>
                        <a:pt x="3411" y="342623"/>
                        <a:pt x="0" y="346144"/>
                        <a:pt x="0" y="350435"/>
                      </a:cubicBezTo>
                      <a:lnTo>
                        <a:pt x="0" y="350435"/>
                      </a:lnTo>
                      <a:close/>
                      <a:moveTo>
                        <a:pt x="0" y="319187"/>
                      </a:moveTo>
                      <a:cubicBezTo>
                        <a:pt x="0" y="323478"/>
                        <a:pt x="3411" y="326889"/>
                        <a:pt x="7702" y="326889"/>
                      </a:cubicBezTo>
                      <a:cubicBezTo>
                        <a:pt x="11993" y="326889"/>
                        <a:pt x="15404" y="323368"/>
                        <a:pt x="15404" y="319187"/>
                      </a:cubicBezTo>
                      <a:cubicBezTo>
                        <a:pt x="15404" y="315006"/>
                        <a:pt x="11993" y="311485"/>
                        <a:pt x="7702" y="311485"/>
                      </a:cubicBezTo>
                      <a:cubicBezTo>
                        <a:pt x="3411" y="311485"/>
                        <a:pt x="0" y="314896"/>
                        <a:pt x="0" y="319187"/>
                      </a:cubicBezTo>
                      <a:lnTo>
                        <a:pt x="0" y="319187"/>
                      </a:lnTo>
                      <a:close/>
                      <a:moveTo>
                        <a:pt x="0" y="288050"/>
                      </a:moveTo>
                      <a:cubicBezTo>
                        <a:pt x="0" y="292341"/>
                        <a:pt x="3411" y="295752"/>
                        <a:pt x="7702" y="295752"/>
                      </a:cubicBezTo>
                      <a:cubicBezTo>
                        <a:pt x="11993" y="295752"/>
                        <a:pt x="15404" y="292231"/>
                        <a:pt x="15404" y="288050"/>
                      </a:cubicBezTo>
                      <a:cubicBezTo>
                        <a:pt x="15404" y="283759"/>
                        <a:pt x="11993" y="280348"/>
                        <a:pt x="7702" y="280348"/>
                      </a:cubicBezTo>
                      <a:cubicBezTo>
                        <a:pt x="3411" y="280348"/>
                        <a:pt x="0" y="283759"/>
                        <a:pt x="0" y="288050"/>
                      </a:cubicBezTo>
                      <a:lnTo>
                        <a:pt x="0" y="288050"/>
                      </a:lnTo>
                      <a:close/>
                      <a:moveTo>
                        <a:pt x="0" y="256913"/>
                      </a:moveTo>
                      <a:cubicBezTo>
                        <a:pt x="0" y="261204"/>
                        <a:pt x="3411" y="264614"/>
                        <a:pt x="7702" y="264614"/>
                      </a:cubicBezTo>
                      <a:cubicBezTo>
                        <a:pt x="11993" y="264614"/>
                        <a:pt x="15404" y="261094"/>
                        <a:pt x="15404" y="256913"/>
                      </a:cubicBezTo>
                      <a:cubicBezTo>
                        <a:pt x="15404" y="252622"/>
                        <a:pt x="11993" y="249211"/>
                        <a:pt x="7702" y="249211"/>
                      </a:cubicBezTo>
                      <a:cubicBezTo>
                        <a:pt x="3411" y="249211"/>
                        <a:pt x="0" y="252622"/>
                        <a:pt x="0" y="256913"/>
                      </a:cubicBezTo>
                      <a:lnTo>
                        <a:pt x="0" y="256913"/>
                      </a:lnTo>
                      <a:close/>
                      <a:moveTo>
                        <a:pt x="0" y="225775"/>
                      </a:moveTo>
                      <a:cubicBezTo>
                        <a:pt x="0" y="230066"/>
                        <a:pt x="3411" y="233477"/>
                        <a:pt x="7702" y="233477"/>
                      </a:cubicBezTo>
                      <a:cubicBezTo>
                        <a:pt x="11993" y="233477"/>
                        <a:pt x="15404" y="229956"/>
                        <a:pt x="15404" y="225775"/>
                      </a:cubicBezTo>
                      <a:cubicBezTo>
                        <a:pt x="15404" y="221484"/>
                        <a:pt x="11993" y="218074"/>
                        <a:pt x="7702" y="218074"/>
                      </a:cubicBezTo>
                      <a:cubicBezTo>
                        <a:pt x="3411" y="217964"/>
                        <a:pt x="0" y="221484"/>
                        <a:pt x="0" y="225775"/>
                      </a:cubicBezTo>
                      <a:lnTo>
                        <a:pt x="0" y="225775"/>
                      </a:lnTo>
                      <a:close/>
                      <a:moveTo>
                        <a:pt x="0" y="194638"/>
                      </a:moveTo>
                      <a:cubicBezTo>
                        <a:pt x="0" y="198929"/>
                        <a:pt x="3411" y="202340"/>
                        <a:pt x="7702" y="202340"/>
                      </a:cubicBezTo>
                      <a:cubicBezTo>
                        <a:pt x="11993" y="202340"/>
                        <a:pt x="15404" y="198819"/>
                        <a:pt x="15404" y="194638"/>
                      </a:cubicBezTo>
                      <a:cubicBezTo>
                        <a:pt x="15404" y="190347"/>
                        <a:pt x="11993" y="186936"/>
                        <a:pt x="7702" y="186936"/>
                      </a:cubicBezTo>
                      <a:cubicBezTo>
                        <a:pt x="3411" y="186826"/>
                        <a:pt x="0" y="190347"/>
                        <a:pt x="0" y="194638"/>
                      </a:cubicBezTo>
                      <a:lnTo>
                        <a:pt x="0" y="194638"/>
                      </a:lnTo>
                      <a:close/>
                      <a:moveTo>
                        <a:pt x="0" y="163391"/>
                      </a:moveTo>
                      <a:cubicBezTo>
                        <a:pt x="0" y="167682"/>
                        <a:pt x="3411" y="171093"/>
                        <a:pt x="7702" y="171093"/>
                      </a:cubicBezTo>
                      <a:cubicBezTo>
                        <a:pt x="11993" y="171093"/>
                        <a:pt x="15404" y="167572"/>
                        <a:pt x="15404" y="163391"/>
                      </a:cubicBezTo>
                      <a:cubicBezTo>
                        <a:pt x="15404" y="159100"/>
                        <a:pt x="11993" y="155689"/>
                        <a:pt x="7702" y="155689"/>
                      </a:cubicBezTo>
                      <a:cubicBezTo>
                        <a:pt x="3411" y="155689"/>
                        <a:pt x="0" y="159210"/>
                        <a:pt x="0" y="163391"/>
                      </a:cubicBezTo>
                      <a:lnTo>
                        <a:pt x="0" y="163391"/>
                      </a:lnTo>
                      <a:close/>
                      <a:moveTo>
                        <a:pt x="0" y="132253"/>
                      </a:moveTo>
                      <a:cubicBezTo>
                        <a:pt x="0" y="136544"/>
                        <a:pt x="3411" y="139955"/>
                        <a:pt x="7702" y="139955"/>
                      </a:cubicBezTo>
                      <a:cubicBezTo>
                        <a:pt x="11993" y="139955"/>
                        <a:pt x="15404" y="136434"/>
                        <a:pt x="15404" y="132253"/>
                      </a:cubicBezTo>
                      <a:cubicBezTo>
                        <a:pt x="15404" y="127962"/>
                        <a:pt x="11993" y="124552"/>
                        <a:pt x="7702" y="124552"/>
                      </a:cubicBezTo>
                      <a:cubicBezTo>
                        <a:pt x="3411" y="124552"/>
                        <a:pt x="0" y="127962"/>
                        <a:pt x="0" y="132253"/>
                      </a:cubicBezTo>
                      <a:lnTo>
                        <a:pt x="0" y="132253"/>
                      </a:lnTo>
                      <a:close/>
                      <a:moveTo>
                        <a:pt x="0" y="101116"/>
                      </a:moveTo>
                      <a:cubicBezTo>
                        <a:pt x="0" y="105407"/>
                        <a:pt x="3411" y="108818"/>
                        <a:pt x="7702" y="108818"/>
                      </a:cubicBezTo>
                      <a:cubicBezTo>
                        <a:pt x="11993" y="108818"/>
                        <a:pt x="15404" y="105297"/>
                        <a:pt x="15404" y="101116"/>
                      </a:cubicBezTo>
                      <a:cubicBezTo>
                        <a:pt x="15404" y="96825"/>
                        <a:pt x="11993" y="93414"/>
                        <a:pt x="7702" y="93414"/>
                      </a:cubicBezTo>
                      <a:cubicBezTo>
                        <a:pt x="3411" y="93414"/>
                        <a:pt x="0" y="96825"/>
                        <a:pt x="0" y="101116"/>
                      </a:cubicBezTo>
                      <a:lnTo>
                        <a:pt x="0" y="101116"/>
                      </a:lnTo>
                      <a:close/>
                      <a:moveTo>
                        <a:pt x="0" y="69979"/>
                      </a:moveTo>
                      <a:cubicBezTo>
                        <a:pt x="0" y="74270"/>
                        <a:pt x="3411" y="77681"/>
                        <a:pt x="7702" y="77681"/>
                      </a:cubicBezTo>
                      <a:cubicBezTo>
                        <a:pt x="11993" y="77681"/>
                        <a:pt x="15404" y="74160"/>
                        <a:pt x="15404" y="69979"/>
                      </a:cubicBezTo>
                      <a:cubicBezTo>
                        <a:pt x="15404" y="65688"/>
                        <a:pt x="11993" y="62277"/>
                        <a:pt x="7702" y="62277"/>
                      </a:cubicBezTo>
                      <a:cubicBezTo>
                        <a:pt x="3411" y="62277"/>
                        <a:pt x="0" y="65688"/>
                        <a:pt x="0" y="69979"/>
                      </a:cubicBezTo>
                      <a:lnTo>
                        <a:pt x="0" y="69979"/>
                      </a:lnTo>
                      <a:close/>
                      <a:moveTo>
                        <a:pt x="0" y="38842"/>
                      </a:moveTo>
                      <a:cubicBezTo>
                        <a:pt x="0" y="43133"/>
                        <a:pt x="3411" y="46543"/>
                        <a:pt x="7702" y="46543"/>
                      </a:cubicBezTo>
                      <a:cubicBezTo>
                        <a:pt x="11993" y="46543"/>
                        <a:pt x="15404" y="43023"/>
                        <a:pt x="15404" y="38842"/>
                      </a:cubicBezTo>
                      <a:cubicBezTo>
                        <a:pt x="15404" y="34551"/>
                        <a:pt x="11993" y="31140"/>
                        <a:pt x="7702" y="31140"/>
                      </a:cubicBezTo>
                      <a:cubicBezTo>
                        <a:pt x="3411" y="31030"/>
                        <a:pt x="0" y="34551"/>
                        <a:pt x="0" y="38842"/>
                      </a:cubicBezTo>
                      <a:lnTo>
                        <a:pt x="0" y="38842"/>
                      </a:lnTo>
                      <a:close/>
                      <a:moveTo>
                        <a:pt x="0" y="7704"/>
                      </a:moveTo>
                      <a:cubicBezTo>
                        <a:pt x="0" y="11995"/>
                        <a:pt x="3411" y="15406"/>
                        <a:pt x="7702" y="15406"/>
                      </a:cubicBezTo>
                      <a:cubicBezTo>
                        <a:pt x="11993" y="15406"/>
                        <a:pt x="15404" y="11885"/>
                        <a:pt x="15404" y="7704"/>
                      </a:cubicBezTo>
                      <a:cubicBezTo>
                        <a:pt x="15404" y="3413"/>
                        <a:pt x="11993" y="3"/>
                        <a:pt x="7702" y="3"/>
                      </a:cubicBezTo>
                      <a:cubicBezTo>
                        <a:pt x="3411" y="-108"/>
                        <a:pt x="0" y="3413"/>
                        <a:pt x="0" y="7704"/>
                      </a:cubicBez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716D0037-9381-4383-A8BF-13C1011538A8}"/>
                    </a:ext>
                  </a:extLst>
                </p:cNvPr>
                <p:cNvSpPr/>
                <p:nvPr/>
              </p:nvSpPr>
              <p:spPr>
                <a:xfrm>
                  <a:off x="1785740" y="2037944"/>
                  <a:ext cx="15403" cy="1386324"/>
                </a:xfrm>
                <a:custGeom>
                  <a:avLst/>
                  <a:gdLst>
                    <a:gd name="connsiteX0" fmla="*/ 0 w 15403"/>
                    <a:gd name="connsiteY0" fmla="*/ 1378623 h 1386324"/>
                    <a:gd name="connsiteX1" fmla="*/ 7702 w 15403"/>
                    <a:gd name="connsiteY1" fmla="*/ 1386325 h 1386324"/>
                    <a:gd name="connsiteX2" fmla="*/ 15404 w 15403"/>
                    <a:gd name="connsiteY2" fmla="*/ 1378623 h 1386324"/>
                    <a:gd name="connsiteX3" fmla="*/ 7702 w 15403"/>
                    <a:gd name="connsiteY3" fmla="*/ 1370921 h 1386324"/>
                    <a:gd name="connsiteX4" fmla="*/ 0 w 15403"/>
                    <a:gd name="connsiteY4" fmla="*/ 1378623 h 1386324"/>
                    <a:gd name="connsiteX5" fmla="*/ 0 w 15403"/>
                    <a:gd name="connsiteY5" fmla="*/ 1378623 h 1386324"/>
                    <a:gd name="connsiteX6" fmla="*/ 0 w 15403"/>
                    <a:gd name="connsiteY6" fmla="*/ 1347486 h 1386324"/>
                    <a:gd name="connsiteX7" fmla="*/ 7702 w 15403"/>
                    <a:gd name="connsiteY7" fmla="*/ 1355187 h 1386324"/>
                    <a:gd name="connsiteX8" fmla="*/ 15404 w 15403"/>
                    <a:gd name="connsiteY8" fmla="*/ 1347486 h 1386324"/>
                    <a:gd name="connsiteX9" fmla="*/ 7702 w 15403"/>
                    <a:gd name="connsiteY9" fmla="*/ 1339784 h 1386324"/>
                    <a:gd name="connsiteX10" fmla="*/ 0 w 15403"/>
                    <a:gd name="connsiteY10" fmla="*/ 1347486 h 1386324"/>
                    <a:gd name="connsiteX11" fmla="*/ 0 w 15403"/>
                    <a:gd name="connsiteY11" fmla="*/ 1347486 h 1386324"/>
                    <a:gd name="connsiteX12" fmla="*/ 0 w 15403"/>
                    <a:gd name="connsiteY12" fmla="*/ 1316238 h 1386324"/>
                    <a:gd name="connsiteX13" fmla="*/ 7702 w 15403"/>
                    <a:gd name="connsiteY13" fmla="*/ 1323940 h 1386324"/>
                    <a:gd name="connsiteX14" fmla="*/ 15404 w 15403"/>
                    <a:gd name="connsiteY14" fmla="*/ 1316238 h 1386324"/>
                    <a:gd name="connsiteX15" fmla="*/ 7702 w 15403"/>
                    <a:gd name="connsiteY15" fmla="*/ 1308536 h 1386324"/>
                    <a:gd name="connsiteX16" fmla="*/ 0 w 15403"/>
                    <a:gd name="connsiteY16" fmla="*/ 1316238 h 1386324"/>
                    <a:gd name="connsiteX17" fmla="*/ 0 w 15403"/>
                    <a:gd name="connsiteY17" fmla="*/ 1316238 h 1386324"/>
                    <a:gd name="connsiteX18" fmla="*/ 0 w 15403"/>
                    <a:gd name="connsiteY18" fmla="*/ 1285101 h 1386324"/>
                    <a:gd name="connsiteX19" fmla="*/ 7702 w 15403"/>
                    <a:gd name="connsiteY19" fmla="*/ 1292803 h 1386324"/>
                    <a:gd name="connsiteX20" fmla="*/ 15404 w 15403"/>
                    <a:gd name="connsiteY20" fmla="*/ 1285101 h 1386324"/>
                    <a:gd name="connsiteX21" fmla="*/ 7702 w 15403"/>
                    <a:gd name="connsiteY21" fmla="*/ 1277399 h 1386324"/>
                    <a:gd name="connsiteX22" fmla="*/ 0 w 15403"/>
                    <a:gd name="connsiteY22" fmla="*/ 1285101 h 1386324"/>
                    <a:gd name="connsiteX23" fmla="*/ 0 w 15403"/>
                    <a:gd name="connsiteY23" fmla="*/ 1285101 h 1386324"/>
                    <a:gd name="connsiteX24" fmla="*/ 0 w 15403"/>
                    <a:gd name="connsiteY24" fmla="*/ 1253964 h 1386324"/>
                    <a:gd name="connsiteX25" fmla="*/ 7702 w 15403"/>
                    <a:gd name="connsiteY25" fmla="*/ 1261665 h 1386324"/>
                    <a:gd name="connsiteX26" fmla="*/ 15404 w 15403"/>
                    <a:gd name="connsiteY26" fmla="*/ 1253964 h 1386324"/>
                    <a:gd name="connsiteX27" fmla="*/ 7702 w 15403"/>
                    <a:gd name="connsiteY27" fmla="*/ 1246262 h 1386324"/>
                    <a:gd name="connsiteX28" fmla="*/ 0 w 15403"/>
                    <a:gd name="connsiteY28" fmla="*/ 1253964 h 1386324"/>
                    <a:gd name="connsiteX29" fmla="*/ 0 w 15403"/>
                    <a:gd name="connsiteY29" fmla="*/ 1253964 h 1386324"/>
                    <a:gd name="connsiteX30" fmla="*/ 0 w 15403"/>
                    <a:gd name="connsiteY30" fmla="*/ 1222826 h 1386324"/>
                    <a:gd name="connsiteX31" fmla="*/ 7702 w 15403"/>
                    <a:gd name="connsiteY31" fmla="*/ 1230528 h 1386324"/>
                    <a:gd name="connsiteX32" fmla="*/ 15404 w 15403"/>
                    <a:gd name="connsiteY32" fmla="*/ 1222826 h 1386324"/>
                    <a:gd name="connsiteX33" fmla="*/ 7702 w 15403"/>
                    <a:gd name="connsiteY33" fmla="*/ 1215125 h 1386324"/>
                    <a:gd name="connsiteX34" fmla="*/ 0 w 15403"/>
                    <a:gd name="connsiteY34" fmla="*/ 1222826 h 1386324"/>
                    <a:gd name="connsiteX35" fmla="*/ 0 w 15403"/>
                    <a:gd name="connsiteY35" fmla="*/ 1222826 h 1386324"/>
                    <a:gd name="connsiteX36" fmla="*/ 0 w 15403"/>
                    <a:gd name="connsiteY36" fmla="*/ 1191689 h 1386324"/>
                    <a:gd name="connsiteX37" fmla="*/ 7702 w 15403"/>
                    <a:gd name="connsiteY37" fmla="*/ 1199391 h 1386324"/>
                    <a:gd name="connsiteX38" fmla="*/ 15404 w 15403"/>
                    <a:gd name="connsiteY38" fmla="*/ 1191689 h 1386324"/>
                    <a:gd name="connsiteX39" fmla="*/ 7702 w 15403"/>
                    <a:gd name="connsiteY39" fmla="*/ 1183987 h 1386324"/>
                    <a:gd name="connsiteX40" fmla="*/ 0 w 15403"/>
                    <a:gd name="connsiteY40" fmla="*/ 1191689 h 1386324"/>
                    <a:gd name="connsiteX41" fmla="*/ 0 w 15403"/>
                    <a:gd name="connsiteY41" fmla="*/ 1191689 h 1386324"/>
                    <a:gd name="connsiteX42" fmla="*/ 0 w 15403"/>
                    <a:gd name="connsiteY42" fmla="*/ 1160552 h 1386324"/>
                    <a:gd name="connsiteX43" fmla="*/ 7702 w 15403"/>
                    <a:gd name="connsiteY43" fmla="*/ 1168253 h 1386324"/>
                    <a:gd name="connsiteX44" fmla="*/ 15404 w 15403"/>
                    <a:gd name="connsiteY44" fmla="*/ 1160552 h 1386324"/>
                    <a:gd name="connsiteX45" fmla="*/ 7702 w 15403"/>
                    <a:gd name="connsiteY45" fmla="*/ 1152850 h 1386324"/>
                    <a:gd name="connsiteX46" fmla="*/ 0 w 15403"/>
                    <a:gd name="connsiteY46" fmla="*/ 1160552 h 1386324"/>
                    <a:gd name="connsiteX47" fmla="*/ 0 w 15403"/>
                    <a:gd name="connsiteY47" fmla="*/ 1160552 h 1386324"/>
                    <a:gd name="connsiteX48" fmla="*/ 0 w 15403"/>
                    <a:gd name="connsiteY48" fmla="*/ 1129304 h 1386324"/>
                    <a:gd name="connsiteX49" fmla="*/ 7702 w 15403"/>
                    <a:gd name="connsiteY49" fmla="*/ 1137006 h 1386324"/>
                    <a:gd name="connsiteX50" fmla="*/ 15404 w 15403"/>
                    <a:gd name="connsiteY50" fmla="*/ 1129304 h 1386324"/>
                    <a:gd name="connsiteX51" fmla="*/ 7702 w 15403"/>
                    <a:gd name="connsiteY51" fmla="*/ 1121603 h 1386324"/>
                    <a:gd name="connsiteX52" fmla="*/ 0 w 15403"/>
                    <a:gd name="connsiteY52" fmla="*/ 1129304 h 1386324"/>
                    <a:gd name="connsiteX53" fmla="*/ 0 w 15403"/>
                    <a:gd name="connsiteY53" fmla="*/ 1129304 h 1386324"/>
                    <a:gd name="connsiteX54" fmla="*/ 0 w 15403"/>
                    <a:gd name="connsiteY54" fmla="*/ 1098167 h 1386324"/>
                    <a:gd name="connsiteX55" fmla="*/ 7702 w 15403"/>
                    <a:gd name="connsiteY55" fmla="*/ 1105869 h 1386324"/>
                    <a:gd name="connsiteX56" fmla="*/ 15404 w 15403"/>
                    <a:gd name="connsiteY56" fmla="*/ 1098167 h 1386324"/>
                    <a:gd name="connsiteX57" fmla="*/ 7702 w 15403"/>
                    <a:gd name="connsiteY57" fmla="*/ 1090465 h 1386324"/>
                    <a:gd name="connsiteX58" fmla="*/ 0 w 15403"/>
                    <a:gd name="connsiteY58" fmla="*/ 1098167 h 1386324"/>
                    <a:gd name="connsiteX59" fmla="*/ 0 w 15403"/>
                    <a:gd name="connsiteY59" fmla="*/ 1098167 h 1386324"/>
                    <a:gd name="connsiteX60" fmla="*/ 0 w 15403"/>
                    <a:gd name="connsiteY60" fmla="*/ 1067030 h 1386324"/>
                    <a:gd name="connsiteX61" fmla="*/ 7702 w 15403"/>
                    <a:gd name="connsiteY61" fmla="*/ 1074732 h 1386324"/>
                    <a:gd name="connsiteX62" fmla="*/ 15404 w 15403"/>
                    <a:gd name="connsiteY62" fmla="*/ 1067030 h 1386324"/>
                    <a:gd name="connsiteX63" fmla="*/ 7702 w 15403"/>
                    <a:gd name="connsiteY63" fmla="*/ 1059328 h 1386324"/>
                    <a:gd name="connsiteX64" fmla="*/ 0 w 15403"/>
                    <a:gd name="connsiteY64" fmla="*/ 1067030 h 1386324"/>
                    <a:gd name="connsiteX65" fmla="*/ 0 w 15403"/>
                    <a:gd name="connsiteY65" fmla="*/ 1067030 h 1386324"/>
                    <a:gd name="connsiteX66" fmla="*/ 0 w 15403"/>
                    <a:gd name="connsiteY66" fmla="*/ 1035892 h 1386324"/>
                    <a:gd name="connsiteX67" fmla="*/ 7702 w 15403"/>
                    <a:gd name="connsiteY67" fmla="*/ 1043594 h 1386324"/>
                    <a:gd name="connsiteX68" fmla="*/ 15404 w 15403"/>
                    <a:gd name="connsiteY68" fmla="*/ 1035892 h 1386324"/>
                    <a:gd name="connsiteX69" fmla="*/ 7702 w 15403"/>
                    <a:gd name="connsiteY69" fmla="*/ 1028191 h 1386324"/>
                    <a:gd name="connsiteX70" fmla="*/ 0 w 15403"/>
                    <a:gd name="connsiteY70" fmla="*/ 1035892 h 1386324"/>
                    <a:gd name="connsiteX71" fmla="*/ 0 w 15403"/>
                    <a:gd name="connsiteY71" fmla="*/ 1035892 h 1386324"/>
                    <a:gd name="connsiteX72" fmla="*/ 0 w 15403"/>
                    <a:gd name="connsiteY72" fmla="*/ 1004755 h 1386324"/>
                    <a:gd name="connsiteX73" fmla="*/ 7702 w 15403"/>
                    <a:gd name="connsiteY73" fmla="*/ 1012457 h 1386324"/>
                    <a:gd name="connsiteX74" fmla="*/ 15404 w 15403"/>
                    <a:gd name="connsiteY74" fmla="*/ 1004755 h 1386324"/>
                    <a:gd name="connsiteX75" fmla="*/ 7702 w 15403"/>
                    <a:gd name="connsiteY75" fmla="*/ 997053 h 1386324"/>
                    <a:gd name="connsiteX76" fmla="*/ 0 w 15403"/>
                    <a:gd name="connsiteY76" fmla="*/ 1004755 h 1386324"/>
                    <a:gd name="connsiteX77" fmla="*/ 0 w 15403"/>
                    <a:gd name="connsiteY77" fmla="*/ 1004755 h 1386324"/>
                    <a:gd name="connsiteX78" fmla="*/ 0 w 15403"/>
                    <a:gd name="connsiteY78" fmla="*/ 973508 h 1386324"/>
                    <a:gd name="connsiteX79" fmla="*/ 7702 w 15403"/>
                    <a:gd name="connsiteY79" fmla="*/ 981210 h 1386324"/>
                    <a:gd name="connsiteX80" fmla="*/ 15404 w 15403"/>
                    <a:gd name="connsiteY80" fmla="*/ 973508 h 1386324"/>
                    <a:gd name="connsiteX81" fmla="*/ 7702 w 15403"/>
                    <a:gd name="connsiteY81" fmla="*/ 965806 h 1386324"/>
                    <a:gd name="connsiteX82" fmla="*/ 0 w 15403"/>
                    <a:gd name="connsiteY82" fmla="*/ 973508 h 1386324"/>
                    <a:gd name="connsiteX83" fmla="*/ 0 w 15403"/>
                    <a:gd name="connsiteY83" fmla="*/ 973508 h 1386324"/>
                    <a:gd name="connsiteX84" fmla="*/ 0 w 15403"/>
                    <a:gd name="connsiteY84" fmla="*/ 942371 h 1386324"/>
                    <a:gd name="connsiteX85" fmla="*/ 7702 w 15403"/>
                    <a:gd name="connsiteY85" fmla="*/ 950073 h 1386324"/>
                    <a:gd name="connsiteX86" fmla="*/ 15404 w 15403"/>
                    <a:gd name="connsiteY86" fmla="*/ 942371 h 1386324"/>
                    <a:gd name="connsiteX87" fmla="*/ 7702 w 15403"/>
                    <a:gd name="connsiteY87" fmla="*/ 934669 h 1386324"/>
                    <a:gd name="connsiteX88" fmla="*/ 0 w 15403"/>
                    <a:gd name="connsiteY88" fmla="*/ 942371 h 1386324"/>
                    <a:gd name="connsiteX89" fmla="*/ 0 w 15403"/>
                    <a:gd name="connsiteY89" fmla="*/ 942371 h 1386324"/>
                    <a:gd name="connsiteX90" fmla="*/ 0 w 15403"/>
                    <a:gd name="connsiteY90" fmla="*/ 911233 h 1386324"/>
                    <a:gd name="connsiteX91" fmla="*/ 7702 w 15403"/>
                    <a:gd name="connsiteY91" fmla="*/ 918935 h 1386324"/>
                    <a:gd name="connsiteX92" fmla="*/ 15404 w 15403"/>
                    <a:gd name="connsiteY92" fmla="*/ 911233 h 1386324"/>
                    <a:gd name="connsiteX93" fmla="*/ 7702 w 15403"/>
                    <a:gd name="connsiteY93" fmla="*/ 903531 h 1386324"/>
                    <a:gd name="connsiteX94" fmla="*/ 0 w 15403"/>
                    <a:gd name="connsiteY94" fmla="*/ 911233 h 1386324"/>
                    <a:gd name="connsiteX95" fmla="*/ 0 w 15403"/>
                    <a:gd name="connsiteY95" fmla="*/ 911233 h 1386324"/>
                    <a:gd name="connsiteX96" fmla="*/ 0 w 15403"/>
                    <a:gd name="connsiteY96" fmla="*/ 880096 h 1386324"/>
                    <a:gd name="connsiteX97" fmla="*/ 7702 w 15403"/>
                    <a:gd name="connsiteY97" fmla="*/ 887798 h 1386324"/>
                    <a:gd name="connsiteX98" fmla="*/ 15404 w 15403"/>
                    <a:gd name="connsiteY98" fmla="*/ 880096 h 1386324"/>
                    <a:gd name="connsiteX99" fmla="*/ 7702 w 15403"/>
                    <a:gd name="connsiteY99" fmla="*/ 872394 h 1386324"/>
                    <a:gd name="connsiteX100" fmla="*/ 0 w 15403"/>
                    <a:gd name="connsiteY100" fmla="*/ 880096 h 1386324"/>
                    <a:gd name="connsiteX101" fmla="*/ 0 w 15403"/>
                    <a:gd name="connsiteY101" fmla="*/ 880096 h 1386324"/>
                    <a:gd name="connsiteX102" fmla="*/ 0 w 15403"/>
                    <a:gd name="connsiteY102" fmla="*/ 848959 h 1386324"/>
                    <a:gd name="connsiteX103" fmla="*/ 7702 w 15403"/>
                    <a:gd name="connsiteY103" fmla="*/ 856660 h 1386324"/>
                    <a:gd name="connsiteX104" fmla="*/ 15404 w 15403"/>
                    <a:gd name="connsiteY104" fmla="*/ 848959 h 1386324"/>
                    <a:gd name="connsiteX105" fmla="*/ 7702 w 15403"/>
                    <a:gd name="connsiteY105" fmla="*/ 841257 h 1386324"/>
                    <a:gd name="connsiteX106" fmla="*/ 0 w 15403"/>
                    <a:gd name="connsiteY106" fmla="*/ 848959 h 1386324"/>
                    <a:gd name="connsiteX107" fmla="*/ 0 w 15403"/>
                    <a:gd name="connsiteY107" fmla="*/ 848959 h 1386324"/>
                    <a:gd name="connsiteX108" fmla="*/ 0 w 15403"/>
                    <a:gd name="connsiteY108" fmla="*/ 817821 h 1386324"/>
                    <a:gd name="connsiteX109" fmla="*/ 7702 w 15403"/>
                    <a:gd name="connsiteY109" fmla="*/ 825523 h 1386324"/>
                    <a:gd name="connsiteX110" fmla="*/ 15404 w 15403"/>
                    <a:gd name="connsiteY110" fmla="*/ 817821 h 1386324"/>
                    <a:gd name="connsiteX111" fmla="*/ 7702 w 15403"/>
                    <a:gd name="connsiteY111" fmla="*/ 810120 h 1386324"/>
                    <a:gd name="connsiteX112" fmla="*/ 0 w 15403"/>
                    <a:gd name="connsiteY112" fmla="*/ 817821 h 1386324"/>
                    <a:gd name="connsiteX113" fmla="*/ 0 w 15403"/>
                    <a:gd name="connsiteY113" fmla="*/ 817821 h 1386324"/>
                    <a:gd name="connsiteX114" fmla="*/ 0 w 15403"/>
                    <a:gd name="connsiteY114" fmla="*/ 786574 h 1386324"/>
                    <a:gd name="connsiteX115" fmla="*/ 7702 w 15403"/>
                    <a:gd name="connsiteY115" fmla="*/ 794276 h 1386324"/>
                    <a:gd name="connsiteX116" fmla="*/ 15404 w 15403"/>
                    <a:gd name="connsiteY116" fmla="*/ 786574 h 1386324"/>
                    <a:gd name="connsiteX117" fmla="*/ 7702 w 15403"/>
                    <a:gd name="connsiteY117" fmla="*/ 778872 h 1386324"/>
                    <a:gd name="connsiteX118" fmla="*/ 0 w 15403"/>
                    <a:gd name="connsiteY118" fmla="*/ 786574 h 1386324"/>
                    <a:gd name="connsiteX119" fmla="*/ 0 w 15403"/>
                    <a:gd name="connsiteY119" fmla="*/ 786574 h 1386324"/>
                    <a:gd name="connsiteX120" fmla="*/ 0 w 15403"/>
                    <a:gd name="connsiteY120" fmla="*/ 755437 h 1386324"/>
                    <a:gd name="connsiteX121" fmla="*/ 7702 w 15403"/>
                    <a:gd name="connsiteY121" fmla="*/ 763139 h 1386324"/>
                    <a:gd name="connsiteX122" fmla="*/ 15404 w 15403"/>
                    <a:gd name="connsiteY122" fmla="*/ 755437 h 1386324"/>
                    <a:gd name="connsiteX123" fmla="*/ 7702 w 15403"/>
                    <a:gd name="connsiteY123" fmla="*/ 747735 h 1386324"/>
                    <a:gd name="connsiteX124" fmla="*/ 0 w 15403"/>
                    <a:gd name="connsiteY124" fmla="*/ 755437 h 1386324"/>
                    <a:gd name="connsiteX125" fmla="*/ 0 w 15403"/>
                    <a:gd name="connsiteY125" fmla="*/ 755437 h 1386324"/>
                    <a:gd name="connsiteX126" fmla="*/ 0 w 15403"/>
                    <a:gd name="connsiteY126" fmla="*/ 724299 h 1386324"/>
                    <a:gd name="connsiteX127" fmla="*/ 7702 w 15403"/>
                    <a:gd name="connsiteY127" fmla="*/ 732001 h 1386324"/>
                    <a:gd name="connsiteX128" fmla="*/ 15404 w 15403"/>
                    <a:gd name="connsiteY128" fmla="*/ 724299 h 1386324"/>
                    <a:gd name="connsiteX129" fmla="*/ 7702 w 15403"/>
                    <a:gd name="connsiteY129" fmla="*/ 716598 h 1386324"/>
                    <a:gd name="connsiteX130" fmla="*/ 0 w 15403"/>
                    <a:gd name="connsiteY130" fmla="*/ 724299 h 1386324"/>
                    <a:gd name="connsiteX131" fmla="*/ 0 w 15403"/>
                    <a:gd name="connsiteY131" fmla="*/ 724299 h 1386324"/>
                    <a:gd name="connsiteX132" fmla="*/ 0 w 15403"/>
                    <a:gd name="connsiteY132" fmla="*/ 693162 h 1386324"/>
                    <a:gd name="connsiteX133" fmla="*/ 7702 w 15403"/>
                    <a:gd name="connsiteY133" fmla="*/ 700864 h 1386324"/>
                    <a:gd name="connsiteX134" fmla="*/ 15404 w 15403"/>
                    <a:gd name="connsiteY134" fmla="*/ 693162 h 1386324"/>
                    <a:gd name="connsiteX135" fmla="*/ 7702 w 15403"/>
                    <a:gd name="connsiteY135" fmla="*/ 685460 h 1386324"/>
                    <a:gd name="connsiteX136" fmla="*/ 0 w 15403"/>
                    <a:gd name="connsiteY136" fmla="*/ 693162 h 1386324"/>
                    <a:gd name="connsiteX137" fmla="*/ 0 w 15403"/>
                    <a:gd name="connsiteY137" fmla="*/ 693162 h 1386324"/>
                    <a:gd name="connsiteX138" fmla="*/ 0 w 15403"/>
                    <a:gd name="connsiteY138" fmla="*/ 662025 h 1386324"/>
                    <a:gd name="connsiteX139" fmla="*/ 7702 w 15403"/>
                    <a:gd name="connsiteY139" fmla="*/ 669727 h 1386324"/>
                    <a:gd name="connsiteX140" fmla="*/ 15404 w 15403"/>
                    <a:gd name="connsiteY140" fmla="*/ 662025 h 1386324"/>
                    <a:gd name="connsiteX141" fmla="*/ 7702 w 15403"/>
                    <a:gd name="connsiteY141" fmla="*/ 654323 h 1386324"/>
                    <a:gd name="connsiteX142" fmla="*/ 0 w 15403"/>
                    <a:gd name="connsiteY142" fmla="*/ 662025 h 1386324"/>
                    <a:gd name="connsiteX143" fmla="*/ 0 w 15403"/>
                    <a:gd name="connsiteY143" fmla="*/ 662025 h 1386324"/>
                    <a:gd name="connsiteX144" fmla="*/ 0 w 15403"/>
                    <a:gd name="connsiteY144" fmla="*/ 630888 h 1386324"/>
                    <a:gd name="connsiteX145" fmla="*/ 7702 w 15403"/>
                    <a:gd name="connsiteY145" fmla="*/ 638589 h 1386324"/>
                    <a:gd name="connsiteX146" fmla="*/ 15404 w 15403"/>
                    <a:gd name="connsiteY146" fmla="*/ 630888 h 1386324"/>
                    <a:gd name="connsiteX147" fmla="*/ 7702 w 15403"/>
                    <a:gd name="connsiteY147" fmla="*/ 623186 h 1386324"/>
                    <a:gd name="connsiteX148" fmla="*/ 0 w 15403"/>
                    <a:gd name="connsiteY148" fmla="*/ 630888 h 1386324"/>
                    <a:gd name="connsiteX149" fmla="*/ 0 w 15403"/>
                    <a:gd name="connsiteY149" fmla="*/ 630888 h 1386324"/>
                    <a:gd name="connsiteX150" fmla="*/ 0 w 15403"/>
                    <a:gd name="connsiteY150" fmla="*/ 599640 h 1386324"/>
                    <a:gd name="connsiteX151" fmla="*/ 7702 w 15403"/>
                    <a:gd name="connsiteY151" fmla="*/ 607342 h 1386324"/>
                    <a:gd name="connsiteX152" fmla="*/ 15404 w 15403"/>
                    <a:gd name="connsiteY152" fmla="*/ 599640 h 1386324"/>
                    <a:gd name="connsiteX153" fmla="*/ 7702 w 15403"/>
                    <a:gd name="connsiteY153" fmla="*/ 591938 h 1386324"/>
                    <a:gd name="connsiteX154" fmla="*/ 0 w 15403"/>
                    <a:gd name="connsiteY154" fmla="*/ 599640 h 1386324"/>
                    <a:gd name="connsiteX155" fmla="*/ 0 w 15403"/>
                    <a:gd name="connsiteY155" fmla="*/ 599640 h 1386324"/>
                    <a:gd name="connsiteX156" fmla="*/ 0 w 15403"/>
                    <a:gd name="connsiteY156" fmla="*/ 568503 h 1386324"/>
                    <a:gd name="connsiteX157" fmla="*/ 7702 w 15403"/>
                    <a:gd name="connsiteY157" fmla="*/ 576205 h 1386324"/>
                    <a:gd name="connsiteX158" fmla="*/ 15404 w 15403"/>
                    <a:gd name="connsiteY158" fmla="*/ 568503 h 1386324"/>
                    <a:gd name="connsiteX159" fmla="*/ 7702 w 15403"/>
                    <a:gd name="connsiteY159" fmla="*/ 560801 h 1386324"/>
                    <a:gd name="connsiteX160" fmla="*/ 0 w 15403"/>
                    <a:gd name="connsiteY160" fmla="*/ 568503 h 1386324"/>
                    <a:gd name="connsiteX161" fmla="*/ 0 w 15403"/>
                    <a:gd name="connsiteY161" fmla="*/ 568503 h 1386324"/>
                    <a:gd name="connsiteX162" fmla="*/ 0 w 15403"/>
                    <a:gd name="connsiteY162" fmla="*/ 537366 h 1386324"/>
                    <a:gd name="connsiteX163" fmla="*/ 7702 w 15403"/>
                    <a:gd name="connsiteY163" fmla="*/ 545068 h 1386324"/>
                    <a:gd name="connsiteX164" fmla="*/ 15404 w 15403"/>
                    <a:gd name="connsiteY164" fmla="*/ 537366 h 1386324"/>
                    <a:gd name="connsiteX165" fmla="*/ 7702 w 15403"/>
                    <a:gd name="connsiteY165" fmla="*/ 529664 h 1386324"/>
                    <a:gd name="connsiteX166" fmla="*/ 0 w 15403"/>
                    <a:gd name="connsiteY166" fmla="*/ 537366 h 1386324"/>
                    <a:gd name="connsiteX167" fmla="*/ 0 w 15403"/>
                    <a:gd name="connsiteY167" fmla="*/ 537366 h 1386324"/>
                    <a:gd name="connsiteX168" fmla="*/ 0 w 15403"/>
                    <a:gd name="connsiteY168" fmla="*/ 506228 h 1386324"/>
                    <a:gd name="connsiteX169" fmla="*/ 7702 w 15403"/>
                    <a:gd name="connsiteY169" fmla="*/ 513930 h 1386324"/>
                    <a:gd name="connsiteX170" fmla="*/ 15404 w 15403"/>
                    <a:gd name="connsiteY170" fmla="*/ 506228 h 1386324"/>
                    <a:gd name="connsiteX171" fmla="*/ 7702 w 15403"/>
                    <a:gd name="connsiteY171" fmla="*/ 498527 h 1386324"/>
                    <a:gd name="connsiteX172" fmla="*/ 0 w 15403"/>
                    <a:gd name="connsiteY172" fmla="*/ 506228 h 1386324"/>
                    <a:gd name="connsiteX173" fmla="*/ 0 w 15403"/>
                    <a:gd name="connsiteY173" fmla="*/ 506228 h 1386324"/>
                    <a:gd name="connsiteX174" fmla="*/ 0 w 15403"/>
                    <a:gd name="connsiteY174" fmla="*/ 475091 h 1386324"/>
                    <a:gd name="connsiteX175" fmla="*/ 7702 w 15403"/>
                    <a:gd name="connsiteY175" fmla="*/ 482793 h 1386324"/>
                    <a:gd name="connsiteX176" fmla="*/ 15404 w 15403"/>
                    <a:gd name="connsiteY176" fmla="*/ 475091 h 1386324"/>
                    <a:gd name="connsiteX177" fmla="*/ 7702 w 15403"/>
                    <a:gd name="connsiteY177" fmla="*/ 467389 h 1386324"/>
                    <a:gd name="connsiteX178" fmla="*/ 0 w 15403"/>
                    <a:gd name="connsiteY178" fmla="*/ 475091 h 1386324"/>
                    <a:gd name="connsiteX179" fmla="*/ 0 w 15403"/>
                    <a:gd name="connsiteY179" fmla="*/ 475091 h 1386324"/>
                    <a:gd name="connsiteX180" fmla="*/ 0 w 15403"/>
                    <a:gd name="connsiteY180" fmla="*/ 443844 h 1386324"/>
                    <a:gd name="connsiteX181" fmla="*/ 7702 w 15403"/>
                    <a:gd name="connsiteY181" fmla="*/ 451546 h 1386324"/>
                    <a:gd name="connsiteX182" fmla="*/ 15404 w 15403"/>
                    <a:gd name="connsiteY182" fmla="*/ 443844 h 1386324"/>
                    <a:gd name="connsiteX183" fmla="*/ 7702 w 15403"/>
                    <a:gd name="connsiteY183" fmla="*/ 436142 h 1386324"/>
                    <a:gd name="connsiteX184" fmla="*/ 0 w 15403"/>
                    <a:gd name="connsiteY184" fmla="*/ 443844 h 1386324"/>
                    <a:gd name="connsiteX185" fmla="*/ 0 w 15403"/>
                    <a:gd name="connsiteY185" fmla="*/ 443844 h 1386324"/>
                    <a:gd name="connsiteX186" fmla="*/ 0 w 15403"/>
                    <a:gd name="connsiteY186" fmla="*/ 412707 h 1386324"/>
                    <a:gd name="connsiteX187" fmla="*/ 7702 w 15403"/>
                    <a:gd name="connsiteY187" fmla="*/ 420408 h 1386324"/>
                    <a:gd name="connsiteX188" fmla="*/ 15404 w 15403"/>
                    <a:gd name="connsiteY188" fmla="*/ 412707 h 1386324"/>
                    <a:gd name="connsiteX189" fmla="*/ 7702 w 15403"/>
                    <a:gd name="connsiteY189" fmla="*/ 405005 h 1386324"/>
                    <a:gd name="connsiteX190" fmla="*/ 0 w 15403"/>
                    <a:gd name="connsiteY190" fmla="*/ 412707 h 1386324"/>
                    <a:gd name="connsiteX191" fmla="*/ 0 w 15403"/>
                    <a:gd name="connsiteY191" fmla="*/ 412707 h 1386324"/>
                    <a:gd name="connsiteX192" fmla="*/ 0 w 15403"/>
                    <a:gd name="connsiteY192" fmla="*/ 381569 h 1386324"/>
                    <a:gd name="connsiteX193" fmla="*/ 7702 w 15403"/>
                    <a:gd name="connsiteY193" fmla="*/ 389271 h 1386324"/>
                    <a:gd name="connsiteX194" fmla="*/ 15404 w 15403"/>
                    <a:gd name="connsiteY194" fmla="*/ 381569 h 1386324"/>
                    <a:gd name="connsiteX195" fmla="*/ 7702 w 15403"/>
                    <a:gd name="connsiteY195" fmla="*/ 373867 h 1386324"/>
                    <a:gd name="connsiteX196" fmla="*/ 0 w 15403"/>
                    <a:gd name="connsiteY196" fmla="*/ 381569 h 1386324"/>
                    <a:gd name="connsiteX197" fmla="*/ 0 w 15403"/>
                    <a:gd name="connsiteY197" fmla="*/ 381569 h 1386324"/>
                    <a:gd name="connsiteX198" fmla="*/ 0 w 15403"/>
                    <a:gd name="connsiteY198" fmla="*/ 350432 h 1386324"/>
                    <a:gd name="connsiteX199" fmla="*/ 7702 w 15403"/>
                    <a:gd name="connsiteY199" fmla="*/ 358134 h 1386324"/>
                    <a:gd name="connsiteX200" fmla="*/ 15404 w 15403"/>
                    <a:gd name="connsiteY200" fmla="*/ 350432 h 1386324"/>
                    <a:gd name="connsiteX201" fmla="*/ 7702 w 15403"/>
                    <a:gd name="connsiteY201" fmla="*/ 342730 h 1386324"/>
                    <a:gd name="connsiteX202" fmla="*/ 0 w 15403"/>
                    <a:gd name="connsiteY202" fmla="*/ 350432 h 1386324"/>
                    <a:gd name="connsiteX203" fmla="*/ 0 w 15403"/>
                    <a:gd name="connsiteY203" fmla="*/ 350432 h 1386324"/>
                    <a:gd name="connsiteX204" fmla="*/ 0 w 15403"/>
                    <a:gd name="connsiteY204" fmla="*/ 319295 h 1386324"/>
                    <a:gd name="connsiteX205" fmla="*/ 7702 w 15403"/>
                    <a:gd name="connsiteY205" fmla="*/ 326996 h 1386324"/>
                    <a:gd name="connsiteX206" fmla="*/ 15404 w 15403"/>
                    <a:gd name="connsiteY206" fmla="*/ 319295 h 1386324"/>
                    <a:gd name="connsiteX207" fmla="*/ 7702 w 15403"/>
                    <a:gd name="connsiteY207" fmla="*/ 311593 h 1386324"/>
                    <a:gd name="connsiteX208" fmla="*/ 0 w 15403"/>
                    <a:gd name="connsiteY208" fmla="*/ 319295 h 1386324"/>
                    <a:gd name="connsiteX209" fmla="*/ 0 w 15403"/>
                    <a:gd name="connsiteY209" fmla="*/ 319295 h 1386324"/>
                    <a:gd name="connsiteX210" fmla="*/ 0 w 15403"/>
                    <a:gd name="connsiteY210" fmla="*/ 288157 h 1386324"/>
                    <a:gd name="connsiteX211" fmla="*/ 7702 w 15403"/>
                    <a:gd name="connsiteY211" fmla="*/ 295859 h 1386324"/>
                    <a:gd name="connsiteX212" fmla="*/ 15404 w 15403"/>
                    <a:gd name="connsiteY212" fmla="*/ 288157 h 1386324"/>
                    <a:gd name="connsiteX213" fmla="*/ 7702 w 15403"/>
                    <a:gd name="connsiteY213" fmla="*/ 280456 h 1386324"/>
                    <a:gd name="connsiteX214" fmla="*/ 0 w 15403"/>
                    <a:gd name="connsiteY214" fmla="*/ 288157 h 1386324"/>
                    <a:gd name="connsiteX215" fmla="*/ 0 w 15403"/>
                    <a:gd name="connsiteY215" fmla="*/ 288157 h 1386324"/>
                    <a:gd name="connsiteX216" fmla="*/ 0 w 15403"/>
                    <a:gd name="connsiteY216" fmla="*/ 256910 h 1386324"/>
                    <a:gd name="connsiteX217" fmla="*/ 7702 w 15403"/>
                    <a:gd name="connsiteY217" fmla="*/ 264612 h 1386324"/>
                    <a:gd name="connsiteX218" fmla="*/ 15404 w 15403"/>
                    <a:gd name="connsiteY218" fmla="*/ 256910 h 1386324"/>
                    <a:gd name="connsiteX219" fmla="*/ 7702 w 15403"/>
                    <a:gd name="connsiteY219" fmla="*/ 249208 h 1386324"/>
                    <a:gd name="connsiteX220" fmla="*/ 0 w 15403"/>
                    <a:gd name="connsiteY220" fmla="*/ 256910 h 1386324"/>
                    <a:gd name="connsiteX221" fmla="*/ 0 w 15403"/>
                    <a:gd name="connsiteY221" fmla="*/ 256910 h 1386324"/>
                    <a:gd name="connsiteX222" fmla="*/ 0 w 15403"/>
                    <a:gd name="connsiteY222" fmla="*/ 225773 h 1386324"/>
                    <a:gd name="connsiteX223" fmla="*/ 7702 w 15403"/>
                    <a:gd name="connsiteY223" fmla="*/ 233475 h 1386324"/>
                    <a:gd name="connsiteX224" fmla="*/ 15404 w 15403"/>
                    <a:gd name="connsiteY224" fmla="*/ 225773 h 1386324"/>
                    <a:gd name="connsiteX225" fmla="*/ 7702 w 15403"/>
                    <a:gd name="connsiteY225" fmla="*/ 218071 h 1386324"/>
                    <a:gd name="connsiteX226" fmla="*/ 0 w 15403"/>
                    <a:gd name="connsiteY226" fmla="*/ 225773 h 1386324"/>
                    <a:gd name="connsiteX227" fmla="*/ 0 w 15403"/>
                    <a:gd name="connsiteY227" fmla="*/ 225773 h 1386324"/>
                    <a:gd name="connsiteX228" fmla="*/ 0 w 15403"/>
                    <a:gd name="connsiteY228" fmla="*/ 194635 h 1386324"/>
                    <a:gd name="connsiteX229" fmla="*/ 7702 w 15403"/>
                    <a:gd name="connsiteY229" fmla="*/ 202337 h 1386324"/>
                    <a:gd name="connsiteX230" fmla="*/ 15404 w 15403"/>
                    <a:gd name="connsiteY230" fmla="*/ 194635 h 1386324"/>
                    <a:gd name="connsiteX231" fmla="*/ 7702 w 15403"/>
                    <a:gd name="connsiteY231" fmla="*/ 186934 h 1386324"/>
                    <a:gd name="connsiteX232" fmla="*/ 0 w 15403"/>
                    <a:gd name="connsiteY232" fmla="*/ 194635 h 1386324"/>
                    <a:gd name="connsiteX233" fmla="*/ 0 w 15403"/>
                    <a:gd name="connsiteY233" fmla="*/ 194635 h 1386324"/>
                    <a:gd name="connsiteX234" fmla="*/ 0 w 15403"/>
                    <a:gd name="connsiteY234" fmla="*/ 163498 h 1386324"/>
                    <a:gd name="connsiteX235" fmla="*/ 7702 w 15403"/>
                    <a:gd name="connsiteY235" fmla="*/ 171200 h 1386324"/>
                    <a:gd name="connsiteX236" fmla="*/ 15404 w 15403"/>
                    <a:gd name="connsiteY236" fmla="*/ 163498 h 1386324"/>
                    <a:gd name="connsiteX237" fmla="*/ 7702 w 15403"/>
                    <a:gd name="connsiteY237" fmla="*/ 155796 h 1386324"/>
                    <a:gd name="connsiteX238" fmla="*/ 0 w 15403"/>
                    <a:gd name="connsiteY238" fmla="*/ 163498 h 1386324"/>
                    <a:gd name="connsiteX239" fmla="*/ 0 w 15403"/>
                    <a:gd name="connsiteY239" fmla="*/ 163498 h 1386324"/>
                    <a:gd name="connsiteX240" fmla="*/ 0 w 15403"/>
                    <a:gd name="connsiteY240" fmla="*/ 132361 h 1386324"/>
                    <a:gd name="connsiteX241" fmla="*/ 7702 w 15403"/>
                    <a:gd name="connsiteY241" fmla="*/ 140063 h 1386324"/>
                    <a:gd name="connsiteX242" fmla="*/ 15404 w 15403"/>
                    <a:gd name="connsiteY242" fmla="*/ 132361 h 1386324"/>
                    <a:gd name="connsiteX243" fmla="*/ 7702 w 15403"/>
                    <a:gd name="connsiteY243" fmla="*/ 124659 h 1386324"/>
                    <a:gd name="connsiteX244" fmla="*/ 0 w 15403"/>
                    <a:gd name="connsiteY244" fmla="*/ 132361 h 1386324"/>
                    <a:gd name="connsiteX245" fmla="*/ 0 w 15403"/>
                    <a:gd name="connsiteY245" fmla="*/ 132361 h 1386324"/>
                    <a:gd name="connsiteX246" fmla="*/ 0 w 15403"/>
                    <a:gd name="connsiteY246" fmla="*/ 101114 h 1386324"/>
                    <a:gd name="connsiteX247" fmla="*/ 7702 w 15403"/>
                    <a:gd name="connsiteY247" fmla="*/ 108815 h 1386324"/>
                    <a:gd name="connsiteX248" fmla="*/ 15404 w 15403"/>
                    <a:gd name="connsiteY248" fmla="*/ 101114 h 1386324"/>
                    <a:gd name="connsiteX249" fmla="*/ 7702 w 15403"/>
                    <a:gd name="connsiteY249" fmla="*/ 93412 h 1386324"/>
                    <a:gd name="connsiteX250" fmla="*/ 0 w 15403"/>
                    <a:gd name="connsiteY250" fmla="*/ 101114 h 1386324"/>
                    <a:gd name="connsiteX251" fmla="*/ 0 w 15403"/>
                    <a:gd name="connsiteY251" fmla="*/ 101114 h 1386324"/>
                    <a:gd name="connsiteX252" fmla="*/ 0 w 15403"/>
                    <a:gd name="connsiteY252" fmla="*/ 69976 h 1386324"/>
                    <a:gd name="connsiteX253" fmla="*/ 7702 w 15403"/>
                    <a:gd name="connsiteY253" fmla="*/ 77678 h 1386324"/>
                    <a:gd name="connsiteX254" fmla="*/ 15404 w 15403"/>
                    <a:gd name="connsiteY254" fmla="*/ 69976 h 1386324"/>
                    <a:gd name="connsiteX255" fmla="*/ 7702 w 15403"/>
                    <a:gd name="connsiteY255" fmla="*/ 62274 h 1386324"/>
                    <a:gd name="connsiteX256" fmla="*/ 0 w 15403"/>
                    <a:gd name="connsiteY256" fmla="*/ 69976 h 1386324"/>
                    <a:gd name="connsiteX257" fmla="*/ 0 w 15403"/>
                    <a:gd name="connsiteY257" fmla="*/ 69976 h 1386324"/>
                    <a:gd name="connsiteX258" fmla="*/ 0 w 15403"/>
                    <a:gd name="connsiteY258" fmla="*/ 38839 h 1386324"/>
                    <a:gd name="connsiteX259" fmla="*/ 7702 w 15403"/>
                    <a:gd name="connsiteY259" fmla="*/ 46541 h 1386324"/>
                    <a:gd name="connsiteX260" fmla="*/ 15404 w 15403"/>
                    <a:gd name="connsiteY260" fmla="*/ 38839 h 1386324"/>
                    <a:gd name="connsiteX261" fmla="*/ 7702 w 15403"/>
                    <a:gd name="connsiteY261" fmla="*/ 31137 h 1386324"/>
                    <a:gd name="connsiteX262" fmla="*/ 0 w 15403"/>
                    <a:gd name="connsiteY262" fmla="*/ 38839 h 1386324"/>
                    <a:gd name="connsiteX263" fmla="*/ 0 w 15403"/>
                    <a:gd name="connsiteY263" fmla="*/ 38839 h 1386324"/>
                    <a:gd name="connsiteX264" fmla="*/ 0 w 15403"/>
                    <a:gd name="connsiteY264" fmla="*/ 7702 h 1386324"/>
                    <a:gd name="connsiteX265" fmla="*/ 7702 w 15403"/>
                    <a:gd name="connsiteY265" fmla="*/ 15404 h 1386324"/>
                    <a:gd name="connsiteX266" fmla="*/ 15404 w 15403"/>
                    <a:gd name="connsiteY266" fmla="*/ 7702 h 1386324"/>
                    <a:gd name="connsiteX267" fmla="*/ 7702 w 15403"/>
                    <a:gd name="connsiteY267" fmla="*/ 0 h 1386324"/>
                    <a:gd name="connsiteX268" fmla="*/ 0 w 15403"/>
                    <a:gd name="connsiteY268" fmla="*/ 7702 h 1386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</a:cxnLst>
                  <a:rect l="l" t="t" r="r" b="b"/>
                  <a:pathLst>
                    <a:path w="15403" h="1386324">
                      <a:moveTo>
                        <a:pt x="0" y="1378623"/>
                      </a:moveTo>
                      <a:cubicBezTo>
                        <a:pt x="0" y="1382914"/>
                        <a:pt x="3411" y="1386325"/>
                        <a:pt x="7702" y="1386325"/>
                      </a:cubicBezTo>
                      <a:cubicBezTo>
                        <a:pt x="11993" y="1386325"/>
                        <a:pt x="15404" y="1382804"/>
                        <a:pt x="15404" y="1378623"/>
                      </a:cubicBezTo>
                      <a:cubicBezTo>
                        <a:pt x="15404" y="1374332"/>
                        <a:pt x="11993" y="1370921"/>
                        <a:pt x="7702" y="1370921"/>
                      </a:cubicBezTo>
                      <a:cubicBezTo>
                        <a:pt x="3411" y="1370811"/>
                        <a:pt x="0" y="1374332"/>
                        <a:pt x="0" y="1378623"/>
                      </a:cubicBezTo>
                      <a:lnTo>
                        <a:pt x="0" y="1378623"/>
                      </a:lnTo>
                      <a:close/>
                      <a:moveTo>
                        <a:pt x="0" y="1347486"/>
                      </a:moveTo>
                      <a:cubicBezTo>
                        <a:pt x="0" y="1351776"/>
                        <a:pt x="3411" y="1355187"/>
                        <a:pt x="7702" y="1355187"/>
                      </a:cubicBezTo>
                      <a:cubicBezTo>
                        <a:pt x="11993" y="1355187"/>
                        <a:pt x="15404" y="1351667"/>
                        <a:pt x="15404" y="1347486"/>
                      </a:cubicBezTo>
                      <a:cubicBezTo>
                        <a:pt x="15404" y="1343194"/>
                        <a:pt x="11993" y="1339784"/>
                        <a:pt x="7702" y="1339784"/>
                      </a:cubicBezTo>
                      <a:cubicBezTo>
                        <a:pt x="3411" y="1339673"/>
                        <a:pt x="0" y="1343194"/>
                        <a:pt x="0" y="1347486"/>
                      </a:cubicBezTo>
                      <a:lnTo>
                        <a:pt x="0" y="1347486"/>
                      </a:lnTo>
                      <a:close/>
                      <a:moveTo>
                        <a:pt x="0" y="1316238"/>
                      </a:moveTo>
                      <a:cubicBezTo>
                        <a:pt x="0" y="1320529"/>
                        <a:pt x="3411" y="1323940"/>
                        <a:pt x="7702" y="1323940"/>
                      </a:cubicBezTo>
                      <a:cubicBezTo>
                        <a:pt x="11993" y="1323940"/>
                        <a:pt x="15404" y="1320419"/>
                        <a:pt x="15404" y="1316238"/>
                      </a:cubicBezTo>
                      <a:cubicBezTo>
                        <a:pt x="15404" y="1311947"/>
                        <a:pt x="11993" y="1308536"/>
                        <a:pt x="7702" y="1308536"/>
                      </a:cubicBezTo>
                      <a:cubicBezTo>
                        <a:pt x="3411" y="1308536"/>
                        <a:pt x="0" y="1312057"/>
                        <a:pt x="0" y="1316238"/>
                      </a:cubicBezTo>
                      <a:lnTo>
                        <a:pt x="0" y="1316238"/>
                      </a:lnTo>
                      <a:close/>
                      <a:moveTo>
                        <a:pt x="0" y="1285101"/>
                      </a:moveTo>
                      <a:cubicBezTo>
                        <a:pt x="0" y="1289392"/>
                        <a:pt x="3411" y="1292803"/>
                        <a:pt x="7702" y="1292803"/>
                      </a:cubicBezTo>
                      <a:cubicBezTo>
                        <a:pt x="11993" y="1292803"/>
                        <a:pt x="15404" y="1289282"/>
                        <a:pt x="15404" y="1285101"/>
                      </a:cubicBezTo>
                      <a:cubicBezTo>
                        <a:pt x="15404" y="1280810"/>
                        <a:pt x="11993" y="1277399"/>
                        <a:pt x="7702" y="1277399"/>
                      </a:cubicBezTo>
                      <a:cubicBezTo>
                        <a:pt x="3411" y="1277399"/>
                        <a:pt x="0" y="1280810"/>
                        <a:pt x="0" y="1285101"/>
                      </a:cubicBezTo>
                      <a:lnTo>
                        <a:pt x="0" y="1285101"/>
                      </a:lnTo>
                      <a:close/>
                      <a:moveTo>
                        <a:pt x="0" y="1253964"/>
                      </a:moveTo>
                      <a:cubicBezTo>
                        <a:pt x="0" y="1258254"/>
                        <a:pt x="3411" y="1261665"/>
                        <a:pt x="7702" y="1261665"/>
                      </a:cubicBezTo>
                      <a:cubicBezTo>
                        <a:pt x="11993" y="1261665"/>
                        <a:pt x="15404" y="1258145"/>
                        <a:pt x="15404" y="1253964"/>
                      </a:cubicBezTo>
                      <a:cubicBezTo>
                        <a:pt x="15404" y="1249672"/>
                        <a:pt x="11993" y="1246262"/>
                        <a:pt x="7702" y="1246262"/>
                      </a:cubicBezTo>
                      <a:cubicBezTo>
                        <a:pt x="3411" y="1246262"/>
                        <a:pt x="0" y="1249672"/>
                        <a:pt x="0" y="1253964"/>
                      </a:cubicBezTo>
                      <a:lnTo>
                        <a:pt x="0" y="1253964"/>
                      </a:lnTo>
                      <a:close/>
                      <a:moveTo>
                        <a:pt x="0" y="1222826"/>
                      </a:moveTo>
                      <a:cubicBezTo>
                        <a:pt x="0" y="1227117"/>
                        <a:pt x="3411" y="1230528"/>
                        <a:pt x="7702" y="1230528"/>
                      </a:cubicBezTo>
                      <a:cubicBezTo>
                        <a:pt x="11993" y="1230528"/>
                        <a:pt x="15404" y="1227007"/>
                        <a:pt x="15404" y="1222826"/>
                      </a:cubicBezTo>
                      <a:cubicBezTo>
                        <a:pt x="15404" y="1218645"/>
                        <a:pt x="11993" y="1215125"/>
                        <a:pt x="7702" y="1215125"/>
                      </a:cubicBezTo>
                      <a:cubicBezTo>
                        <a:pt x="3411" y="1215125"/>
                        <a:pt x="0" y="1218535"/>
                        <a:pt x="0" y="1222826"/>
                      </a:cubicBezTo>
                      <a:lnTo>
                        <a:pt x="0" y="1222826"/>
                      </a:lnTo>
                      <a:close/>
                      <a:moveTo>
                        <a:pt x="0" y="1191689"/>
                      </a:moveTo>
                      <a:cubicBezTo>
                        <a:pt x="0" y="1195980"/>
                        <a:pt x="3411" y="1199391"/>
                        <a:pt x="7702" y="1199391"/>
                      </a:cubicBezTo>
                      <a:cubicBezTo>
                        <a:pt x="11993" y="1199391"/>
                        <a:pt x="15404" y="1195870"/>
                        <a:pt x="15404" y="1191689"/>
                      </a:cubicBezTo>
                      <a:cubicBezTo>
                        <a:pt x="15404" y="1187398"/>
                        <a:pt x="11993" y="1183987"/>
                        <a:pt x="7702" y="1183987"/>
                      </a:cubicBezTo>
                      <a:cubicBezTo>
                        <a:pt x="3411" y="1183877"/>
                        <a:pt x="0" y="1187398"/>
                        <a:pt x="0" y="1191689"/>
                      </a:cubicBezTo>
                      <a:lnTo>
                        <a:pt x="0" y="1191689"/>
                      </a:lnTo>
                      <a:close/>
                      <a:moveTo>
                        <a:pt x="0" y="1160552"/>
                      </a:moveTo>
                      <a:cubicBezTo>
                        <a:pt x="0" y="1164843"/>
                        <a:pt x="3411" y="1168253"/>
                        <a:pt x="7702" y="1168253"/>
                      </a:cubicBezTo>
                      <a:cubicBezTo>
                        <a:pt x="11993" y="1168253"/>
                        <a:pt x="15404" y="1164733"/>
                        <a:pt x="15404" y="1160552"/>
                      </a:cubicBezTo>
                      <a:cubicBezTo>
                        <a:pt x="15404" y="1156371"/>
                        <a:pt x="11993" y="1152850"/>
                        <a:pt x="7702" y="1152850"/>
                      </a:cubicBezTo>
                      <a:cubicBezTo>
                        <a:pt x="3411" y="1152740"/>
                        <a:pt x="0" y="1156261"/>
                        <a:pt x="0" y="1160552"/>
                      </a:cubicBezTo>
                      <a:lnTo>
                        <a:pt x="0" y="1160552"/>
                      </a:lnTo>
                      <a:close/>
                      <a:moveTo>
                        <a:pt x="0" y="1129304"/>
                      </a:moveTo>
                      <a:cubicBezTo>
                        <a:pt x="0" y="1133595"/>
                        <a:pt x="3411" y="1137006"/>
                        <a:pt x="7702" y="1137006"/>
                      </a:cubicBezTo>
                      <a:cubicBezTo>
                        <a:pt x="11993" y="1137006"/>
                        <a:pt x="15404" y="1133485"/>
                        <a:pt x="15404" y="1129304"/>
                      </a:cubicBezTo>
                      <a:cubicBezTo>
                        <a:pt x="15404" y="1125013"/>
                        <a:pt x="11993" y="1121603"/>
                        <a:pt x="7702" y="1121603"/>
                      </a:cubicBezTo>
                      <a:cubicBezTo>
                        <a:pt x="3411" y="1121603"/>
                        <a:pt x="0" y="1125123"/>
                        <a:pt x="0" y="1129304"/>
                      </a:cubicBezTo>
                      <a:lnTo>
                        <a:pt x="0" y="1129304"/>
                      </a:lnTo>
                      <a:close/>
                      <a:moveTo>
                        <a:pt x="0" y="1098167"/>
                      </a:moveTo>
                      <a:cubicBezTo>
                        <a:pt x="0" y="1102458"/>
                        <a:pt x="3411" y="1105869"/>
                        <a:pt x="7702" y="1105869"/>
                      </a:cubicBezTo>
                      <a:cubicBezTo>
                        <a:pt x="11993" y="1105869"/>
                        <a:pt x="15404" y="1102348"/>
                        <a:pt x="15404" y="1098167"/>
                      </a:cubicBezTo>
                      <a:cubicBezTo>
                        <a:pt x="15404" y="1093986"/>
                        <a:pt x="11993" y="1090465"/>
                        <a:pt x="7702" y="1090465"/>
                      </a:cubicBezTo>
                      <a:cubicBezTo>
                        <a:pt x="3411" y="1090465"/>
                        <a:pt x="0" y="1093876"/>
                        <a:pt x="0" y="1098167"/>
                      </a:cubicBezTo>
                      <a:lnTo>
                        <a:pt x="0" y="1098167"/>
                      </a:lnTo>
                      <a:close/>
                      <a:moveTo>
                        <a:pt x="0" y="1067030"/>
                      </a:moveTo>
                      <a:cubicBezTo>
                        <a:pt x="0" y="1071321"/>
                        <a:pt x="3411" y="1074732"/>
                        <a:pt x="7702" y="1074732"/>
                      </a:cubicBezTo>
                      <a:cubicBezTo>
                        <a:pt x="11993" y="1074732"/>
                        <a:pt x="15404" y="1071211"/>
                        <a:pt x="15404" y="1067030"/>
                      </a:cubicBezTo>
                      <a:cubicBezTo>
                        <a:pt x="15404" y="1062849"/>
                        <a:pt x="11993" y="1059328"/>
                        <a:pt x="7702" y="1059328"/>
                      </a:cubicBezTo>
                      <a:cubicBezTo>
                        <a:pt x="3411" y="1059328"/>
                        <a:pt x="0" y="1062739"/>
                        <a:pt x="0" y="1067030"/>
                      </a:cubicBezTo>
                      <a:lnTo>
                        <a:pt x="0" y="1067030"/>
                      </a:lnTo>
                      <a:close/>
                      <a:moveTo>
                        <a:pt x="0" y="1035892"/>
                      </a:moveTo>
                      <a:cubicBezTo>
                        <a:pt x="0" y="1040183"/>
                        <a:pt x="3411" y="1043594"/>
                        <a:pt x="7702" y="1043594"/>
                      </a:cubicBezTo>
                      <a:cubicBezTo>
                        <a:pt x="11993" y="1043594"/>
                        <a:pt x="15404" y="1040073"/>
                        <a:pt x="15404" y="1035892"/>
                      </a:cubicBezTo>
                      <a:cubicBezTo>
                        <a:pt x="15404" y="1031601"/>
                        <a:pt x="11993" y="1028191"/>
                        <a:pt x="7702" y="1028191"/>
                      </a:cubicBezTo>
                      <a:cubicBezTo>
                        <a:pt x="3411" y="1028081"/>
                        <a:pt x="0" y="1031601"/>
                        <a:pt x="0" y="1035892"/>
                      </a:cubicBezTo>
                      <a:lnTo>
                        <a:pt x="0" y="1035892"/>
                      </a:lnTo>
                      <a:close/>
                      <a:moveTo>
                        <a:pt x="0" y="1004755"/>
                      </a:moveTo>
                      <a:cubicBezTo>
                        <a:pt x="0" y="1009046"/>
                        <a:pt x="3411" y="1012457"/>
                        <a:pt x="7702" y="1012457"/>
                      </a:cubicBezTo>
                      <a:cubicBezTo>
                        <a:pt x="11993" y="1012457"/>
                        <a:pt x="15404" y="1008936"/>
                        <a:pt x="15404" y="1004755"/>
                      </a:cubicBezTo>
                      <a:cubicBezTo>
                        <a:pt x="15404" y="1000574"/>
                        <a:pt x="11993" y="997053"/>
                        <a:pt x="7702" y="997053"/>
                      </a:cubicBezTo>
                      <a:cubicBezTo>
                        <a:pt x="3411" y="996943"/>
                        <a:pt x="0" y="1000464"/>
                        <a:pt x="0" y="1004755"/>
                      </a:cubicBezTo>
                      <a:lnTo>
                        <a:pt x="0" y="1004755"/>
                      </a:lnTo>
                      <a:close/>
                      <a:moveTo>
                        <a:pt x="0" y="973508"/>
                      </a:moveTo>
                      <a:cubicBezTo>
                        <a:pt x="0" y="977799"/>
                        <a:pt x="3411" y="981210"/>
                        <a:pt x="7702" y="981210"/>
                      </a:cubicBezTo>
                      <a:cubicBezTo>
                        <a:pt x="11993" y="981210"/>
                        <a:pt x="15404" y="977689"/>
                        <a:pt x="15404" y="973508"/>
                      </a:cubicBezTo>
                      <a:cubicBezTo>
                        <a:pt x="15404" y="969217"/>
                        <a:pt x="11993" y="965806"/>
                        <a:pt x="7702" y="965806"/>
                      </a:cubicBezTo>
                      <a:cubicBezTo>
                        <a:pt x="3411" y="965806"/>
                        <a:pt x="0" y="969327"/>
                        <a:pt x="0" y="973508"/>
                      </a:cubicBezTo>
                      <a:lnTo>
                        <a:pt x="0" y="973508"/>
                      </a:lnTo>
                      <a:close/>
                      <a:moveTo>
                        <a:pt x="0" y="942371"/>
                      </a:moveTo>
                      <a:cubicBezTo>
                        <a:pt x="0" y="946661"/>
                        <a:pt x="3411" y="950073"/>
                        <a:pt x="7702" y="950073"/>
                      </a:cubicBezTo>
                      <a:cubicBezTo>
                        <a:pt x="11993" y="950073"/>
                        <a:pt x="15404" y="946552"/>
                        <a:pt x="15404" y="942371"/>
                      </a:cubicBezTo>
                      <a:cubicBezTo>
                        <a:pt x="15404" y="938079"/>
                        <a:pt x="11993" y="934669"/>
                        <a:pt x="7702" y="934669"/>
                      </a:cubicBezTo>
                      <a:cubicBezTo>
                        <a:pt x="3411" y="934669"/>
                        <a:pt x="0" y="938079"/>
                        <a:pt x="0" y="942371"/>
                      </a:cubicBezTo>
                      <a:lnTo>
                        <a:pt x="0" y="942371"/>
                      </a:lnTo>
                      <a:close/>
                      <a:moveTo>
                        <a:pt x="0" y="911233"/>
                      </a:moveTo>
                      <a:cubicBezTo>
                        <a:pt x="0" y="915524"/>
                        <a:pt x="3411" y="918935"/>
                        <a:pt x="7702" y="918935"/>
                      </a:cubicBezTo>
                      <a:cubicBezTo>
                        <a:pt x="11993" y="918935"/>
                        <a:pt x="15404" y="915414"/>
                        <a:pt x="15404" y="911233"/>
                      </a:cubicBezTo>
                      <a:cubicBezTo>
                        <a:pt x="15404" y="906942"/>
                        <a:pt x="11993" y="903531"/>
                        <a:pt x="7702" y="903531"/>
                      </a:cubicBezTo>
                      <a:cubicBezTo>
                        <a:pt x="3411" y="903531"/>
                        <a:pt x="0" y="906942"/>
                        <a:pt x="0" y="911233"/>
                      </a:cubicBezTo>
                      <a:lnTo>
                        <a:pt x="0" y="911233"/>
                      </a:lnTo>
                      <a:close/>
                      <a:moveTo>
                        <a:pt x="0" y="880096"/>
                      </a:moveTo>
                      <a:cubicBezTo>
                        <a:pt x="0" y="884387"/>
                        <a:pt x="3411" y="887798"/>
                        <a:pt x="7702" y="887798"/>
                      </a:cubicBezTo>
                      <a:cubicBezTo>
                        <a:pt x="11993" y="887798"/>
                        <a:pt x="15404" y="884277"/>
                        <a:pt x="15404" y="880096"/>
                      </a:cubicBezTo>
                      <a:cubicBezTo>
                        <a:pt x="15404" y="875805"/>
                        <a:pt x="11993" y="872394"/>
                        <a:pt x="7702" y="872394"/>
                      </a:cubicBezTo>
                      <a:cubicBezTo>
                        <a:pt x="3411" y="872394"/>
                        <a:pt x="0" y="875805"/>
                        <a:pt x="0" y="880096"/>
                      </a:cubicBezTo>
                      <a:lnTo>
                        <a:pt x="0" y="880096"/>
                      </a:lnTo>
                      <a:close/>
                      <a:moveTo>
                        <a:pt x="0" y="848959"/>
                      </a:moveTo>
                      <a:cubicBezTo>
                        <a:pt x="0" y="853250"/>
                        <a:pt x="3411" y="856660"/>
                        <a:pt x="7702" y="856660"/>
                      </a:cubicBezTo>
                      <a:cubicBezTo>
                        <a:pt x="11993" y="856660"/>
                        <a:pt x="15404" y="853140"/>
                        <a:pt x="15404" y="848959"/>
                      </a:cubicBezTo>
                      <a:cubicBezTo>
                        <a:pt x="15404" y="844668"/>
                        <a:pt x="11993" y="841257"/>
                        <a:pt x="7702" y="841257"/>
                      </a:cubicBezTo>
                      <a:cubicBezTo>
                        <a:pt x="3411" y="841147"/>
                        <a:pt x="0" y="844668"/>
                        <a:pt x="0" y="848959"/>
                      </a:cubicBezTo>
                      <a:lnTo>
                        <a:pt x="0" y="848959"/>
                      </a:lnTo>
                      <a:close/>
                      <a:moveTo>
                        <a:pt x="0" y="817821"/>
                      </a:moveTo>
                      <a:cubicBezTo>
                        <a:pt x="0" y="822112"/>
                        <a:pt x="3411" y="825523"/>
                        <a:pt x="7702" y="825523"/>
                      </a:cubicBezTo>
                      <a:cubicBezTo>
                        <a:pt x="11993" y="825523"/>
                        <a:pt x="15404" y="822002"/>
                        <a:pt x="15404" y="817821"/>
                      </a:cubicBezTo>
                      <a:cubicBezTo>
                        <a:pt x="15404" y="813530"/>
                        <a:pt x="11993" y="810120"/>
                        <a:pt x="7702" y="810120"/>
                      </a:cubicBezTo>
                      <a:cubicBezTo>
                        <a:pt x="3411" y="810010"/>
                        <a:pt x="0" y="813530"/>
                        <a:pt x="0" y="817821"/>
                      </a:cubicBezTo>
                      <a:lnTo>
                        <a:pt x="0" y="817821"/>
                      </a:lnTo>
                      <a:close/>
                      <a:moveTo>
                        <a:pt x="0" y="786574"/>
                      </a:moveTo>
                      <a:cubicBezTo>
                        <a:pt x="0" y="790865"/>
                        <a:pt x="3411" y="794276"/>
                        <a:pt x="7702" y="794276"/>
                      </a:cubicBezTo>
                      <a:cubicBezTo>
                        <a:pt x="11993" y="794276"/>
                        <a:pt x="15404" y="790755"/>
                        <a:pt x="15404" y="786574"/>
                      </a:cubicBezTo>
                      <a:cubicBezTo>
                        <a:pt x="15404" y="782283"/>
                        <a:pt x="11993" y="778872"/>
                        <a:pt x="7702" y="778872"/>
                      </a:cubicBezTo>
                      <a:cubicBezTo>
                        <a:pt x="3411" y="778872"/>
                        <a:pt x="0" y="782393"/>
                        <a:pt x="0" y="786574"/>
                      </a:cubicBezTo>
                      <a:lnTo>
                        <a:pt x="0" y="786574"/>
                      </a:lnTo>
                      <a:close/>
                      <a:moveTo>
                        <a:pt x="0" y="755437"/>
                      </a:moveTo>
                      <a:cubicBezTo>
                        <a:pt x="0" y="759728"/>
                        <a:pt x="3411" y="763139"/>
                        <a:pt x="7702" y="763139"/>
                      </a:cubicBezTo>
                      <a:cubicBezTo>
                        <a:pt x="11993" y="763139"/>
                        <a:pt x="15404" y="759618"/>
                        <a:pt x="15404" y="755437"/>
                      </a:cubicBezTo>
                      <a:cubicBezTo>
                        <a:pt x="15404" y="751146"/>
                        <a:pt x="11993" y="747735"/>
                        <a:pt x="7702" y="747735"/>
                      </a:cubicBezTo>
                      <a:cubicBezTo>
                        <a:pt x="3411" y="747735"/>
                        <a:pt x="0" y="751146"/>
                        <a:pt x="0" y="755437"/>
                      </a:cubicBezTo>
                      <a:lnTo>
                        <a:pt x="0" y="755437"/>
                      </a:lnTo>
                      <a:close/>
                      <a:moveTo>
                        <a:pt x="0" y="724299"/>
                      </a:moveTo>
                      <a:cubicBezTo>
                        <a:pt x="0" y="728590"/>
                        <a:pt x="3411" y="732001"/>
                        <a:pt x="7702" y="732001"/>
                      </a:cubicBezTo>
                      <a:cubicBezTo>
                        <a:pt x="11993" y="732001"/>
                        <a:pt x="15404" y="728480"/>
                        <a:pt x="15404" y="724299"/>
                      </a:cubicBezTo>
                      <a:cubicBezTo>
                        <a:pt x="15404" y="720008"/>
                        <a:pt x="11993" y="716598"/>
                        <a:pt x="7702" y="716598"/>
                      </a:cubicBezTo>
                      <a:cubicBezTo>
                        <a:pt x="3411" y="716598"/>
                        <a:pt x="0" y="720008"/>
                        <a:pt x="0" y="724299"/>
                      </a:cubicBezTo>
                      <a:lnTo>
                        <a:pt x="0" y="724299"/>
                      </a:lnTo>
                      <a:close/>
                      <a:moveTo>
                        <a:pt x="0" y="693162"/>
                      </a:moveTo>
                      <a:cubicBezTo>
                        <a:pt x="0" y="697453"/>
                        <a:pt x="3411" y="700864"/>
                        <a:pt x="7702" y="700864"/>
                      </a:cubicBezTo>
                      <a:cubicBezTo>
                        <a:pt x="11993" y="700864"/>
                        <a:pt x="15404" y="697343"/>
                        <a:pt x="15404" y="693162"/>
                      </a:cubicBezTo>
                      <a:cubicBezTo>
                        <a:pt x="15404" y="688871"/>
                        <a:pt x="11993" y="685460"/>
                        <a:pt x="7702" y="685460"/>
                      </a:cubicBezTo>
                      <a:cubicBezTo>
                        <a:pt x="3411" y="685350"/>
                        <a:pt x="0" y="688871"/>
                        <a:pt x="0" y="693162"/>
                      </a:cubicBezTo>
                      <a:lnTo>
                        <a:pt x="0" y="693162"/>
                      </a:lnTo>
                      <a:close/>
                      <a:moveTo>
                        <a:pt x="0" y="662025"/>
                      </a:moveTo>
                      <a:cubicBezTo>
                        <a:pt x="0" y="666316"/>
                        <a:pt x="3411" y="669727"/>
                        <a:pt x="7702" y="669727"/>
                      </a:cubicBezTo>
                      <a:cubicBezTo>
                        <a:pt x="11993" y="669727"/>
                        <a:pt x="15404" y="666206"/>
                        <a:pt x="15404" y="662025"/>
                      </a:cubicBezTo>
                      <a:cubicBezTo>
                        <a:pt x="15404" y="657734"/>
                        <a:pt x="11993" y="654323"/>
                        <a:pt x="7702" y="654323"/>
                      </a:cubicBezTo>
                      <a:cubicBezTo>
                        <a:pt x="3411" y="654213"/>
                        <a:pt x="0" y="657734"/>
                        <a:pt x="0" y="662025"/>
                      </a:cubicBezTo>
                      <a:lnTo>
                        <a:pt x="0" y="662025"/>
                      </a:lnTo>
                      <a:close/>
                      <a:moveTo>
                        <a:pt x="0" y="630888"/>
                      </a:moveTo>
                      <a:cubicBezTo>
                        <a:pt x="0" y="635179"/>
                        <a:pt x="3411" y="638589"/>
                        <a:pt x="7702" y="638589"/>
                      </a:cubicBezTo>
                      <a:cubicBezTo>
                        <a:pt x="11993" y="638589"/>
                        <a:pt x="15404" y="635069"/>
                        <a:pt x="15404" y="630888"/>
                      </a:cubicBezTo>
                      <a:cubicBezTo>
                        <a:pt x="15404" y="626597"/>
                        <a:pt x="11993" y="623186"/>
                        <a:pt x="7702" y="623186"/>
                      </a:cubicBezTo>
                      <a:cubicBezTo>
                        <a:pt x="3411" y="623076"/>
                        <a:pt x="0" y="626597"/>
                        <a:pt x="0" y="630888"/>
                      </a:cubicBezTo>
                      <a:lnTo>
                        <a:pt x="0" y="630888"/>
                      </a:lnTo>
                      <a:close/>
                      <a:moveTo>
                        <a:pt x="0" y="599640"/>
                      </a:moveTo>
                      <a:cubicBezTo>
                        <a:pt x="0" y="603931"/>
                        <a:pt x="3411" y="607342"/>
                        <a:pt x="7702" y="607342"/>
                      </a:cubicBezTo>
                      <a:cubicBezTo>
                        <a:pt x="11993" y="607342"/>
                        <a:pt x="15404" y="603821"/>
                        <a:pt x="15404" y="599640"/>
                      </a:cubicBezTo>
                      <a:cubicBezTo>
                        <a:pt x="15404" y="595349"/>
                        <a:pt x="11993" y="591938"/>
                        <a:pt x="7702" y="591938"/>
                      </a:cubicBezTo>
                      <a:cubicBezTo>
                        <a:pt x="3411" y="591938"/>
                        <a:pt x="0" y="595349"/>
                        <a:pt x="0" y="599640"/>
                      </a:cubicBezTo>
                      <a:lnTo>
                        <a:pt x="0" y="599640"/>
                      </a:lnTo>
                      <a:close/>
                      <a:moveTo>
                        <a:pt x="0" y="568503"/>
                      </a:moveTo>
                      <a:cubicBezTo>
                        <a:pt x="0" y="572794"/>
                        <a:pt x="3411" y="576205"/>
                        <a:pt x="7702" y="576205"/>
                      </a:cubicBezTo>
                      <a:cubicBezTo>
                        <a:pt x="11993" y="576205"/>
                        <a:pt x="15404" y="572684"/>
                        <a:pt x="15404" y="568503"/>
                      </a:cubicBezTo>
                      <a:cubicBezTo>
                        <a:pt x="15404" y="564212"/>
                        <a:pt x="11993" y="560801"/>
                        <a:pt x="7702" y="560801"/>
                      </a:cubicBezTo>
                      <a:cubicBezTo>
                        <a:pt x="3411" y="560801"/>
                        <a:pt x="0" y="564212"/>
                        <a:pt x="0" y="568503"/>
                      </a:cubicBezTo>
                      <a:lnTo>
                        <a:pt x="0" y="568503"/>
                      </a:lnTo>
                      <a:close/>
                      <a:moveTo>
                        <a:pt x="0" y="537366"/>
                      </a:moveTo>
                      <a:cubicBezTo>
                        <a:pt x="0" y="541657"/>
                        <a:pt x="3411" y="545068"/>
                        <a:pt x="7702" y="545068"/>
                      </a:cubicBezTo>
                      <a:cubicBezTo>
                        <a:pt x="11993" y="545068"/>
                        <a:pt x="15404" y="541547"/>
                        <a:pt x="15404" y="537366"/>
                      </a:cubicBezTo>
                      <a:cubicBezTo>
                        <a:pt x="15404" y="533075"/>
                        <a:pt x="11993" y="529664"/>
                        <a:pt x="7702" y="529664"/>
                      </a:cubicBezTo>
                      <a:cubicBezTo>
                        <a:pt x="3411" y="529664"/>
                        <a:pt x="0" y="533075"/>
                        <a:pt x="0" y="537366"/>
                      </a:cubicBezTo>
                      <a:lnTo>
                        <a:pt x="0" y="537366"/>
                      </a:lnTo>
                      <a:close/>
                      <a:moveTo>
                        <a:pt x="0" y="506228"/>
                      </a:moveTo>
                      <a:cubicBezTo>
                        <a:pt x="0" y="510519"/>
                        <a:pt x="3411" y="513930"/>
                        <a:pt x="7702" y="513930"/>
                      </a:cubicBezTo>
                      <a:cubicBezTo>
                        <a:pt x="11993" y="513930"/>
                        <a:pt x="15404" y="510409"/>
                        <a:pt x="15404" y="506228"/>
                      </a:cubicBezTo>
                      <a:cubicBezTo>
                        <a:pt x="15404" y="501937"/>
                        <a:pt x="11993" y="498527"/>
                        <a:pt x="7702" y="498527"/>
                      </a:cubicBezTo>
                      <a:cubicBezTo>
                        <a:pt x="3411" y="498417"/>
                        <a:pt x="0" y="501937"/>
                        <a:pt x="0" y="506228"/>
                      </a:cubicBezTo>
                      <a:lnTo>
                        <a:pt x="0" y="506228"/>
                      </a:lnTo>
                      <a:close/>
                      <a:moveTo>
                        <a:pt x="0" y="475091"/>
                      </a:moveTo>
                      <a:cubicBezTo>
                        <a:pt x="0" y="479382"/>
                        <a:pt x="3411" y="482793"/>
                        <a:pt x="7702" y="482793"/>
                      </a:cubicBezTo>
                      <a:cubicBezTo>
                        <a:pt x="11993" y="482793"/>
                        <a:pt x="15404" y="479272"/>
                        <a:pt x="15404" y="475091"/>
                      </a:cubicBezTo>
                      <a:cubicBezTo>
                        <a:pt x="15404" y="470800"/>
                        <a:pt x="11993" y="467389"/>
                        <a:pt x="7702" y="467389"/>
                      </a:cubicBezTo>
                      <a:cubicBezTo>
                        <a:pt x="3411" y="467279"/>
                        <a:pt x="0" y="470800"/>
                        <a:pt x="0" y="475091"/>
                      </a:cubicBezTo>
                      <a:lnTo>
                        <a:pt x="0" y="475091"/>
                      </a:lnTo>
                      <a:close/>
                      <a:moveTo>
                        <a:pt x="0" y="443844"/>
                      </a:moveTo>
                      <a:cubicBezTo>
                        <a:pt x="0" y="448135"/>
                        <a:pt x="3411" y="451546"/>
                        <a:pt x="7702" y="451546"/>
                      </a:cubicBezTo>
                      <a:cubicBezTo>
                        <a:pt x="11993" y="451546"/>
                        <a:pt x="15404" y="448025"/>
                        <a:pt x="15404" y="443844"/>
                      </a:cubicBezTo>
                      <a:cubicBezTo>
                        <a:pt x="15404" y="439553"/>
                        <a:pt x="11993" y="436142"/>
                        <a:pt x="7702" y="436142"/>
                      </a:cubicBezTo>
                      <a:cubicBezTo>
                        <a:pt x="3411" y="436142"/>
                        <a:pt x="0" y="439663"/>
                        <a:pt x="0" y="443844"/>
                      </a:cubicBezTo>
                      <a:lnTo>
                        <a:pt x="0" y="443844"/>
                      </a:lnTo>
                      <a:close/>
                      <a:moveTo>
                        <a:pt x="0" y="412707"/>
                      </a:moveTo>
                      <a:cubicBezTo>
                        <a:pt x="0" y="416998"/>
                        <a:pt x="3411" y="420408"/>
                        <a:pt x="7702" y="420408"/>
                      </a:cubicBezTo>
                      <a:cubicBezTo>
                        <a:pt x="11993" y="420408"/>
                        <a:pt x="15404" y="416888"/>
                        <a:pt x="15404" y="412707"/>
                      </a:cubicBezTo>
                      <a:cubicBezTo>
                        <a:pt x="15404" y="408416"/>
                        <a:pt x="11993" y="405005"/>
                        <a:pt x="7702" y="405005"/>
                      </a:cubicBezTo>
                      <a:cubicBezTo>
                        <a:pt x="3411" y="405005"/>
                        <a:pt x="0" y="408416"/>
                        <a:pt x="0" y="412707"/>
                      </a:cubicBezTo>
                      <a:lnTo>
                        <a:pt x="0" y="412707"/>
                      </a:lnTo>
                      <a:close/>
                      <a:moveTo>
                        <a:pt x="0" y="381569"/>
                      </a:moveTo>
                      <a:cubicBezTo>
                        <a:pt x="0" y="385860"/>
                        <a:pt x="3411" y="389271"/>
                        <a:pt x="7702" y="389271"/>
                      </a:cubicBezTo>
                      <a:cubicBezTo>
                        <a:pt x="11993" y="389271"/>
                        <a:pt x="15404" y="385750"/>
                        <a:pt x="15404" y="381569"/>
                      </a:cubicBezTo>
                      <a:cubicBezTo>
                        <a:pt x="15404" y="377278"/>
                        <a:pt x="11993" y="373867"/>
                        <a:pt x="7702" y="373867"/>
                      </a:cubicBezTo>
                      <a:cubicBezTo>
                        <a:pt x="3411" y="373867"/>
                        <a:pt x="0" y="377278"/>
                        <a:pt x="0" y="381569"/>
                      </a:cubicBezTo>
                      <a:lnTo>
                        <a:pt x="0" y="381569"/>
                      </a:lnTo>
                      <a:close/>
                      <a:moveTo>
                        <a:pt x="0" y="350432"/>
                      </a:moveTo>
                      <a:cubicBezTo>
                        <a:pt x="0" y="354723"/>
                        <a:pt x="3411" y="358134"/>
                        <a:pt x="7702" y="358134"/>
                      </a:cubicBezTo>
                      <a:cubicBezTo>
                        <a:pt x="11993" y="358134"/>
                        <a:pt x="15404" y="354613"/>
                        <a:pt x="15404" y="350432"/>
                      </a:cubicBezTo>
                      <a:cubicBezTo>
                        <a:pt x="15404" y="346141"/>
                        <a:pt x="11993" y="342730"/>
                        <a:pt x="7702" y="342730"/>
                      </a:cubicBezTo>
                      <a:cubicBezTo>
                        <a:pt x="3411" y="342620"/>
                        <a:pt x="0" y="346141"/>
                        <a:pt x="0" y="350432"/>
                      </a:cubicBezTo>
                      <a:lnTo>
                        <a:pt x="0" y="350432"/>
                      </a:lnTo>
                      <a:close/>
                      <a:moveTo>
                        <a:pt x="0" y="319295"/>
                      </a:moveTo>
                      <a:cubicBezTo>
                        <a:pt x="0" y="323586"/>
                        <a:pt x="3411" y="326996"/>
                        <a:pt x="7702" y="326996"/>
                      </a:cubicBezTo>
                      <a:cubicBezTo>
                        <a:pt x="11993" y="326996"/>
                        <a:pt x="15404" y="323476"/>
                        <a:pt x="15404" y="319295"/>
                      </a:cubicBezTo>
                      <a:cubicBezTo>
                        <a:pt x="15404" y="315004"/>
                        <a:pt x="11993" y="311593"/>
                        <a:pt x="7702" y="311593"/>
                      </a:cubicBezTo>
                      <a:cubicBezTo>
                        <a:pt x="3411" y="311483"/>
                        <a:pt x="0" y="315004"/>
                        <a:pt x="0" y="319295"/>
                      </a:cubicBezTo>
                      <a:lnTo>
                        <a:pt x="0" y="319295"/>
                      </a:lnTo>
                      <a:close/>
                      <a:moveTo>
                        <a:pt x="0" y="288157"/>
                      </a:moveTo>
                      <a:cubicBezTo>
                        <a:pt x="0" y="292448"/>
                        <a:pt x="3411" y="295859"/>
                        <a:pt x="7702" y="295859"/>
                      </a:cubicBezTo>
                      <a:cubicBezTo>
                        <a:pt x="11993" y="295859"/>
                        <a:pt x="15404" y="292338"/>
                        <a:pt x="15404" y="288157"/>
                      </a:cubicBezTo>
                      <a:cubicBezTo>
                        <a:pt x="15404" y="283866"/>
                        <a:pt x="11993" y="280456"/>
                        <a:pt x="7702" y="280456"/>
                      </a:cubicBezTo>
                      <a:cubicBezTo>
                        <a:pt x="3411" y="280346"/>
                        <a:pt x="0" y="283866"/>
                        <a:pt x="0" y="288157"/>
                      </a:cubicBezTo>
                      <a:lnTo>
                        <a:pt x="0" y="288157"/>
                      </a:lnTo>
                      <a:close/>
                      <a:moveTo>
                        <a:pt x="0" y="256910"/>
                      </a:moveTo>
                      <a:cubicBezTo>
                        <a:pt x="0" y="261201"/>
                        <a:pt x="3411" y="264612"/>
                        <a:pt x="7702" y="264612"/>
                      </a:cubicBezTo>
                      <a:cubicBezTo>
                        <a:pt x="11993" y="264612"/>
                        <a:pt x="15404" y="261091"/>
                        <a:pt x="15404" y="256910"/>
                      </a:cubicBezTo>
                      <a:cubicBezTo>
                        <a:pt x="15404" y="252619"/>
                        <a:pt x="11993" y="249208"/>
                        <a:pt x="7702" y="249208"/>
                      </a:cubicBezTo>
                      <a:cubicBezTo>
                        <a:pt x="3411" y="249208"/>
                        <a:pt x="0" y="252619"/>
                        <a:pt x="0" y="256910"/>
                      </a:cubicBezTo>
                      <a:lnTo>
                        <a:pt x="0" y="256910"/>
                      </a:lnTo>
                      <a:close/>
                      <a:moveTo>
                        <a:pt x="0" y="225773"/>
                      </a:moveTo>
                      <a:cubicBezTo>
                        <a:pt x="0" y="230064"/>
                        <a:pt x="3411" y="233475"/>
                        <a:pt x="7702" y="233475"/>
                      </a:cubicBezTo>
                      <a:cubicBezTo>
                        <a:pt x="11993" y="233475"/>
                        <a:pt x="15404" y="229954"/>
                        <a:pt x="15404" y="225773"/>
                      </a:cubicBezTo>
                      <a:cubicBezTo>
                        <a:pt x="15404" y="221482"/>
                        <a:pt x="11993" y="218071"/>
                        <a:pt x="7702" y="218071"/>
                      </a:cubicBezTo>
                      <a:cubicBezTo>
                        <a:pt x="3411" y="218071"/>
                        <a:pt x="0" y="221482"/>
                        <a:pt x="0" y="225773"/>
                      </a:cubicBezTo>
                      <a:lnTo>
                        <a:pt x="0" y="225773"/>
                      </a:lnTo>
                      <a:close/>
                      <a:moveTo>
                        <a:pt x="0" y="194635"/>
                      </a:moveTo>
                      <a:cubicBezTo>
                        <a:pt x="0" y="198926"/>
                        <a:pt x="3411" y="202337"/>
                        <a:pt x="7702" y="202337"/>
                      </a:cubicBezTo>
                      <a:cubicBezTo>
                        <a:pt x="11993" y="202337"/>
                        <a:pt x="15404" y="198816"/>
                        <a:pt x="15404" y="194635"/>
                      </a:cubicBezTo>
                      <a:cubicBezTo>
                        <a:pt x="15404" y="190455"/>
                        <a:pt x="11993" y="186934"/>
                        <a:pt x="7702" y="186934"/>
                      </a:cubicBezTo>
                      <a:cubicBezTo>
                        <a:pt x="3411" y="186934"/>
                        <a:pt x="0" y="190344"/>
                        <a:pt x="0" y="194635"/>
                      </a:cubicBezTo>
                      <a:lnTo>
                        <a:pt x="0" y="194635"/>
                      </a:lnTo>
                      <a:close/>
                      <a:moveTo>
                        <a:pt x="0" y="163498"/>
                      </a:moveTo>
                      <a:cubicBezTo>
                        <a:pt x="0" y="167789"/>
                        <a:pt x="3411" y="171200"/>
                        <a:pt x="7702" y="171200"/>
                      </a:cubicBezTo>
                      <a:cubicBezTo>
                        <a:pt x="11993" y="171200"/>
                        <a:pt x="15404" y="167679"/>
                        <a:pt x="15404" y="163498"/>
                      </a:cubicBezTo>
                      <a:cubicBezTo>
                        <a:pt x="15404" y="159207"/>
                        <a:pt x="11993" y="155796"/>
                        <a:pt x="7702" y="155796"/>
                      </a:cubicBezTo>
                      <a:cubicBezTo>
                        <a:pt x="3411" y="155686"/>
                        <a:pt x="0" y="159207"/>
                        <a:pt x="0" y="163498"/>
                      </a:cubicBezTo>
                      <a:lnTo>
                        <a:pt x="0" y="163498"/>
                      </a:lnTo>
                      <a:close/>
                      <a:moveTo>
                        <a:pt x="0" y="132361"/>
                      </a:moveTo>
                      <a:cubicBezTo>
                        <a:pt x="0" y="136652"/>
                        <a:pt x="3411" y="140063"/>
                        <a:pt x="7702" y="140063"/>
                      </a:cubicBezTo>
                      <a:cubicBezTo>
                        <a:pt x="11993" y="140063"/>
                        <a:pt x="15404" y="136542"/>
                        <a:pt x="15404" y="132361"/>
                      </a:cubicBezTo>
                      <a:cubicBezTo>
                        <a:pt x="15404" y="128070"/>
                        <a:pt x="11993" y="124659"/>
                        <a:pt x="7702" y="124659"/>
                      </a:cubicBezTo>
                      <a:cubicBezTo>
                        <a:pt x="3411" y="124549"/>
                        <a:pt x="0" y="128070"/>
                        <a:pt x="0" y="132361"/>
                      </a:cubicBezTo>
                      <a:lnTo>
                        <a:pt x="0" y="132361"/>
                      </a:lnTo>
                      <a:close/>
                      <a:moveTo>
                        <a:pt x="0" y="101114"/>
                      </a:moveTo>
                      <a:cubicBezTo>
                        <a:pt x="0" y="105405"/>
                        <a:pt x="3411" y="108815"/>
                        <a:pt x="7702" y="108815"/>
                      </a:cubicBezTo>
                      <a:cubicBezTo>
                        <a:pt x="11993" y="108815"/>
                        <a:pt x="15404" y="105295"/>
                        <a:pt x="15404" y="101114"/>
                      </a:cubicBezTo>
                      <a:cubicBezTo>
                        <a:pt x="15404" y="96823"/>
                        <a:pt x="11993" y="93412"/>
                        <a:pt x="7702" y="93412"/>
                      </a:cubicBezTo>
                      <a:cubicBezTo>
                        <a:pt x="3411" y="93412"/>
                        <a:pt x="0" y="96933"/>
                        <a:pt x="0" y="101114"/>
                      </a:cubicBezTo>
                      <a:lnTo>
                        <a:pt x="0" y="101114"/>
                      </a:lnTo>
                      <a:close/>
                      <a:moveTo>
                        <a:pt x="0" y="69976"/>
                      </a:moveTo>
                      <a:cubicBezTo>
                        <a:pt x="0" y="74267"/>
                        <a:pt x="3411" y="77678"/>
                        <a:pt x="7702" y="77678"/>
                      </a:cubicBezTo>
                      <a:cubicBezTo>
                        <a:pt x="11993" y="77678"/>
                        <a:pt x="15404" y="74157"/>
                        <a:pt x="15404" y="69976"/>
                      </a:cubicBezTo>
                      <a:cubicBezTo>
                        <a:pt x="15404" y="65795"/>
                        <a:pt x="11993" y="62274"/>
                        <a:pt x="7702" y="62274"/>
                      </a:cubicBezTo>
                      <a:cubicBezTo>
                        <a:pt x="3411" y="62274"/>
                        <a:pt x="0" y="65685"/>
                        <a:pt x="0" y="69976"/>
                      </a:cubicBezTo>
                      <a:lnTo>
                        <a:pt x="0" y="69976"/>
                      </a:lnTo>
                      <a:close/>
                      <a:moveTo>
                        <a:pt x="0" y="38839"/>
                      </a:moveTo>
                      <a:cubicBezTo>
                        <a:pt x="0" y="43130"/>
                        <a:pt x="3411" y="46541"/>
                        <a:pt x="7702" y="46541"/>
                      </a:cubicBezTo>
                      <a:cubicBezTo>
                        <a:pt x="11993" y="46541"/>
                        <a:pt x="15404" y="43020"/>
                        <a:pt x="15404" y="38839"/>
                      </a:cubicBezTo>
                      <a:cubicBezTo>
                        <a:pt x="15404" y="34548"/>
                        <a:pt x="11993" y="31137"/>
                        <a:pt x="7702" y="31137"/>
                      </a:cubicBezTo>
                      <a:cubicBezTo>
                        <a:pt x="3411" y="31137"/>
                        <a:pt x="0" y="34548"/>
                        <a:pt x="0" y="38839"/>
                      </a:cubicBezTo>
                      <a:lnTo>
                        <a:pt x="0" y="38839"/>
                      </a:lnTo>
                      <a:close/>
                      <a:moveTo>
                        <a:pt x="0" y="7702"/>
                      </a:moveTo>
                      <a:cubicBezTo>
                        <a:pt x="0" y="11993"/>
                        <a:pt x="3411" y="15404"/>
                        <a:pt x="7702" y="15404"/>
                      </a:cubicBezTo>
                      <a:cubicBezTo>
                        <a:pt x="11993" y="15404"/>
                        <a:pt x="15404" y="11883"/>
                        <a:pt x="15404" y="7702"/>
                      </a:cubicBezTo>
                      <a:cubicBezTo>
                        <a:pt x="15404" y="3411"/>
                        <a:pt x="11993" y="0"/>
                        <a:pt x="7702" y="0"/>
                      </a:cubicBezTo>
                      <a:cubicBezTo>
                        <a:pt x="3411" y="0"/>
                        <a:pt x="0" y="3411"/>
                        <a:pt x="0" y="7702"/>
                      </a:cubicBez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F4B8E34F-488D-46A4-ACD4-65927F90BE78}"/>
                  </a:ext>
                </a:extLst>
              </p:cNvPr>
              <p:cNvSpPr/>
              <p:nvPr/>
            </p:nvSpPr>
            <p:spPr>
              <a:xfrm>
                <a:off x="1785740" y="3444183"/>
                <a:ext cx="15403" cy="825523"/>
              </a:xfrm>
              <a:custGeom>
                <a:avLst/>
                <a:gdLst>
                  <a:gd name="connsiteX0" fmla="*/ 0 w 15403"/>
                  <a:gd name="connsiteY0" fmla="*/ 817821 h 825523"/>
                  <a:gd name="connsiteX1" fmla="*/ 7702 w 15403"/>
                  <a:gd name="connsiteY1" fmla="*/ 825523 h 825523"/>
                  <a:gd name="connsiteX2" fmla="*/ 15404 w 15403"/>
                  <a:gd name="connsiteY2" fmla="*/ 817821 h 825523"/>
                  <a:gd name="connsiteX3" fmla="*/ 7702 w 15403"/>
                  <a:gd name="connsiteY3" fmla="*/ 810120 h 825523"/>
                  <a:gd name="connsiteX4" fmla="*/ 0 w 15403"/>
                  <a:gd name="connsiteY4" fmla="*/ 817821 h 825523"/>
                  <a:gd name="connsiteX5" fmla="*/ 0 w 15403"/>
                  <a:gd name="connsiteY5" fmla="*/ 817821 h 825523"/>
                  <a:gd name="connsiteX6" fmla="*/ 0 w 15403"/>
                  <a:gd name="connsiteY6" fmla="*/ 786684 h 825523"/>
                  <a:gd name="connsiteX7" fmla="*/ 7702 w 15403"/>
                  <a:gd name="connsiteY7" fmla="*/ 794386 h 825523"/>
                  <a:gd name="connsiteX8" fmla="*/ 15404 w 15403"/>
                  <a:gd name="connsiteY8" fmla="*/ 786684 h 825523"/>
                  <a:gd name="connsiteX9" fmla="*/ 7702 w 15403"/>
                  <a:gd name="connsiteY9" fmla="*/ 778982 h 825523"/>
                  <a:gd name="connsiteX10" fmla="*/ 0 w 15403"/>
                  <a:gd name="connsiteY10" fmla="*/ 786684 h 825523"/>
                  <a:gd name="connsiteX11" fmla="*/ 0 w 15403"/>
                  <a:gd name="connsiteY11" fmla="*/ 786684 h 825523"/>
                  <a:gd name="connsiteX12" fmla="*/ 0 w 15403"/>
                  <a:gd name="connsiteY12" fmla="*/ 755547 h 825523"/>
                  <a:gd name="connsiteX13" fmla="*/ 7702 w 15403"/>
                  <a:gd name="connsiteY13" fmla="*/ 763249 h 825523"/>
                  <a:gd name="connsiteX14" fmla="*/ 15404 w 15403"/>
                  <a:gd name="connsiteY14" fmla="*/ 755547 h 825523"/>
                  <a:gd name="connsiteX15" fmla="*/ 7702 w 15403"/>
                  <a:gd name="connsiteY15" fmla="*/ 747845 h 825523"/>
                  <a:gd name="connsiteX16" fmla="*/ 0 w 15403"/>
                  <a:gd name="connsiteY16" fmla="*/ 755547 h 825523"/>
                  <a:gd name="connsiteX17" fmla="*/ 0 w 15403"/>
                  <a:gd name="connsiteY17" fmla="*/ 755547 h 825523"/>
                  <a:gd name="connsiteX18" fmla="*/ 0 w 15403"/>
                  <a:gd name="connsiteY18" fmla="*/ 724299 h 825523"/>
                  <a:gd name="connsiteX19" fmla="*/ 7702 w 15403"/>
                  <a:gd name="connsiteY19" fmla="*/ 732001 h 825523"/>
                  <a:gd name="connsiteX20" fmla="*/ 15404 w 15403"/>
                  <a:gd name="connsiteY20" fmla="*/ 724299 h 825523"/>
                  <a:gd name="connsiteX21" fmla="*/ 7702 w 15403"/>
                  <a:gd name="connsiteY21" fmla="*/ 716598 h 825523"/>
                  <a:gd name="connsiteX22" fmla="*/ 0 w 15403"/>
                  <a:gd name="connsiteY22" fmla="*/ 724299 h 825523"/>
                  <a:gd name="connsiteX23" fmla="*/ 0 w 15403"/>
                  <a:gd name="connsiteY23" fmla="*/ 724299 h 825523"/>
                  <a:gd name="connsiteX24" fmla="*/ 0 w 15403"/>
                  <a:gd name="connsiteY24" fmla="*/ 693162 h 825523"/>
                  <a:gd name="connsiteX25" fmla="*/ 7702 w 15403"/>
                  <a:gd name="connsiteY25" fmla="*/ 700864 h 825523"/>
                  <a:gd name="connsiteX26" fmla="*/ 15404 w 15403"/>
                  <a:gd name="connsiteY26" fmla="*/ 693162 h 825523"/>
                  <a:gd name="connsiteX27" fmla="*/ 7702 w 15403"/>
                  <a:gd name="connsiteY27" fmla="*/ 685460 h 825523"/>
                  <a:gd name="connsiteX28" fmla="*/ 0 w 15403"/>
                  <a:gd name="connsiteY28" fmla="*/ 693162 h 825523"/>
                  <a:gd name="connsiteX29" fmla="*/ 0 w 15403"/>
                  <a:gd name="connsiteY29" fmla="*/ 693162 h 825523"/>
                  <a:gd name="connsiteX30" fmla="*/ 0 w 15403"/>
                  <a:gd name="connsiteY30" fmla="*/ 662025 h 825523"/>
                  <a:gd name="connsiteX31" fmla="*/ 7702 w 15403"/>
                  <a:gd name="connsiteY31" fmla="*/ 669727 h 825523"/>
                  <a:gd name="connsiteX32" fmla="*/ 15404 w 15403"/>
                  <a:gd name="connsiteY32" fmla="*/ 662025 h 825523"/>
                  <a:gd name="connsiteX33" fmla="*/ 7702 w 15403"/>
                  <a:gd name="connsiteY33" fmla="*/ 654323 h 825523"/>
                  <a:gd name="connsiteX34" fmla="*/ 0 w 15403"/>
                  <a:gd name="connsiteY34" fmla="*/ 662025 h 825523"/>
                  <a:gd name="connsiteX35" fmla="*/ 0 w 15403"/>
                  <a:gd name="connsiteY35" fmla="*/ 662025 h 825523"/>
                  <a:gd name="connsiteX36" fmla="*/ 0 w 15403"/>
                  <a:gd name="connsiteY36" fmla="*/ 630888 h 825523"/>
                  <a:gd name="connsiteX37" fmla="*/ 7702 w 15403"/>
                  <a:gd name="connsiteY37" fmla="*/ 638590 h 825523"/>
                  <a:gd name="connsiteX38" fmla="*/ 15404 w 15403"/>
                  <a:gd name="connsiteY38" fmla="*/ 630888 h 825523"/>
                  <a:gd name="connsiteX39" fmla="*/ 7702 w 15403"/>
                  <a:gd name="connsiteY39" fmla="*/ 623186 h 825523"/>
                  <a:gd name="connsiteX40" fmla="*/ 0 w 15403"/>
                  <a:gd name="connsiteY40" fmla="*/ 630888 h 825523"/>
                  <a:gd name="connsiteX41" fmla="*/ 0 w 15403"/>
                  <a:gd name="connsiteY41" fmla="*/ 630888 h 825523"/>
                  <a:gd name="connsiteX42" fmla="*/ 0 w 15403"/>
                  <a:gd name="connsiteY42" fmla="*/ 599751 h 825523"/>
                  <a:gd name="connsiteX43" fmla="*/ 7702 w 15403"/>
                  <a:gd name="connsiteY43" fmla="*/ 607452 h 825523"/>
                  <a:gd name="connsiteX44" fmla="*/ 15404 w 15403"/>
                  <a:gd name="connsiteY44" fmla="*/ 599751 h 825523"/>
                  <a:gd name="connsiteX45" fmla="*/ 7702 w 15403"/>
                  <a:gd name="connsiteY45" fmla="*/ 592049 h 825523"/>
                  <a:gd name="connsiteX46" fmla="*/ 0 w 15403"/>
                  <a:gd name="connsiteY46" fmla="*/ 599751 h 825523"/>
                  <a:gd name="connsiteX47" fmla="*/ 0 w 15403"/>
                  <a:gd name="connsiteY47" fmla="*/ 599751 h 825523"/>
                  <a:gd name="connsiteX48" fmla="*/ 0 w 15403"/>
                  <a:gd name="connsiteY48" fmla="*/ 568503 h 825523"/>
                  <a:gd name="connsiteX49" fmla="*/ 7702 w 15403"/>
                  <a:gd name="connsiteY49" fmla="*/ 576205 h 825523"/>
                  <a:gd name="connsiteX50" fmla="*/ 15404 w 15403"/>
                  <a:gd name="connsiteY50" fmla="*/ 568503 h 825523"/>
                  <a:gd name="connsiteX51" fmla="*/ 7702 w 15403"/>
                  <a:gd name="connsiteY51" fmla="*/ 560801 h 825523"/>
                  <a:gd name="connsiteX52" fmla="*/ 0 w 15403"/>
                  <a:gd name="connsiteY52" fmla="*/ 568503 h 825523"/>
                  <a:gd name="connsiteX53" fmla="*/ 0 w 15403"/>
                  <a:gd name="connsiteY53" fmla="*/ 568503 h 825523"/>
                  <a:gd name="connsiteX54" fmla="*/ 0 w 15403"/>
                  <a:gd name="connsiteY54" fmla="*/ 537366 h 825523"/>
                  <a:gd name="connsiteX55" fmla="*/ 7702 w 15403"/>
                  <a:gd name="connsiteY55" fmla="*/ 545068 h 825523"/>
                  <a:gd name="connsiteX56" fmla="*/ 15404 w 15403"/>
                  <a:gd name="connsiteY56" fmla="*/ 537366 h 825523"/>
                  <a:gd name="connsiteX57" fmla="*/ 7702 w 15403"/>
                  <a:gd name="connsiteY57" fmla="*/ 529664 h 825523"/>
                  <a:gd name="connsiteX58" fmla="*/ 0 w 15403"/>
                  <a:gd name="connsiteY58" fmla="*/ 537366 h 825523"/>
                  <a:gd name="connsiteX59" fmla="*/ 0 w 15403"/>
                  <a:gd name="connsiteY59" fmla="*/ 537366 h 825523"/>
                  <a:gd name="connsiteX60" fmla="*/ 0 w 15403"/>
                  <a:gd name="connsiteY60" fmla="*/ 506229 h 825523"/>
                  <a:gd name="connsiteX61" fmla="*/ 7702 w 15403"/>
                  <a:gd name="connsiteY61" fmla="*/ 513930 h 825523"/>
                  <a:gd name="connsiteX62" fmla="*/ 15404 w 15403"/>
                  <a:gd name="connsiteY62" fmla="*/ 506229 h 825523"/>
                  <a:gd name="connsiteX63" fmla="*/ 7702 w 15403"/>
                  <a:gd name="connsiteY63" fmla="*/ 498527 h 825523"/>
                  <a:gd name="connsiteX64" fmla="*/ 0 w 15403"/>
                  <a:gd name="connsiteY64" fmla="*/ 506229 h 825523"/>
                  <a:gd name="connsiteX65" fmla="*/ 0 w 15403"/>
                  <a:gd name="connsiteY65" fmla="*/ 506229 h 825523"/>
                  <a:gd name="connsiteX66" fmla="*/ 0 w 15403"/>
                  <a:gd name="connsiteY66" fmla="*/ 475091 h 825523"/>
                  <a:gd name="connsiteX67" fmla="*/ 7702 w 15403"/>
                  <a:gd name="connsiteY67" fmla="*/ 482793 h 825523"/>
                  <a:gd name="connsiteX68" fmla="*/ 15404 w 15403"/>
                  <a:gd name="connsiteY68" fmla="*/ 475091 h 825523"/>
                  <a:gd name="connsiteX69" fmla="*/ 7702 w 15403"/>
                  <a:gd name="connsiteY69" fmla="*/ 467389 h 825523"/>
                  <a:gd name="connsiteX70" fmla="*/ 0 w 15403"/>
                  <a:gd name="connsiteY70" fmla="*/ 475091 h 825523"/>
                  <a:gd name="connsiteX71" fmla="*/ 0 w 15403"/>
                  <a:gd name="connsiteY71" fmla="*/ 475091 h 825523"/>
                  <a:gd name="connsiteX72" fmla="*/ 0 w 15403"/>
                  <a:gd name="connsiteY72" fmla="*/ 443954 h 825523"/>
                  <a:gd name="connsiteX73" fmla="*/ 7702 w 15403"/>
                  <a:gd name="connsiteY73" fmla="*/ 451656 h 825523"/>
                  <a:gd name="connsiteX74" fmla="*/ 15404 w 15403"/>
                  <a:gd name="connsiteY74" fmla="*/ 443954 h 825523"/>
                  <a:gd name="connsiteX75" fmla="*/ 7702 w 15403"/>
                  <a:gd name="connsiteY75" fmla="*/ 436252 h 825523"/>
                  <a:gd name="connsiteX76" fmla="*/ 0 w 15403"/>
                  <a:gd name="connsiteY76" fmla="*/ 443954 h 825523"/>
                  <a:gd name="connsiteX77" fmla="*/ 0 w 15403"/>
                  <a:gd name="connsiteY77" fmla="*/ 443954 h 825523"/>
                  <a:gd name="connsiteX78" fmla="*/ 0 w 15403"/>
                  <a:gd name="connsiteY78" fmla="*/ 412817 h 825523"/>
                  <a:gd name="connsiteX79" fmla="*/ 7702 w 15403"/>
                  <a:gd name="connsiteY79" fmla="*/ 420518 h 825523"/>
                  <a:gd name="connsiteX80" fmla="*/ 15404 w 15403"/>
                  <a:gd name="connsiteY80" fmla="*/ 412817 h 825523"/>
                  <a:gd name="connsiteX81" fmla="*/ 7702 w 15403"/>
                  <a:gd name="connsiteY81" fmla="*/ 405115 h 825523"/>
                  <a:gd name="connsiteX82" fmla="*/ 0 w 15403"/>
                  <a:gd name="connsiteY82" fmla="*/ 412817 h 825523"/>
                  <a:gd name="connsiteX83" fmla="*/ 0 w 15403"/>
                  <a:gd name="connsiteY83" fmla="*/ 412817 h 825523"/>
                  <a:gd name="connsiteX84" fmla="*/ 0 w 15403"/>
                  <a:gd name="connsiteY84" fmla="*/ 381569 h 825523"/>
                  <a:gd name="connsiteX85" fmla="*/ 7702 w 15403"/>
                  <a:gd name="connsiteY85" fmla="*/ 389271 h 825523"/>
                  <a:gd name="connsiteX86" fmla="*/ 15404 w 15403"/>
                  <a:gd name="connsiteY86" fmla="*/ 381569 h 825523"/>
                  <a:gd name="connsiteX87" fmla="*/ 7702 w 15403"/>
                  <a:gd name="connsiteY87" fmla="*/ 373867 h 825523"/>
                  <a:gd name="connsiteX88" fmla="*/ 0 w 15403"/>
                  <a:gd name="connsiteY88" fmla="*/ 381569 h 825523"/>
                  <a:gd name="connsiteX89" fmla="*/ 0 w 15403"/>
                  <a:gd name="connsiteY89" fmla="*/ 381569 h 825523"/>
                  <a:gd name="connsiteX90" fmla="*/ 0 w 15403"/>
                  <a:gd name="connsiteY90" fmla="*/ 350432 h 825523"/>
                  <a:gd name="connsiteX91" fmla="*/ 7702 w 15403"/>
                  <a:gd name="connsiteY91" fmla="*/ 358134 h 825523"/>
                  <a:gd name="connsiteX92" fmla="*/ 15404 w 15403"/>
                  <a:gd name="connsiteY92" fmla="*/ 350432 h 825523"/>
                  <a:gd name="connsiteX93" fmla="*/ 7702 w 15403"/>
                  <a:gd name="connsiteY93" fmla="*/ 342730 h 825523"/>
                  <a:gd name="connsiteX94" fmla="*/ 0 w 15403"/>
                  <a:gd name="connsiteY94" fmla="*/ 350432 h 825523"/>
                  <a:gd name="connsiteX95" fmla="*/ 0 w 15403"/>
                  <a:gd name="connsiteY95" fmla="*/ 350432 h 825523"/>
                  <a:gd name="connsiteX96" fmla="*/ 0 w 15403"/>
                  <a:gd name="connsiteY96" fmla="*/ 319295 h 825523"/>
                  <a:gd name="connsiteX97" fmla="*/ 7702 w 15403"/>
                  <a:gd name="connsiteY97" fmla="*/ 326997 h 825523"/>
                  <a:gd name="connsiteX98" fmla="*/ 15404 w 15403"/>
                  <a:gd name="connsiteY98" fmla="*/ 319295 h 825523"/>
                  <a:gd name="connsiteX99" fmla="*/ 7702 w 15403"/>
                  <a:gd name="connsiteY99" fmla="*/ 311593 h 825523"/>
                  <a:gd name="connsiteX100" fmla="*/ 0 w 15403"/>
                  <a:gd name="connsiteY100" fmla="*/ 319295 h 825523"/>
                  <a:gd name="connsiteX101" fmla="*/ 0 w 15403"/>
                  <a:gd name="connsiteY101" fmla="*/ 319295 h 825523"/>
                  <a:gd name="connsiteX102" fmla="*/ 0 w 15403"/>
                  <a:gd name="connsiteY102" fmla="*/ 288157 h 825523"/>
                  <a:gd name="connsiteX103" fmla="*/ 7702 w 15403"/>
                  <a:gd name="connsiteY103" fmla="*/ 295859 h 825523"/>
                  <a:gd name="connsiteX104" fmla="*/ 15404 w 15403"/>
                  <a:gd name="connsiteY104" fmla="*/ 288157 h 825523"/>
                  <a:gd name="connsiteX105" fmla="*/ 7702 w 15403"/>
                  <a:gd name="connsiteY105" fmla="*/ 280456 h 825523"/>
                  <a:gd name="connsiteX106" fmla="*/ 0 w 15403"/>
                  <a:gd name="connsiteY106" fmla="*/ 288157 h 825523"/>
                  <a:gd name="connsiteX107" fmla="*/ 0 w 15403"/>
                  <a:gd name="connsiteY107" fmla="*/ 288157 h 825523"/>
                  <a:gd name="connsiteX108" fmla="*/ 0 w 15403"/>
                  <a:gd name="connsiteY108" fmla="*/ 257020 h 825523"/>
                  <a:gd name="connsiteX109" fmla="*/ 7702 w 15403"/>
                  <a:gd name="connsiteY109" fmla="*/ 264722 h 825523"/>
                  <a:gd name="connsiteX110" fmla="*/ 15404 w 15403"/>
                  <a:gd name="connsiteY110" fmla="*/ 257020 h 825523"/>
                  <a:gd name="connsiteX111" fmla="*/ 7702 w 15403"/>
                  <a:gd name="connsiteY111" fmla="*/ 249318 h 825523"/>
                  <a:gd name="connsiteX112" fmla="*/ 0 w 15403"/>
                  <a:gd name="connsiteY112" fmla="*/ 257020 h 825523"/>
                  <a:gd name="connsiteX113" fmla="*/ 0 w 15403"/>
                  <a:gd name="connsiteY113" fmla="*/ 257020 h 825523"/>
                  <a:gd name="connsiteX114" fmla="*/ 0 w 15403"/>
                  <a:gd name="connsiteY114" fmla="*/ 225883 h 825523"/>
                  <a:gd name="connsiteX115" fmla="*/ 7702 w 15403"/>
                  <a:gd name="connsiteY115" fmla="*/ 233584 h 825523"/>
                  <a:gd name="connsiteX116" fmla="*/ 15404 w 15403"/>
                  <a:gd name="connsiteY116" fmla="*/ 225883 h 825523"/>
                  <a:gd name="connsiteX117" fmla="*/ 7702 w 15403"/>
                  <a:gd name="connsiteY117" fmla="*/ 218181 h 825523"/>
                  <a:gd name="connsiteX118" fmla="*/ 0 w 15403"/>
                  <a:gd name="connsiteY118" fmla="*/ 225883 h 825523"/>
                  <a:gd name="connsiteX119" fmla="*/ 0 w 15403"/>
                  <a:gd name="connsiteY119" fmla="*/ 225883 h 825523"/>
                  <a:gd name="connsiteX120" fmla="*/ 0 w 15403"/>
                  <a:gd name="connsiteY120" fmla="*/ 194636 h 825523"/>
                  <a:gd name="connsiteX121" fmla="*/ 7702 w 15403"/>
                  <a:gd name="connsiteY121" fmla="*/ 202337 h 825523"/>
                  <a:gd name="connsiteX122" fmla="*/ 15404 w 15403"/>
                  <a:gd name="connsiteY122" fmla="*/ 194636 h 825523"/>
                  <a:gd name="connsiteX123" fmla="*/ 7702 w 15403"/>
                  <a:gd name="connsiteY123" fmla="*/ 186934 h 825523"/>
                  <a:gd name="connsiteX124" fmla="*/ 0 w 15403"/>
                  <a:gd name="connsiteY124" fmla="*/ 194636 h 825523"/>
                  <a:gd name="connsiteX125" fmla="*/ 0 w 15403"/>
                  <a:gd name="connsiteY125" fmla="*/ 194636 h 825523"/>
                  <a:gd name="connsiteX126" fmla="*/ 0 w 15403"/>
                  <a:gd name="connsiteY126" fmla="*/ 163498 h 825523"/>
                  <a:gd name="connsiteX127" fmla="*/ 7702 w 15403"/>
                  <a:gd name="connsiteY127" fmla="*/ 171200 h 825523"/>
                  <a:gd name="connsiteX128" fmla="*/ 15404 w 15403"/>
                  <a:gd name="connsiteY128" fmla="*/ 163498 h 825523"/>
                  <a:gd name="connsiteX129" fmla="*/ 7702 w 15403"/>
                  <a:gd name="connsiteY129" fmla="*/ 155797 h 825523"/>
                  <a:gd name="connsiteX130" fmla="*/ 0 w 15403"/>
                  <a:gd name="connsiteY130" fmla="*/ 163498 h 825523"/>
                  <a:gd name="connsiteX131" fmla="*/ 0 w 15403"/>
                  <a:gd name="connsiteY131" fmla="*/ 163498 h 825523"/>
                  <a:gd name="connsiteX132" fmla="*/ 0 w 15403"/>
                  <a:gd name="connsiteY132" fmla="*/ 132361 h 825523"/>
                  <a:gd name="connsiteX133" fmla="*/ 7702 w 15403"/>
                  <a:gd name="connsiteY133" fmla="*/ 140063 h 825523"/>
                  <a:gd name="connsiteX134" fmla="*/ 15404 w 15403"/>
                  <a:gd name="connsiteY134" fmla="*/ 132361 h 825523"/>
                  <a:gd name="connsiteX135" fmla="*/ 7702 w 15403"/>
                  <a:gd name="connsiteY135" fmla="*/ 124659 h 825523"/>
                  <a:gd name="connsiteX136" fmla="*/ 0 w 15403"/>
                  <a:gd name="connsiteY136" fmla="*/ 132361 h 825523"/>
                  <a:gd name="connsiteX137" fmla="*/ 0 w 15403"/>
                  <a:gd name="connsiteY137" fmla="*/ 132361 h 825523"/>
                  <a:gd name="connsiteX138" fmla="*/ 0 w 15403"/>
                  <a:gd name="connsiteY138" fmla="*/ 101223 h 825523"/>
                  <a:gd name="connsiteX139" fmla="*/ 7702 w 15403"/>
                  <a:gd name="connsiteY139" fmla="*/ 108925 h 825523"/>
                  <a:gd name="connsiteX140" fmla="*/ 15404 w 15403"/>
                  <a:gd name="connsiteY140" fmla="*/ 101223 h 825523"/>
                  <a:gd name="connsiteX141" fmla="*/ 7702 w 15403"/>
                  <a:gd name="connsiteY141" fmla="*/ 93522 h 825523"/>
                  <a:gd name="connsiteX142" fmla="*/ 0 w 15403"/>
                  <a:gd name="connsiteY142" fmla="*/ 101223 h 825523"/>
                  <a:gd name="connsiteX143" fmla="*/ 0 w 15403"/>
                  <a:gd name="connsiteY143" fmla="*/ 101223 h 825523"/>
                  <a:gd name="connsiteX144" fmla="*/ 0 w 15403"/>
                  <a:gd name="connsiteY144" fmla="*/ 70086 h 825523"/>
                  <a:gd name="connsiteX145" fmla="*/ 7702 w 15403"/>
                  <a:gd name="connsiteY145" fmla="*/ 77788 h 825523"/>
                  <a:gd name="connsiteX146" fmla="*/ 15404 w 15403"/>
                  <a:gd name="connsiteY146" fmla="*/ 70086 h 825523"/>
                  <a:gd name="connsiteX147" fmla="*/ 7702 w 15403"/>
                  <a:gd name="connsiteY147" fmla="*/ 62384 h 825523"/>
                  <a:gd name="connsiteX148" fmla="*/ 0 w 15403"/>
                  <a:gd name="connsiteY148" fmla="*/ 70086 h 825523"/>
                  <a:gd name="connsiteX149" fmla="*/ 0 w 15403"/>
                  <a:gd name="connsiteY149" fmla="*/ 70086 h 825523"/>
                  <a:gd name="connsiteX150" fmla="*/ 0 w 15403"/>
                  <a:gd name="connsiteY150" fmla="*/ 38839 h 825523"/>
                  <a:gd name="connsiteX151" fmla="*/ 7702 w 15403"/>
                  <a:gd name="connsiteY151" fmla="*/ 46541 h 825523"/>
                  <a:gd name="connsiteX152" fmla="*/ 15404 w 15403"/>
                  <a:gd name="connsiteY152" fmla="*/ 38839 h 825523"/>
                  <a:gd name="connsiteX153" fmla="*/ 7702 w 15403"/>
                  <a:gd name="connsiteY153" fmla="*/ 31137 h 825523"/>
                  <a:gd name="connsiteX154" fmla="*/ 0 w 15403"/>
                  <a:gd name="connsiteY154" fmla="*/ 38839 h 825523"/>
                  <a:gd name="connsiteX155" fmla="*/ 0 w 15403"/>
                  <a:gd name="connsiteY155" fmla="*/ 38839 h 825523"/>
                  <a:gd name="connsiteX156" fmla="*/ 0 w 15403"/>
                  <a:gd name="connsiteY156" fmla="*/ 7702 h 825523"/>
                  <a:gd name="connsiteX157" fmla="*/ 7702 w 15403"/>
                  <a:gd name="connsiteY157" fmla="*/ 15404 h 825523"/>
                  <a:gd name="connsiteX158" fmla="*/ 15404 w 15403"/>
                  <a:gd name="connsiteY158" fmla="*/ 7702 h 825523"/>
                  <a:gd name="connsiteX159" fmla="*/ 7702 w 15403"/>
                  <a:gd name="connsiteY159" fmla="*/ 0 h 825523"/>
                  <a:gd name="connsiteX160" fmla="*/ 0 w 15403"/>
                  <a:gd name="connsiteY160" fmla="*/ 7702 h 82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</a:cxnLst>
                <a:rect l="l" t="t" r="r" b="b"/>
                <a:pathLst>
                  <a:path w="15403" h="825523">
                    <a:moveTo>
                      <a:pt x="0" y="817821"/>
                    </a:moveTo>
                    <a:cubicBezTo>
                      <a:pt x="0" y="822112"/>
                      <a:pt x="3411" y="825523"/>
                      <a:pt x="7702" y="825523"/>
                    </a:cubicBezTo>
                    <a:cubicBezTo>
                      <a:pt x="11993" y="825523"/>
                      <a:pt x="15404" y="822002"/>
                      <a:pt x="15404" y="817821"/>
                    </a:cubicBezTo>
                    <a:cubicBezTo>
                      <a:pt x="15404" y="813530"/>
                      <a:pt x="11993" y="810120"/>
                      <a:pt x="7702" y="810120"/>
                    </a:cubicBezTo>
                    <a:cubicBezTo>
                      <a:pt x="3411" y="810120"/>
                      <a:pt x="0" y="813530"/>
                      <a:pt x="0" y="817821"/>
                    </a:cubicBezTo>
                    <a:lnTo>
                      <a:pt x="0" y="817821"/>
                    </a:lnTo>
                    <a:close/>
                    <a:moveTo>
                      <a:pt x="0" y="786684"/>
                    </a:moveTo>
                    <a:cubicBezTo>
                      <a:pt x="0" y="790975"/>
                      <a:pt x="3411" y="794386"/>
                      <a:pt x="7702" y="794386"/>
                    </a:cubicBezTo>
                    <a:cubicBezTo>
                      <a:pt x="11993" y="794386"/>
                      <a:pt x="15404" y="790865"/>
                      <a:pt x="15404" y="786684"/>
                    </a:cubicBezTo>
                    <a:cubicBezTo>
                      <a:pt x="15404" y="782393"/>
                      <a:pt x="11993" y="778982"/>
                      <a:pt x="7702" y="778982"/>
                    </a:cubicBezTo>
                    <a:cubicBezTo>
                      <a:pt x="3411" y="778872"/>
                      <a:pt x="0" y="782393"/>
                      <a:pt x="0" y="786684"/>
                    </a:cubicBezTo>
                    <a:lnTo>
                      <a:pt x="0" y="786684"/>
                    </a:lnTo>
                    <a:close/>
                    <a:moveTo>
                      <a:pt x="0" y="755547"/>
                    </a:moveTo>
                    <a:cubicBezTo>
                      <a:pt x="0" y="759838"/>
                      <a:pt x="3411" y="763249"/>
                      <a:pt x="7702" y="763249"/>
                    </a:cubicBezTo>
                    <a:cubicBezTo>
                      <a:pt x="11993" y="763249"/>
                      <a:pt x="15404" y="759728"/>
                      <a:pt x="15404" y="755547"/>
                    </a:cubicBezTo>
                    <a:cubicBezTo>
                      <a:pt x="15404" y="751256"/>
                      <a:pt x="11993" y="747845"/>
                      <a:pt x="7702" y="747845"/>
                    </a:cubicBezTo>
                    <a:cubicBezTo>
                      <a:pt x="3411" y="747735"/>
                      <a:pt x="0" y="751256"/>
                      <a:pt x="0" y="755547"/>
                    </a:cubicBezTo>
                    <a:lnTo>
                      <a:pt x="0" y="755547"/>
                    </a:lnTo>
                    <a:close/>
                    <a:moveTo>
                      <a:pt x="0" y="724299"/>
                    </a:moveTo>
                    <a:cubicBezTo>
                      <a:pt x="0" y="728591"/>
                      <a:pt x="3411" y="732001"/>
                      <a:pt x="7702" y="732001"/>
                    </a:cubicBezTo>
                    <a:cubicBezTo>
                      <a:pt x="11993" y="732001"/>
                      <a:pt x="15404" y="728480"/>
                      <a:pt x="15404" y="724299"/>
                    </a:cubicBezTo>
                    <a:cubicBezTo>
                      <a:pt x="15404" y="720009"/>
                      <a:pt x="11993" y="716598"/>
                      <a:pt x="7702" y="716598"/>
                    </a:cubicBezTo>
                    <a:cubicBezTo>
                      <a:pt x="3411" y="716598"/>
                      <a:pt x="0" y="720118"/>
                      <a:pt x="0" y="724299"/>
                    </a:cubicBezTo>
                    <a:lnTo>
                      <a:pt x="0" y="724299"/>
                    </a:lnTo>
                    <a:close/>
                    <a:moveTo>
                      <a:pt x="0" y="693162"/>
                    </a:moveTo>
                    <a:cubicBezTo>
                      <a:pt x="0" y="697453"/>
                      <a:pt x="3411" y="700864"/>
                      <a:pt x="7702" y="700864"/>
                    </a:cubicBezTo>
                    <a:cubicBezTo>
                      <a:pt x="11993" y="700864"/>
                      <a:pt x="15404" y="697343"/>
                      <a:pt x="15404" y="693162"/>
                    </a:cubicBezTo>
                    <a:cubicBezTo>
                      <a:pt x="15404" y="688871"/>
                      <a:pt x="11993" y="685460"/>
                      <a:pt x="7702" y="685460"/>
                    </a:cubicBezTo>
                    <a:cubicBezTo>
                      <a:pt x="3411" y="685460"/>
                      <a:pt x="0" y="688871"/>
                      <a:pt x="0" y="693162"/>
                    </a:cubicBezTo>
                    <a:lnTo>
                      <a:pt x="0" y="693162"/>
                    </a:lnTo>
                    <a:close/>
                    <a:moveTo>
                      <a:pt x="0" y="662025"/>
                    </a:moveTo>
                    <a:cubicBezTo>
                      <a:pt x="0" y="666316"/>
                      <a:pt x="3411" y="669727"/>
                      <a:pt x="7702" y="669727"/>
                    </a:cubicBezTo>
                    <a:cubicBezTo>
                      <a:pt x="11993" y="669727"/>
                      <a:pt x="15404" y="666206"/>
                      <a:pt x="15404" y="662025"/>
                    </a:cubicBezTo>
                    <a:cubicBezTo>
                      <a:pt x="15404" y="657734"/>
                      <a:pt x="11993" y="654323"/>
                      <a:pt x="7702" y="654323"/>
                    </a:cubicBezTo>
                    <a:cubicBezTo>
                      <a:pt x="3411" y="654323"/>
                      <a:pt x="0" y="657734"/>
                      <a:pt x="0" y="662025"/>
                    </a:cubicBezTo>
                    <a:lnTo>
                      <a:pt x="0" y="662025"/>
                    </a:lnTo>
                    <a:close/>
                    <a:moveTo>
                      <a:pt x="0" y="630888"/>
                    </a:moveTo>
                    <a:cubicBezTo>
                      <a:pt x="0" y="635179"/>
                      <a:pt x="3411" y="638590"/>
                      <a:pt x="7702" y="638590"/>
                    </a:cubicBezTo>
                    <a:cubicBezTo>
                      <a:pt x="11993" y="638590"/>
                      <a:pt x="15404" y="635069"/>
                      <a:pt x="15404" y="630888"/>
                    </a:cubicBezTo>
                    <a:cubicBezTo>
                      <a:pt x="15404" y="626597"/>
                      <a:pt x="11993" y="623186"/>
                      <a:pt x="7702" y="623186"/>
                    </a:cubicBezTo>
                    <a:cubicBezTo>
                      <a:pt x="3411" y="623076"/>
                      <a:pt x="0" y="626597"/>
                      <a:pt x="0" y="630888"/>
                    </a:cubicBezTo>
                    <a:lnTo>
                      <a:pt x="0" y="630888"/>
                    </a:lnTo>
                    <a:close/>
                    <a:moveTo>
                      <a:pt x="0" y="599751"/>
                    </a:moveTo>
                    <a:cubicBezTo>
                      <a:pt x="0" y="604041"/>
                      <a:pt x="3411" y="607452"/>
                      <a:pt x="7702" y="607452"/>
                    </a:cubicBezTo>
                    <a:cubicBezTo>
                      <a:pt x="11993" y="607452"/>
                      <a:pt x="15404" y="603931"/>
                      <a:pt x="15404" y="599751"/>
                    </a:cubicBezTo>
                    <a:cubicBezTo>
                      <a:pt x="15404" y="595459"/>
                      <a:pt x="11993" y="592049"/>
                      <a:pt x="7702" y="592049"/>
                    </a:cubicBezTo>
                    <a:cubicBezTo>
                      <a:pt x="3411" y="591938"/>
                      <a:pt x="0" y="595459"/>
                      <a:pt x="0" y="599751"/>
                    </a:cubicBezTo>
                    <a:lnTo>
                      <a:pt x="0" y="599751"/>
                    </a:lnTo>
                    <a:close/>
                    <a:moveTo>
                      <a:pt x="0" y="568503"/>
                    </a:moveTo>
                    <a:cubicBezTo>
                      <a:pt x="0" y="572794"/>
                      <a:pt x="3411" y="576205"/>
                      <a:pt x="7702" y="576205"/>
                    </a:cubicBezTo>
                    <a:cubicBezTo>
                      <a:pt x="11993" y="576205"/>
                      <a:pt x="15404" y="572684"/>
                      <a:pt x="15404" y="568503"/>
                    </a:cubicBezTo>
                    <a:cubicBezTo>
                      <a:pt x="15404" y="564212"/>
                      <a:pt x="11993" y="560801"/>
                      <a:pt x="7702" y="560801"/>
                    </a:cubicBezTo>
                    <a:cubicBezTo>
                      <a:pt x="3411" y="560801"/>
                      <a:pt x="0" y="564322"/>
                      <a:pt x="0" y="568503"/>
                    </a:cubicBezTo>
                    <a:lnTo>
                      <a:pt x="0" y="568503"/>
                    </a:lnTo>
                    <a:close/>
                    <a:moveTo>
                      <a:pt x="0" y="537366"/>
                    </a:moveTo>
                    <a:cubicBezTo>
                      <a:pt x="0" y="541657"/>
                      <a:pt x="3411" y="545068"/>
                      <a:pt x="7702" y="545068"/>
                    </a:cubicBezTo>
                    <a:cubicBezTo>
                      <a:pt x="11993" y="545068"/>
                      <a:pt x="15404" y="541547"/>
                      <a:pt x="15404" y="537366"/>
                    </a:cubicBezTo>
                    <a:cubicBezTo>
                      <a:pt x="15404" y="533075"/>
                      <a:pt x="11993" y="529664"/>
                      <a:pt x="7702" y="529664"/>
                    </a:cubicBezTo>
                    <a:cubicBezTo>
                      <a:pt x="3411" y="529664"/>
                      <a:pt x="0" y="533075"/>
                      <a:pt x="0" y="537366"/>
                    </a:cubicBezTo>
                    <a:lnTo>
                      <a:pt x="0" y="537366"/>
                    </a:lnTo>
                    <a:close/>
                    <a:moveTo>
                      <a:pt x="0" y="506229"/>
                    </a:moveTo>
                    <a:cubicBezTo>
                      <a:pt x="0" y="510519"/>
                      <a:pt x="3411" y="513930"/>
                      <a:pt x="7702" y="513930"/>
                    </a:cubicBezTo>
                    <a:cubicBezTo>
                      <a:pt x="11993" y="513930"/>
                      <a:pt x="15404" y="510409"/>
                      <a:pt x="15404" y="506229"/>
                    </a:cubicBezTo>
                    <a:cubicBezTo>
                      <a:pt x="15404" y="501937"/>
                      <a:pt x="11993" y="498527"/>
                      <a:pt x="7702" y="498527"/>
                    </a:cubicBezTo>
                    <a:cubicBezTo>
                      <a:pt x="3411" y="498527"/>
                      <a:pt x="0" y="501937"/>
                      <a:pt x="0" y="506229"/>
                    </a:cubicBezTo>
                    <a:lnTo>
                      <a:pt x="0" y="506229"/>
                    </a:lnTo>
                    <a:close/>
                    <a:moveTo>
                      <a:pt x="0" y="475091"/>
                    </a:moveTo>
                    <a:cubicBezTo>
                      <a:pt x="0" y="479382"/>
                      <a:pt x="3411" y="482793"/>
                      <a:pt x="7702" y="482793"/>
                    </a:cubicBezTo>
                    <a:cubicBezTo>
                      <a:pt x="11993" y="482793"/>
                      <a:pt x="15404" y="479272"/>
                      <a:pt x="15404" y="475091"/>
                    </a:cubicBezTo>
                    <a:cubicBezTo>
                      <a:pt x="15404" y="470800"/>
                      <a:pt x="11993" y="467389"/>
                      <a:pt x="7702" y="467389"/>
                    </a:cubicBezTo>
                    <a:cubicBezTo>
                      <a:pt x="3411" y="467389"/>
                      <a:pt x="0" y="470800"/>
                      <a:pt x="0" y="475091"/>
                    </a:cubicBezTo>
                    <a:lnTo>
                      <a:pt x="0" y="475091"/>
                    </a:lnTo>
                    <a:close/>
                    <a:moveTo>
                      <a:pt x="0" y="443954"/>
                    </a:moveTo>
                    <a:cubicBezTo>
                      <a:pt x="0" y="448245"/>
                      <a:pt x="3411" y="451656"/>
                      <a:pt x="7702" y="451656"/>
                    </a:cubicBezTo>
                    <a:cubicBezTo>
                      <a:pt x="11993" y="451656"/>
                      <a:pt x="15404" y="448135"/>
                      <a:pt x="15404" y="443954"/>
                    </a:cubicBezTo>
                    <a:cubicBezTo>
                      <a:pt x="15404" y="439773"/>
                      <a:pt x="11993" y="436252"/>
                      <a:pt x="7702" y="436252"/>
                    </a:cubicBezTo>
                    <a:cubicBezTo>
                      <a:pt x="3411" y="436142"/>
                      <a:pt x="0" y="439663"/>
                      <a:pt x="0" y="443954"/>
                    </a:cubicBezTo>
                    <a:lnTo>
                      <a:pt x="0" y="443954"/>
                    </a:lnTo>
                    <a:close/>
                    <a:moveTo>
                      <a:pt x="0" y="412817"/>
                    </a:moveTo>
                    <a:cubicBezTo>
                      <a:pt x="0" y="417108"/>
                      <a:pt x="3411" y="420518"/>
                      <a:pt x="7702" y="420518"/>
                    </a:cubicBezTo>
                    <a:cubicBezTo>
                      <a:pt x="11993" y="420518"/>
                      <a:pt x="15404" y="416998"/>
                      <a:pt x="15404" y="412817"/>
                    </a:cubicBezTo>
                    <a:cubicBezTo>
                      <a:pt x="15404" y="408526"/>
                      <a:pt x="11993" y="405115"/>
                      <a:pt x="7702" y="405115"/>
                    </a:cubicBezTo>
                    <a:cubicBezTo>
                      <a:pt x="3411" y="405005"/>
                      <a:pt x="0" y="408526"/>
                      <a:pt x="0" y="412817"/>
                    </a:cubicBezTo>
                    <a:lnTo>
                      <a:pt x="0" y="412817"/>
                    </a:lnTo>
                    <a:close/>
                    <a:moveTo>
                      <a:pt x="0" y="381569"/>
                    </a:moveTo>
                    <a:cubicBezTo>
                      <a:pt x="0" y="385860"/>
                      <a:pt x="3411" y="389271"/>
                      <a:pt x="7702" y="389271"/>
                    </a:cubicBezTo>
                    <a:cubicBezTo>
                      <a:pt x="11993" y="389271"/>
                      <a:pt x="15404" y="385750"/>
                      <a:pt x="15404" y="381569"/>
                    </a:cubicBezTo>
                    <a:cubicBezTo>
                      <a:pt x="15404" y="377278"/>
                      <a:pt x="11993" y="373867"/>
                      <a:pt x="7702" y="373867"/>
                    </a:cubicBezTo>
                    <a:cubicBezTo>
                      <a:pt x="3411" y="373867"/>
                      <a:pt x="0" y="377388"/>
                      <a:pt x="0" y="381569"/>
                    </a:cubicBezTo>
                    <a:lnTo>
                      <a:pt x="0" y="381569"/>
                    </a:lnTo>
                    <a:close/>
                    <a:moveTo>
                      <a:pt x="0" y="350432"/>
                    </a:moveTo>
                    <a:cubicBezTo>
                      <a:pt x="0" y="354723"/>
                      <a:pt x="3411" y="358134"/>
                      <a:pt x="7702" y="358134"/>
                    </a:cubicBezTo>
                    <a:cubicBezTo>
                      <a:pt x="11993" y="358134"/>
                      <a:pt x="15404" y="354613"/>
                      <a:pt x="15404" y="350432"/>
                    </a:cubicBezTo>
                    <a:cubicBezTo>
                      <a:pt x="15404" y="346141"/>
                      <a:pt x="11993" y="342730"/>
                      <a:pt x="7702" y="342730"/>
                    </a:cubicBezTo>
                    <a:cubicBezTo>
                      <a:pt x="3411" y="342730"/>
                      <a:pt x="0" y="346141"/>
                      <a:pt x="0" y="350432"/>
                    </a:cubicBezTo>
                    <a:lnTo>
                      <a:pt x="0" y="350432"/>
                    </a:lnTo>
                    <a:close/>
                    <a:moveTo>
                      <a:pt x="0" y="319295"/>
                    </a:moveTo>
                    <a:cubicBezTo>
                      <a:pt x="0" y="323586"/>
                      <a:pt x="3411" y="326997"/>
                      <a:pt x="7702" y="326997"/>
                    </a:cubicBezTo>
                    <a:cubicBezTo>
                      <a:pt x="11993" y="326997"/>
                      <a:pt x="15404" y="323476"/>
                      <a:pt x="15404" y="319295"/>
                    </a:cubicBezTo>
                    <a:cubicBezTo>
                      <a:pt x="15404" y="315004"/>
                      <a:pt x="11993" y="311593"/>
                      <a:pt x="7702" y="311593"/>
                    </a:cubicBezTo>
                    <a:cubicBezTo>
                      <a:pt x="3411" y="311593"/>
                      <a:pt x="0" y="315004"/>
                      <a:pt x="0" y="319295"/>
                    </a:cubicBezTo>
                    <a:lnTo>
                      <a:pt x="0" y="319295"/>
                    </a:lnTo>
                    <a:close/>
                    <a:moveTo>
                      <a:pt x="0" y="288157"/>
                    </a:moveTo>
                    <a:cubicBezTo>
                      <a:pt x="0" y="292448"/>
                      <a:pt x="3411" y="295859"/>
                      <a:pt x="7702" y="295859"/>
                    </a:cubicBezTo>
                    <a:cubicBezTo>
                      <a:pt x="11993" y="295859"/>
                      <a:pt x="15404" y="292339"/>
                      <a:pt x="15404" y="288157"/>
                    </a:cubicBezTo>
                    <a:cubicBezTo>
                      <a:pt x="15404" y="283866"/>
                      <a:pt x="11993" y="280456"/>
                      <a:pt x="7702" y="280456"/>
                    </a:cubicBezTo>
                    <a:cubicBezTo>
                      <a:pt x="3411" y="280345"/>
                      <a:pt x="0" y="283866"/>
                      <a:pt x="0" y="288157"/>
                    </a:cubicBezTo>
                    <a:lnTo>
                      <a:pt x="0" y="288157"/>
                    </a:lnTo>
                    <a:close/>
                    <a:moveTo>
                      <a:pt x="0" y="257020"/>
                    </a:moveTo>
                    <a:cubicBezTo>
                      <a:pt x="0" y="261311"/>
                      <a:pt x="3411" y="264722"/>
                      <a:pt x="7702" y="264722"/>
                    </a:cubicBezTo>
                    <a:cubicBezTo>
                      <a:pt x="11993" y="264722"/>
                      <a:pt x="15404" y="261201"/>
                      <a:pt x="15404" y="257020"/>
                    </a:cubicBezTo>
                    <a:cubicBezTo>
                      <a:pt x="15404" y="252729"/>
                      <a:pt x="11993" y="249318"/>
                      <a:pt x="7702" y="249318"/>
                    </a:cubicBezTo>
                    <a:cubicBezTo>
                      <a:pt x="3411" y="249208"/>
                      <a:pt x="0" y="252729"/>
                      <a:pt x="0" y="257020"/>
                    </a:cubicBezTo>
                    <a:lnTo>
                      <a:pt x="0" y="257020"/>
                    </a:lnTo>
                    <a:close/>
                    <a:moveTo>
                      <a:pt x="0" y="225883"/>
                    </a:moveTo>
                    <a:cubicBezTo>
                      <a:pt x="0" y="230174"/>
                      <a:pt x="3411" y="233584"/>
                      <a:pt x="7702" y="233584"/>
                    </a:cubicBezTo>
                    <a:cubicBezTo>
                      <a:pt x="11993" y="233584"/>
                      <a:pt x="15404" y="230064"/>
                      <a:pt x="15404" y="225883"/>
                    </a:cubicBezTo>
                    <a:cubicBezTo>
                      <a:pt x="15404" y="221592"/>
                      <a:pt x="11993" y="218181"/>
                      <a:pt x="7702" y="218181"/>
                    </a:cubicBezTo>
                    <a:cubicBezTo>
                      <a:pt x="3411" y="218071"/>
                      <a:pt x="0" y="221592"/>
                      <a:pt x="0" y="225883"/>
                    </a:cubicBezTo>
                    <a:lnTo>
                      <a:pt x="0" y="225883"/>
                    </a:lnTo>
                    <a:close/>
                    <a:moveTo>
                      <a:pt x="0" y="194636"/>
                    </a:moveTo>
                    <a:cubicBezTo>
                      <a:pt x="0" y="198926"/>
                      <a:pt x="3411" y="202337"/>
                      <a:pt x="7702" y="202337"/>
                    </a:cubicBezTo>
                    <a:cubicBezTo>
                      <a:pt x="11993" y="202337"/>
                      <a:pt x="15404" y="198817"/>
                      <a:pt x="15404" y="194636"/>
                    </a:cubicBezTo>
                    <a:cubicBezTo>
                      <a:pt x="15404" y="190344"/>
                      <a:pt x="11993" y="186934"/>
                      <a:pt x="7702" y="186934"/>
                    </a:cubicBezTo>
                    <a:cubicBezTo>
                      <a:pt x="3411" y="186934"/>
                      <a:pt x="0" y="190344"/>
                      <a:pt x="0" y="194636"/>
                    </a:cubicBezTo>
                    <a:lnTo>
                      <a:pt x="0" y="194636"/>
                    </a:lnTo>
                    <a:close/>
                    <a:moveTo>
                      <a:pt x="0" y="163498"/>
                    </a:moveTo>
                    <a:cubicBezTo>
                      <a:pt x="0" y="167789"/>
                      <a:pt x="3411" y="171200"/>
                      <a:pt x="7702" y="171200"/>
                    </a:cubicBezTo>
                    <a:cubicBezTo>
                      <a:pt x="11993" y="171200"/>
                      <a:pt x="15404" y="167679"/>
                      <a:pt x="15404" y="163498"/>
                    </a:cubicBezTo>
                    <a:cubicBezTo>
                      <a:pt x="15404" y="159207"/>
                      <a:pt x="11993" y="155797"/>
                      <a:pt x="7702" y="155797"/>
                    </a:cubicBezTo>
                    <a:cubicBezTo>
                      <a:pt x="3411" y="155797"/>
                      <a:pt x="0" y="159207"/>
                      <a:pt x="0" y="163498"/>
                    </a:cubicBezTo>
                    <a:lnTo>
                      <a:pt x="0" y="163498"/>
                    </a:lnTo>
                    <a:close/>
                    <a:moveTo>
                      <a:pt x="0" y="132361"/>
                    </a:moveTo>
                    <a:cubicBezTo>
                      <a:pt x="0" y="136652"/>
                      <a:pt x="3411" y="140063"/>
                      <a:pt x="7702" y="140063"/>
                    </a:cubicBezTo>
                    <a:cubicBezTo>
                      <a:pt x="11993" y="140063"/>
                      <a:pt x="15404" y="136542"/>
                      <a:pt x="15404" y="132361"/>
                    </a:cubicBezTo>
                    <a:cubicBezTo>
                      <a:pt x="15404" y="128070"/>
                      <a:pt x="11993" y="124659"/>
                      <a:pt x="7702" y="124659"/>
                    </a:cubicBezTo>
                    <a:cubicBezTo>
                      <a:pt x="3411" y="124659"/>
                      <a:pt x="0" y="128070"/>
                      <a:pt x="0" y="132361"/>
                    </a:cubicBezTo>
                    <a:lnTo>
                      <a:pt x="0" y="132361"/>
                    </a:lnTo>
                    <a:close/>
                    <a:moveTo>
                      <a:pt x="0" y="101223"/>
                    </a:moveTo>
                    <a:cubicBezTo>
                      <a:pt x="0" y="105515"/>
                      <a:pt x="3411" y="108925"/>
                      <a:pt x="7702" y="108925"/>
                    </a:cubicBezTo>
                    <a:cubicBezTo>
                      <a:pt x="11993" y="108925"/>
                      <a:pt x="15404" y="105405"/>
                      <a:pt x="15404" y="101223"/>
                    </a:cubicBezTo>
                    <a:cubicBezTo>
                      <a:pt x="15404" y="96933"/>
                      <a:pt x="11993" y="93522"/>
                      <a:pt x="7702" y="93522"/>
                    </a:cubicBezTo>
                    <a:cubicBezTo>
                      <a:pt x="3411" y="93412"/>
                      <a:pt x="0" y="96933"/>
                      <a:pt x="0" y="101223"/>
                    </a:cubicBezTo>
                    <a:lnTo>
                      <a:pt x="0" y="101223"/>
                    </a:lnTo>
                    <a:close/>
                    <a:moveTo>
                      <a:pt x="0" y="70086"/>
                    </a:moveTo>
                    <a:cubicBezTo>
                      <a:pt x="0" y="74378"/>
                      <a:pt x="3411" y="77788"/>
                      <a:pt x="7702" y="77788"/>
                    </a:cubicBezTo>
                    <a:cubicBezTo>
                      <a:pt x="11993" y="77788"/>
                      <a:pt x="15404" y="74267"/>
                      <a:pt x="15404" y="70086"/>
                    </a:cubicBezTo>
                    <a:cubicBezTo>
                      <a:pt x="15404" y="65905"/>
                      <a:pt x="11993" y="62384"/>
                      <a:pt x="7702" y="62384"/>
                    </a:cubicBezTo>
                    <a:cubicBezTo>
                      <a:pt x="3411" y="62275"/>
                      <a:pt x="0" y="65795"/>
                      <a:pt x="0" y="70086"/>
                    </a:cubicBezTo>
                    <a:lnTo>
                      <a:pt x="0" y="70086"/>
                    </a:lnTo>
                    <a:close/>
                    <a:moveTo>
                      <a:pt x="0" y="38839"/>
                    </a:moveTo>
                    <a:cubicBezTo>
                      <a:pt x="0" y="43130"/>
                      <a:pt x="3411" y="46541"/>
                      <a:pt x="7702" y="46541"/>
                    </a:cubicBezTo>
                    <a:cubicBezTo>
                      <a:pt x="11993" y="46541"/>
                      <a:pt x="15404" y="43020"/>
                      <a:pt x="15404" y="38839"/>
                    </a:cubicBezTo>
                    <a:cubicBezTo>
                      <a:pt x="15404" y="34548"/>
                      <a:pt x="11993" y="31137"/>
                      <a:pt x="7702" y="31137"/>
                    </a:cubicBezTo>
                    <a:cubicBezTo>
                      <a:pt x="3411" y="31137"/>
                      <a:pt x="0" y="34658"/>
                      <a:pt x="0" y="38839"/>
                    </a:cubicBezTo>
                    <a:lnTo>
                      <a:pt x="0" y="38839"/>
                    </a:lnTo>
                    <a:close/>
                    <a:moveTo>
                      <a:pt x="0" y="7702"/>
                    </a:moveTo>
                    <a:cubicBezTo>
                      <a:pt x="0" y="11993"/>
                      <a:pt x="3411" y="15404"/>
                      <a:pt x="7702" y="15404"/>
                    </a:cubicBezTo>
                    <a:cubicBezTo>
                      <a:pt x="11993" y="15404"/>
                      <a:pt x="15404" y="11883"/>
                      <a:pt x="15404" y="7702"/>
                    </a:cubicBezTo>
                    <a:cubicBezTo>
                      <a:pt x="15404" y="3521"/>
                      <a:pt x="11993" y="0"/>
                      <a:pt x="7702" y="0"/>
                    </a:cubicBezTo>
                    <a:cubicBezTo>
                      <a:pt x="3411" y="0"/>
                      <a:pt x="0" y="3411"/>
                      <a:pt x="0" y="7702"/>
                    </a:cubicBez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8" name="Graphic 3">
              <a:extLst>
                <a:ext uri="{FF2B5EF4-FFF2-40B4-BE49-F238E27FC236}">
                  <a16:creationId xmlns:a16="http://schemas.microsoft.com/office/drawing/2014/main" id="{0379D635-2824-4F0C-9835-ED9DF08B12A8}"/>
                </a:ext>
              </a:extLst>
            </p:cNvPr>
            <p:cNvGrpSpPr/>
            <p:nvPr/>
          </p:nvGrpSpPr>
          <p:grpSpPr>
            <a:xfrm>
              <a:off x="4021354" y="6354364"/>
              <a:ext cx="6208863" cy="15403"/>
              <a:chOff x="4021354" y="6354364"/>
              <a:chExt cx="6208863" cy="15403"/>
            </a:xfrm>
            <a:solidFill>
              <a:srgbClr val="F0C421"/>
            </a:solidFill>
          </p:grpSpPr>
          <p:grpSp>
            <p:nvGrpSpPr>
              <p:cNvPr id="164" name="Graphic 3">
                <a:extLst>
                  <a:ext uri="{FF2B5EF4-FFF2-40B4-BE49-F238E27FC236}">
                    <a16:creationId xmlns:a16="http://schemas.microsoft.com/office/drawing/2014/main" id="{498B64FD-E6B8-42E2-9D9A-5D6E382D4D70}"/>
                  </a:ext>
                </a:extLst>
              </p:cNvPr>
              <p:cNvGrpSpPr/>
              <p:nvPr/>
            </p:nvGrpSpPr>
            <p:grpSpPr>
              <a:xfrm>
                <a:off x="4021354" y="6354364"/>
                <a:ext cx="2763407" cy="15403"/>
                <a:chOff x="4021354" y="6354364"/>
                <a:chExt cx="2763407" cy="15403"/>
              </a:xfrm>
              <a:solidFill>
                <a:srgbClr val="F0C421"/>
              </a:solidFill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428142BE-06F1-4A24-B078-D21477AF007C}"/>
                    </a:ext>
                  </a:extLst>
                </p:cNvPr>
                <p:cNvSpPr/>
                <p:nvPr/>
              </p:nvSpPr>
              <p:spPr>
                <a:xfrm>
                  <a:off x="4021354" y="6354364"/>
                  <a:ext cx="1374772" cy="15403"/>
                </a:xfrm>
                <a:custGeom>
                  <a:avLst/>
                  <a:gdLst>
                    <a:gd name="connsiteX0" fmla="*/ 1367070 w 1374772"/>
                    <a:gd name="connsiteY0" fmla="*/ 15404 h 15403"/>
                    <a:gd name="connsiteX1" fmla="*/ 1374772 w 1374772"/>
                    <a:gd name="connsiteY1" fmla="*/ 7702 h 15403"/>
                    <a:gd name="connsiteX2" fmla="*/ 1367070 w 1374772"/>
                    <a:gd name="connsiteY2" fmla="*/ 0 h 15403"/>
                    <a:gd name="connsiteX3" fmla="*/ 1359368 w 1374772"/>
                    <a:gd name="connsiteY3" fmla="*/ 7702 h 15403"/>
                    <a:gd name="connsiteX4" fmla="*/ 1367070 w 1374772"/>
                    <a:gd name="connsiteY4" fmla="*/ 15404 h 15403"/>
                    <a:gd name="connsiteX5" fmla="*/ 1367070 w 1374772"/>
                    <a:gd name="connsiteY5" fmla="*/ 15404 h 15403"/>
                    <a:gd name="connsiteX6" fmla="*/ 1336153 w 1374772"/>
                    <a:gd name="connsiteY6" fmla="*/ 15404 h 15403"/>
                    <a:gd name="connsiteX7" fmla="*/ 1343855 w 1374772"/>
                    <a:gd name="connsiteY7" fmla="*/ 7702 h 15403"/>
                    <a:gd name="connsiteX8" fmla="*/ 1336153 w 1374772"/>
                    <a:gd name="connsiteY8" fmla="*/ 0 h 15403"/>
                    <a:gd name="connsiteX9" fmla="*/ 1328451 w 1374772"/>
                    <a:gd name="connsiteY9" fmla="*/ 7702 h 15403"/>
                    <a:gd name="connsiteX10" fmla="*/ 1336153 w 1374772"/>
                    <a:gd name="connsiteY10" fmla="*/ 15404 h 15403"/>
                    <a:gd name="connsiteX11" fmla="*/ 1336153 w 1374772"/>
                    <a:gd name="connsiteY11" fmla="*/ 15404 h 15403"/>
                    <a:gd name="connsiteX12" fmla="*/ 1305236 w 1374772"/>
                    <a:gd name="connsiteY12" fmla="*/ 15404 h 15403"/>
                    <a:gd name="connsiteX13" fmla="*/ 1312937 w 1374772"/>
                    <a:gd name="connsiteY13" fmla="*/ 7702 h 15403"/>
                    <a:gd name="connsiteX14" fmla="*/ 1305236 w 1374772"/>
                    <a:gd name="connsiteY14" fmla="*/ 0 h 15403"/>
                    <a:gd name="connsiteX15" fmla="*/ 1297534 w 1374772"/>
                    <a:gd name="connsiteY15" fmla="*/ 7702 h 15403"/>
                    <a:gd name="connsiteX16" fmla="*/ 1305236 w 1374772"/>
                    <a:gd name="connsiteY16" fmla="*/ 15404 h 15403"/>
                    <a:gd name="connsiteX17" fmla="*/ 1305236 w 1374772"/>
                    <a:gd name="connsiteY17" fmla="*/ 15404 h 15403"/>
                    <a:gd name="connsiteX18" fmla="*/ 1274319 w 1374772"/>
                    <a:gd name="connsiteY18" fmla="*/ 15404 h 15403"/>
                    <a:gd name="connsiteX19" fmla="*/ 1282020 w 1374772"/>
                    <a:gd name="connsiteY19" fmla="*/ 7702 h 15403"/>
                    <a:gd name="connsiteX20" fmla="*/ 1274319 w 1374772"/>
                    <a:gd name="connsiteY20" fmla="*/ 0 h 15403"/>
                    <a:gd name="connsiteX21" fmla="*/ 1266617 w 1374772"/>
                    <a:gd name="connsiteY21" fmla="*/ 7702 h 15403"/>
                    <a:gd name="connsiteX22" fmla="*/ 1274319 w 1374772"/>
                    <a:gd name="connsiteY22" fmla="*/ 15404 h 15403"/>
                    <a:gd name="connsiteX23" fmla="*/ 1274319 w 1374772"/>
                    <a:gd name="connsiteY23" fmla="*/ 15404 h 15403"/>
                    <a:gd name="connsiteX24" fmla="*/ 1243401 w 1374772"/>
                    <a:gd name="connsiteY24" fmla="*/ 15404 h 15403"/>
                    <a:gd name="connsiteX25" fmla="*/ 1251103 w 1374772"/>
                    <a:gd name="connsiteY25" fmla="*/ 7702 h 15403"/>
                    <a:gd name="connsiteX26" fmla="*/ 1243401 w 1374772"/>
                    <a:gd name="connsiteY26" fmla="*/ 0 h 15403"/>
                    <a:gd name="connsiteX27" fmla="*/ 1235699 w 1374772"/>
                    <a:gd name="connsiteY27" fmla="*/ 7702 h 15403"/>
                    <a:gd name="connsiteX28" fmla="*/ 1243401 w 1374772"/>
                    <a:gd name="connsiteY28" fmla="*/ 15404 h 15403"/>
                    <a:gd name="connsiteX29" fmla="*/ 1243401 w 1374772"/>
                    <a:gd name="connsiteY29" fmla="*/ 15404 h 15403"/>
                    <a:gd name="connsiteX30" fmla="*/ 1212594 w 1374772"/>
                    <a:gd name="connsiteY30" fmla="*/ 15404 h 15403"/>
                    <a:gd name="connsiteX31" fmla="*/ 1220296 w 1374772"/>
                    <a:gd name="connsiteY31" fmla="*/ 7702 h 15403"/>
                    <a:gd name="connsiteX32" fmla="*/ 1212594 w 1374772"/>
                    <a:gd name="connsiteY32" fmla="*/ 0 h 15403"/>
                    <a:gd name="connsiteX33" fmla="*/ 1204892 w 1374772"/>
                    <a:gd name="connsiteY33" fmla="*/ 7702 h 15403"/>
                    <a:gd name="connsiteX34" fmla="*/ 1212594 w 1374772"/>
                    <a:gd name="connsiteY34" fmla="*/ 15404 h 15403"/>
                    <a:gd name="connsiteX35" fmla="*/ 1212594 w 1374772"/>
                    <a:gd name="connsiteY35" fmla="*/ 15404 h 15403"/>
                    <a:gd name="connsiteX36" fmla="*/ 1181677 w 1374772"/>
                    <a:gd name="connsiteY36" fmla="*/ 15404 h 15403"/>
                    <a:gd name="connsiteX37" fmla="*/ 1189379 w 1374772"/>
                    <a:gd name="connsiteY37" fmla="*/ 7702 h 15403"/>
                    <a:gd name="connsiteX38" fmla="*/ 1181677 w 1374772"/>
                    <a:gd name="connsiteY38" fmla="*/ 0 h 15403"/>
                    <a:gd name="connsiteX39" fmla="*/ 1173975 w 1374772"/>
                    <a:gd name="connsiteY39" fmla="*/ 7702 h 15403"/>
                    <a:gd name="connsiteX40" fmla="*/ 1181677 w 1374772"/>
                    <a:gd name="connsiteY40" fmla="*/ 15404 h 15403"/>
                    <a:gd name="connsiteX41" fmla="*/ 1181677 w 1374772"/>
                    <a:gd name="connsiteY41" fmla="*/ 15404 h 15403"/>
                    <a:gd name="connsiteX42" fmla="*/ 1150759 w 1374772"/>
                    <a:gd name="connsiteY42" fmla="*/ 15404 h 15403"/>
                    <a:gd name="connsiteX43" fmla="*/ 1158461 w 1374772"/>
                    <a:gd name="connsiteY43" fmla="*/ 7702 h 15403"/>
                    <a:gd name="connsiteX44" fmla="*/ 1150759 w 1374772"/>
                    <a:gd name="connsiteY44" fmla="*/ 0 h 15403"/>
                    <a:gd name="connsiteX45" fmla="*/ 1143058 w 1374772"/>
                    <a:gd name="connsiteY45" fmla="*/ 7702 h 15403"/>
                    <a:gd name="connsiteX46" fmla="*/ 1150759 w 1374772"/>
                    <a:gd name="connsiteY46" fmla="*/ 15404 h 15403"/>
                    <a:gd name="connsiteX47" fmla="*/ 1150759 w 1374772"/>
                    <a:gd name="connsiteY47" fmla="*/ 15404 h 15403"/>
                    <a:gd name="connsiteX48" fmla="*/ 1119842 w 1374772"/>
                    <a:gd name="connsiteY48" fmla="*/ 15404 h 15403"/>
                    <a:gd name="connsiteX49" fmla="*/ 1127544 w 1374772"/>
                    <a:gd name="connsiteY49" fmla="*/ 7702 h 15403"/>
                    <a:gd name="connsiteX50" fmla="*/ 1119842 w 1374772"/>
                    <a:gd name="connsiteY50" fmla="*/ 0 h 15403"/>
                    <a:gd name="connsiteX51" fmla="*/ 1112140 w 1374772"/>
                    <a:gd name="connsiteY51" fmla="*/ 7702 h 15403"/>
                    <a:gd name="connsiteX52" fmla="*/ 1119842 w 1374772"/>
                    <a:gd name="connsiteY52" fmla="*/ 15404 h 15403"/>
                    <a:gd name="connsiteX53" fmla="*/ 1119842 w 1374772"/>
                    <a:gd name="connsiteY53" fmla="*/ 15404 h 15403"/>
                    <a:gd name="connsiteX54" fmla="*/ 1088925 w 1374772"/>
                    <a:gd name="connsiteY54" fmla="*/ 15404 h 15403"/>
                    <a:gd name="connsiteX55" fmla="*/ 1096627 w 1374772"/>
                    <a:gd name="connsiteY55" fmla="*/ 7702 h 15403"/>
                    <a:gd name="connsiteX56" fmla="*/ 1088925 w 1374772"/>
                    <a:gd name="connsiteY56" fmla="*/ 0 h 15403"/>
                    <a:gd name="connsiteX57" fmla="*/ 1081223 w 1374772"/>
                    <a:gd name="connsiteY57" fmla="*/ 7702 h 15403"/>
                    <a:gd name="connsiteX58" fmla="*/ 1088925 w 1374772"/>
                    <a:gd name="connsiteY58" fmla="*/ 15404 h 15403"/>
                    <a:gd name="connsiteX59" fmla="*/ 1088925 w 1374772"/>
                    <a:gd name="connsiteY59" fmla="*/ 15404 h 15403"/>
                    <a:gd name="connsiteX60" fmla="*/ 1058118 w 1374772"/>
                    <a:gd name="connsiteY60" fmla="*/ 15404 h 15403"/>
                    <a:gd name="connsiteX61" fmla="*/ 1065820 w 1374772"/>
                    <a:gd name="connsiteY61" fmla="*/ 7702 h 15403"/>
                    <a:gd name="connsiteX62" fmla="*/ 1058118 w 1374772"/>
                    <a:gd name="connsiteY62" fmla="*/ 0 h 15403"/>
                    <a:gd name="connsiteX63" fmla="*/ 1050416 w 1374772"/>
                    <a:gd name="connsiteY63" fmla="*/ 7702 h 15403"/>
                    <a:gd name="connsiteX64" fmla="*/ 1058118 w 1374772"/>
                    <a:gd name="connsiteY64" fmla="*/ 15404 h 15403"/>
                    <a:gd name="connsiteX65" fmla="*/ 1058118 w 1374772"/>
                    <a:gd name="connsiteY65" fmla="*/ 15404 h 15403"/>
                    <a:gd name="connsiteX66" fmla="*/ 1027200 w 1374772"/>
                    <a:gd name="connsiteY66" fmla="*/ 15404 h 15403"/>
                    <a:gd name="connsiteX67" fmla="*/ 1034902 w 1374772"/>
                    <a:gd name="connsiteY67" fmla="*/ 7702 h 15403"/>
                    <a:gd name="connsiteX68" fmla="*/ 1027200 w 1374772"/>
                    <a:gd name="connsiteY68" fmla="*/ 0 h 15403"/>
                    <a:gd name="connsiteX69" fmla="*/ 1019499 w 1374772"/>
                    <a:gd name="connsiteY69" fmla="*/ 7702 h 15403"/>
                    <a:gd name="connsiteX70" fmla="*/ 1027200 w 1374772"/>
                    <a:gd name="connsiteY70" fmla="*/ 15404 h 15403"/>
                    <a:gd name="connsiteX71" fmla="*/ 1027200 w 1374772"/>
                    <a:gd name="connsiteY71" fmla="*/ 15404 h 15403"/>
                    <a:gd name="connsiteX72" fmla="*/ 996283 w 1374772"/>
                    <a:gd name="connsiteY72" fmla="*/ 15404 h 15403"/>
                    <a:gd name="connsiteX73" fmla="*/ 1003985 w 1374772"/>
                    <a:gd name="connsiteY73" fmla="*/ 7702 h 15403"/>
                    <a:gd name="connsiteX74" fmla="*/ 996283 w 1374772"/>
                    <a:gd name="connsiteY74" fmla="*/ 0 h 15403"/>
                    <a:gd name="connsiteX75" fmla="*/ 988582 w 1374772"/>
                    <a:gd name="connsiteY75" fmla="*/ 7702 h 15403"/>
                    <a:gd name="connsiteX76" fmla="*/ 996283 w 1374772"/>
                    <a:gd name="connsiteY76" fmla="*/ 15404 h 15403"/>
                    <a:gd name="connsiteX77" fmla="*/ 996283 w 1374772"/>
                    <a:gd name="connsiteY77" fmla="*/ 15404 h 15403"/>
                    <a:gd name="connsiteX78" fmla="*/ 965366 w 1374772"/>
                    <a:gd name="connsiteY78" fmla="*/ 15404 h 15403"/>
                    <a:gd name="connsiteX79" fmla="*/ 973068 w 1374772"/>
                    <a:gd name="connsiteY79" fmla="*/ 7702 h 15403"/>
                    <a:gd name="connsiteX80" fmla="*/ 965366 w 1374772"/>
                    <a:gd name="connsiteY80" fmla="*/ 0 h 15403"/>
                    <a:gd name="connsiteX81" fmla="*/ 957664 w 1374772"/>
                    <a:gd name="connsiteY81" fmla="*/ 7702 h 15403"/>
                    <a:gd name="connsiteX82" fmla="*/ 965366 w 1374772"/>
                    <a:gd name="connsiteY82" fmla="*/ 15404 h 15403"/>
                    <a:gd name="connsiteX83" fmla="*/ 965366 w 1374772"/>
                    <a:gd name="connsiteY83" fmla="*/ 15404 h 15403"/>
                    <a:gd name="connsiteX84" fmla="*/ 934449 w 1374772"/>
                    <a:gd name="connsiteY84" fmla="*/ 15404 h 15403"/>
                    <a:gd name="connsiteX85" fmla="*/ 942151 w 1374772"/>
                    <a:gd name="connsiteY85" fmla="*/ 7702 h 15403"/>
                    <a:gd name="connsiteX86" fmla="*/ 934449 w 1374772"/>
                    <a:gd name="connsiteY86" fmla="*/ 0 h 15403"/>
                    <a:gd name="connsiteX87" fmla="*/ 926747 w 1374772"/>
                    <a:gd name="connsiteY87" fmla="*/ 7702 h 15403"/>
                    <a:gd name="connsiteX88" fmla="*/ 934449 w 1374772"/>
                    <a:gd name="connsiteY88" fmla="*/ 15404 h 15403"/>
                    <a:gd name="connsiteX89" fmla="*/ 934449 w 1374772"/>
                    <a:gd name="connsiteY89" fmla="*/ 15404 h 15403"/>
                    <a:gd name="connsiteX90" fmla="*/ 903642 w 1374772"/>
                    <a:gd name="connsiteY90" fmla="*/ 15404 h 15403"/>
                    <a:gd name="connsiteX91" fmla="*/ 911343 w 1374772"/>
                    <a:gd name="connsiteY91" fmla="*/ 7702 h 15403"/>
                    <a:gd name="connsiteX92" fmla="*/ 903642 w 1374772"/>
                    <a:gd name="connsiteY92" fmla="*/ 0 h 15403"/>
                    <a:gd name="connsiteX93" fmla="*/ 895940 w 1374772"/>
                    <a:gd name="connsiteY93" fmla="*/ 7702 h 15403"/>
                    <a:gd name="connsiteX94" fmla="*/ 903642 w 1374772"/>
                    <a:gd name="connsiteY94" fmla="*/ 15404 h 15403"/>
                    <a:gd name="connsiteX95" fmla="*/ 903642 w 1374772"/>
                    <a:gd name="connsiteY95" fmla="*/ 15404 h 15403"/>
                    <a:gd name="connsiteX96" fmla="*/ 872724 w 1374772"/>
                    <a:gd name="connsiteY96" fmla="*/ 15404 h 15403"/>
                    <a:gd name="connsiteX97" fmla="*/ 880426 w 1374772"/>
                    <a:gd name="connsiteY97" fmla="*/ 7702 h 15403"/>
                    <a:gd name="connsiteX98" fmla="*/ 872724 w 1374772"/>
                    <a:gd name="connsiteY98" fmla="*/ 0 h 15403"/>
                    <a:gd name="connsiteX99" fmla="*/ 865023 w 1374772"/>
                    <a:gd name="connsiteY99" fmla="*/ 7702 h 15403"/>
                    <a:gd name="connsiteX100" fmla="*/ 872724 w 1374772"/>
                    <a:gd name="connsiteY100" fmla="*/ 15404 h 15403"/>
                    <a:gd name="connsiteX101" fmla="*/ 872724 w 1374772"/>
                    <a:gd name="connsiteY101" fmla="*/ 15404 h 15403"/>
                    <a:gd name="connsiteX102" fmla="*/ 841807 w 1374772"/>
                    <a:gd name="connsiteY102" fmla="*/ 15404 h 15403"/>
                    <a:gd name="connsiteX103" fmla="*/ 849509 w 1374772"/>
                    <a:gd name="connsiteY103" fmla="*/ 7702 h 15403"/>
                    <a:gd name="connsiteX104" fmla="*/ 841807 w 1374772"/>
                    <a:gd name="connsiteY104" fmla="*/ 0 h 15403"/>
                    <a:gd name="connsiteX105" fmla="*/ 834105 w 1374772"/>
                    <a:gd name="connsiteY105" fmla="*/ 7702 h 15403"/>
                    <a:gd name="connsiteX106" fmla="*/ 841807 w 1374772"/>
                    <a:gd name="connsiteY106" fmla="*/ 15404 h 15403"/>
                    <a:gd name="connsiteX107" fmla="*/ 841807 w 1374772"/>
                    <a:gd name="connsiteY107" fmla="*/ 15404 h 15403"/>
                    <a:gd name="connsiteX108" fmla="*/ 810890 w 1374772"/>
                    <a:gd name="connsiteY108" fmla="*/ 15404 h 15403"/>
                    <a:gd name="connsiteX109" fmla="*/ 818592 w 1374772"/>
                    <a:gd name="connsiteY109" fmla="*/ 7702 h 15403"/>
                    <a:gd name="connsiteX110" fmla="*/ 810890 w 1374772"/>
                    <a:gd name="connsiteY110" fmla="*/ 0 h 15403"/>
                    <a:gd name="connsiteX111" fmla="*/ 803188 w 1374772"/>
                    <a:gd name="connsiteY111" fmla="*/ 7702 h 15403"/>
                    <a:gd name="connsiteX112" fmla="*/ 810890 w 1374772"/>
                    <a:gd name="connsiteY112" fmla="*/ 15404 h 15403"/>
                    <a:gd name="connsiteX113" fmla="*/ 810890 w 1374772"/>
                    <a:gd name="connsiteY113" fmla="*/ 15404 h 15403"/>
                    <a:gd name="connsiteX114" fmla="*/ 779972 w 1374772"/>
                    <a:gd name="connsiteY114" fmla="*/ 15404 h 15403"/>
                    <a:gd name="connsiteX115" fmla="*/ 787674 w 1374772"/>
                    <a:gd name="connsiteY115" fmla="*/ 7702 h 15403"/>
                    <a:gd name="connsiteX116" fmla="*/ 779972 w 1374772"/>
                    <a:gd name="connsiteY116" fmla="*/ 0 h 15403"/>
                    <a:gd name="connsiteX117" fmla="*/ 772271 w 1374772"/>
                    <a:gd name="connsiteY117" fmla="*/ 7702 h 15403"/>
                    <a:gd name="connsiteX118" fmla="*/ 779972 w 1374772"/>
                    <a:gd name="connsiteY118" fmla="*/ 15404 h 15403"/>
                    <a:gd name="connsiteX119" fmla="*/ 779972 w 1374772"/>
                    <a:gd name="connsiteY119" fmla="*/ 15404 h 15403"/>
                    <a:gd name="connsiteX120" fmla="*/ 749165 w 1374772"/>
                    <a:gd name="connsiteY120" fmla="*/ 15404 h 15403"/>
                    <a:gd name="connsiteX121" fmla="*/ 756867 w 1374772"/>
                    <a:gd name="connsiteY121" fmla="*/ 7702 h 15403"/>
                    <a:gd name="connsiteX122" fmla="*/ 749165 w 1374772"/>
                    <a:gd name="connsiteY122" fmla="*/ 0 h 15403"/>
                    <a:gd name="connsiteX123" fmla="*/ 741463 w 1374772"/>
                    <a:gd name="connsiteY123" fmla="*/ 7702 h 15403"/>
                    <a:gd name="connsiteX124" fmla="*/ 749165 w 1374772"/>
                    <a:gd name="connsiteY124" fmla="*/ 15404 h 15403"/>
                    <a:gd name="connsiteX125" fmla="*/ 749165 w 1374772"/>
                    <a:gd name="connsiteY125" fmla="*/ 15404 h 15403"/>
                    <a:gd name="connsiteX126" fmla="*/ 718248 w 1374772"/>
                    <a:gd name="connsiteY126" fmla="*/ 15404 h 15403"/>
                    <a:gd name="connsiteX127" fmla="*/ 725950 w 1374772"/>
                    <a:gd name="connsiteY127" fmla="*/ 7702 h 15403"/>
                    <a:gd name="connsiteX128" fmla="*/ 718248 w 1374772"/>
                    <a:gd name="connsiteY128" fmla="*/ 0 h 15403"/>
                    <a:gd name="connsiteX129" fmla="*/ 710546 w 1374772"/>
                    <a:gd name="connsiteY129" fmla="*/ 7702 h 15403"/>
                    <a:gd name="connsiteX130" fmla="*/ 718248 w 1374772"/>
                    <a:gd name="connsiteY130" fmla="*/ 15404 h 15403"/>
                    <a:gd name="connsiteX131" fmla="*/ 718248 w 1374772"/>
                    <a:gd name="connsiteY131" fmla="*/ 15404 h 15403"/>
                    <a:gd name="connsiteX132" fmla="*/ 687331 w 1374772"/>
                    <a:gd name="connsiteY132" fmla="*/ 15404 h 15403"/>
                    <a:gd name="connsiteX133" fmla="*/ 695033 w 1374772"/>
                    <a:gd name="connsiteY133" fmla="*/ 7702 h 15403"/>
                    <a:gd name="connsiteX134" fmla="*/ 687331 w 1374772"/>
                    <a:gd name="connsiteY134" fmla="*/ 0 h 15403"/>
                    <a:gd name="connsiteX135" fmla="*/ 679629 w 1374772"/>
                    <a:gd name="connsiteY135" fmla="*/ 7702 h 15403"/>
                    <a:gd name="connsiteX136" fmla="*/ 687331 w 1374772"/>
                    <a:gd name="connsiteY136" fmla="*/ 15404 h 15403"/>
                    <a:gd name="connsiteX137" fmla="*/ 687331 w 1374772"/>
                    <a:gd name="connsiteY137" fmla="*/ 15404 h 15403"/>
                    <a:gd name="connsiteX138" fmla="*/ 656414 w 1374772"/>
                    <a:gd name="connsiteY138" fmla="*/ 15404 h 15403"/>
                    <a:gd name="connsiteX139" fmla="*/ 664115 w 1374772"/>
                    <a:gd name="connsiteY139" fmla="*/ 7702 h 15403"/>
                    <a:gd name="connsiteX140" fmla="*/ 656414 w 1374772"/>
                    <a:gd name="connsiteY140" fmla="*/ 0 h 15403"/>
                    <a:gd name="connsiteX141" fmla="*/ 648712 w 1374772"/>
                    <a:gd name="connsiteY141" fmla="*/ 7702 h 15403"/>
                    <a:gd name="connsiteX142" fmla="*/ 656414 w 1374772"/>
                    <a:gd name="connsiteY142" fmla="*/ 15404 h 15403"/>
                    <a:gd name="connsiteX143" fmla="*/ 656414 w 1374772"/>
                    <a:gd name="connsiteY143" fmla="*/ 15404 h 15403"/>
                    <a:gd name="connsiteX144" fmla="*/ 625606 w 1374772"/>
                    <a:gd name="connsiteY144" fmla="*/ 15404 h 15403"/>
                    <a:gd name="connsiteX145" fmla="*/ 633308 w 1374772"/>
                    <a:gd name="connsiteY145" fmla="*/ 7702 h 15403"/>
                    <a:gd name="connsiteX146" fmla="*/ 625606 w 1374772"/>
                    <a:gd name="connsiteY146" fmla="*/ 0 h 15403"/>
                    <a:gd name="connsiteX147" fmla="*/ 617905 w 1374772"/>
                    <a:gd name="connsiteY147" fmla="*/ 7702 h 15403"/>
                    <a:gd name="connsiteX148" fmla="*/ 625606 w 1374772"/>
                    <a:gd name="connsiteY148" fmla="*/ 15404 h 15403"/>
                    <a:gd name="connsiteX149" fmla="*/ 625606 w 1374772"/>
                    <a:gd name="connsiteY149" fmla="*/ 15404 h 15403"/>
                    <a:gd name="connsiteX150" fmla="*/ 594689 w 1374772"/>
                    <a:gd name="connsiteY150" fmla="*/ 15404 h 15403"/>
                    <a:gd name="connsiteX151" fmla="*/ 602391 w 1374772"/>
                    <a:gd name="connsiteY151" fmla="*/ 7702 h 15403"/>
                    <a:gd name="connsiteX152" fmla="*/ 594689 w 1374772"/>
                    <a:gd name="connsiteY152" fmla="*/ 0 h 15403"/>
                    <a:gd name="connsiteX153" fmla="*/ 586988 w 1374772"/>
                    <a:gd name="connsiteY153" fmla="*/ 7702 h 15403"/>
                    <a:gd name="connsiteX154" fmla="*/ 594689 w 1374772"/>
                    <a:gd name="connsiteY154" fmla="*/ 15404 h 15403"/>
                    <a:gd name="connsiteX155" fmla="*/ 594689 w 1374772"/>
                    <a:gd name="connsiteY155" fmla="*/ 15404 h 15403"/>
                    <a:gd name="connsiteX156" fmla="*/ 563772 w 1374772"/>
                    <a:gd name="connsiteY156" fmla="*/ 15404 h 15403"/>
                    <a:gd name="connsiteX157" fmla="*/ 571474 w 1374772"/>
                    <a:gd name="connsiteY157" fmla="*/ 7702 h 15403"/>
                    <a:gd name="connsiteX158" fmla="*/ 563772 w 1374772"/>
                    <a:gd name="connsiteY158" fmla="*/ 0 h 15403"/>
                    <a:gd name="connsiteX159" fmla="*/ 556070 w 1374772"/>
                    <a:gd name="connsiteY159" fmla="*/ 7702 h 15403"/>
                    <a:gd name="connsiteX160" fmla="*/ 563772 w 1374772"/>
                    <a:gd name="connsiteY160" fmla="*/ 15404 h 15403"/>
                    <a:gd name="connsiteX161" fmla="*/ 563772 w 1374772"/>
                    <a:gd name="connsiteY161" fmla="*/ 15404 h 15403"/>
                    <a:gd name="connsiteX162" fmla="*/ 532855 w 1374772"/>
                    <a:gd name="connsiteY162" fmla="*/ 15404 h 15403"/>
                    <a:gd name="connsiteX163" fmla="*/ 540557 w 1374772"/>
                    <a:gd name="connsiteY163" fmla="*/ 7702 h 15403"/>
                    <a:gd name="connsiteX164" fmla="*/ 532855 w 1374772"/>
                    <a:gd name="connsiteY164" fmla="*/ 0 h 15403"/>
                    <a:gd name="connsiteX165" fmla="*/ 525153 w 1374772"/>
                    <a:gd name="connsiteY165" fmla="*/ 7702 h 15403"/>
                    <a:gd name="connsiteX166" fmla="*/ 532855 w 1374772"/>
                    <a:gd name="connsiteY166" fmla="*/ 15404 h 15403"/>
                    <a:gd name="connsiteX167" fmla="*/ 532855 w 1374772"/>
                    <a:gd name="connsiteY167" fmla="*/ 15404 h 15403"/>
                    <a:gd name="connsiteX168" fmla="*/ 501937 w 1374772"/>
                    <a:gd name="connsiteY168" fmla="*/ 15404 h 15403"/>
                    <a:gd name="connsiteX169" fmla="*/ 509639 w 1374772"/>
                    <a:gd name="connsiteY169" fmla="*/ 7702 h 15403"/>
                    <a:gd name="connsiteX170" fmla="*/ 501937 w 1374772"/>
                    <a:gd name="connsiteY170" fmla="*/ 0 h 15403"/>
                    <a:gd name="connsiteX171" fmla="*/ 494236 w 1374772"/>
                    <a:gd name="connsiteY171" fmla="*/ 7702 h 15403"/>
                    <a:gd name="connsiteX172" fmla="*/ 501937 w 1374772"/>
                    <a:gd name="connsiteY172" fmla="*/ 15404 h 15403"/>
                    <a:gd name="connsiteX173" fmla="*/ 501937 w 1374772"/>
                    <a:gd name="connsiteY173" fmla="*/ 15404 h 15403"/>
                    <a:gd name="connsiteX174" fmla="*/ 471130 w 1374772"/>
                    <a:gd name="connsiteY174" fmla="*/ 15404 h 15403"/>
                    <a:gd name="connsiteX175" fmla="*/ 478832 w 1374772"/>
                    <a:gd name="connsiteY175" fmla="*/ 7702 h 15403"/>
                    <a:gd name="connsiteX176" fmla="*/ 471130 w 1374772"/>
                    <a:gd name="connsiteY176" fmla="*/ 0 h 15403"/>
                    <a:gd name="connsiteX177" fmla="*/ 463428 w 1374772"/>
                    <a:gd name="connsiteY177" fmla="*/ 7702 h 15403"/>
                    <a:gd name="connsiteX178" fmla="*/ 471130 w 1374772"/>
                    <a:gd name="connsiteY178" fmla="*/ 15404 h 15403"/>
                    <a:gd name="connsiteX179" fmla="*/ 471130 w 1374772"/>
                    <a:gd name="connsiteY179" fmla="*/ 15404 h 15403"/>
                    <a:gd name="connsiteX180" fmla="*/ 440213 w 1374772"/>
                    <a:gd name="connsiteY180" fmla="*/ 15404 h 15403"/>
                    <a:gd name="connsiteX181" fmla="*/ 447915 w 1374772"/>
                    <a:gd name="connsiteY181" fmla="*/ 7702 h 15403"/>
                    <a:gd name="connsiteX182" fmla="*/ 440213 w 1374772"/>
                    <a:gd name="connsiteY182" fmla="*/ 0 h 15403"/>
                    <a:gd name="connsiteX183" fmla="*/ 432511 w 1374772"/>
                    <a:gd name="connsiteY183" fmla="*/ 7702 h 15403"/>
                    <a:gd name="connsiteX184" fmla="*/ 440213 w 1374772"/>
                    <a:gd name="connsiteY184" fmla="*/ 15404 h 15403"/>
                    <a:gd name="connsiteX185" fmla="*/ 440213 w 1374772"/>
                    <a:gd name="connsiteY185" fmla="*/ 15404 h 15403"/>
                    <a:gd name="connsiteX186" fmla="*/ 409296 w 1374772"/>
                    <a:gd name="connsiteY186" fmla="*/ 15404 h 15403"/>
                    <a:gd name="connsiteX187" fmla="*/ 416998 w 1374772"/>
                    <a:gd name="connsiteY187" fmla="*/ 7702 h 15403"/>
                    <a:gd name="connsiteX188" fmla="*/ 409296 w 1374772"/>
                    <a:gd name="connsiteY188" fmla="*/ 0 h 15403"/>
                    <a:gd name="connsiteX189" fmla="*/ 401594 w 1374772"/>
                    <a:gd name="connsiteY189" fmla="*/ 7702 h 15403"/>
                    <a:gd name="connsiteX190" fmla="*/ 409296 w 1374772"/>
                    <a:gd name="connsiteY190" fmla="*/ 15404 h 15403"/>
                    <a:gd name="connsiteX191" fmla="*/ 409296 w 1374772"/>
                    <a:gd name="connsiteY191" fmla="*/ 15404 h 15403"/>
                    <a:gd name="connsiteX192" fmla="*/ 378378 w 1374772"/>
                    <a:gd name="connsiteY192" fmla="*/ 15404 h 15403"/>
                    <a:gd name="connsiteX193" fmla="*/ 386080 w 1374772"/>
                    <a:gd name="connsiteY193" fmla="*/ 7702 h 15403"/>
                    <a:gd name="connsiteX194" fmla="*/ 378378 w 1374772"/>
                    <a:gd name="connsiteY194" fmla="*/ 0 h 15403"/>
                    <a:gd name="connsiteX195" fmla="*/ 370677 w 1374772"/>
                    <a:gd name="connsiteY195" fmla="*/ 7702 h 15403"/>
                    <a:gd name="connsiteX196" fmla="*/ 378378 w 1374772"/>
                    <a:gd name="connsiteY196" fmla="*/ 15404 h 15403"/>
                    <a:gd name="connsiteX197" fmla="*/ 378378 w 1374772"/>
                    <a:gd name="connsiteY197" fmla="*/ 15404 h 15403"/>
                    <a:gd name="connsiteX198" fmla="*/ 347461 w 1374772"/>
                    <a:gd name="connsiteY198" fmla="*/ 15404 h 15403"/>
                    <a:gd name="connsiteX199" fmla="*/ 355163 w 1374772"/>
                    <a:gd name="connsiteY199" fmla="*/ 7702 h 15403"/>
                    <a:gd name="connsiteX200" fmla="*/ 347461 w 1374772"/>
                    <a:gd name="connsiteY200" fmla="*/ 0 h 15403"/>
                    <a:gd name="connsiteX201" fmla="*/ 339760 w 1374772"/>
                    <a:gd name="connsiteY201" fmla="*/ 7702 h 15403"/>
                    <a:gd name="connsiteX202" fmla="*/ 347461 w 1374772"/>
                    <a:gd name="connsiteY202" fmla="*/ 15404 h 15403"/>
                    <a:gd name="connsiteX203" fmla="*/ 347461 w 1374772"/>
                    <a:gd name="connsiteY203" fmla="*/ 15404 h 15403"/>
                    <a:gd name="connsiteX204" fmla="*/ 316654 w 1374772"/>
                    <a:gd name="connsiteY204" fmla="*/ 15404 h 15403"/>
                    <a:gd name="connsiteX205" fmla="*/ 324356 w 1374772"/>
                    <a:gd name="connsiteY205" fmla="*/ 7702 h 15403"/>
                    <a:gd name="connsiteX206" fmla="*/ 316654 w 1374772"/>
                    <a:gd name="connsiteY206" fmla="*/ 0 h 15403"/>
                    <a:gd name="connsiteX207" fmla="*/ 308952 w 1374772"/>
                    <a:gd name="connsiteY207" fmla="*/ 7702 h 15403"/>
                    <a:gd name="connsiteX208" fmla="*/ 316654 w 1374772"/>
                    <a:gd name="connsiteY208" fmla="*/ 15404 h 15403"/>
                    <a:gd name="connsiteX209" fmla="*/ 316654 w 1374772"/>
                    <a:gd name="connsiteY209" fmla="*/ 15404 h 15403"/>
                    <a:gd name="connsiteX210" fmla="*/ 285737 w 1374772"/>
                    <a:gd name="connsiteY210" fmla="*/ 15404 h 15403"/>
                    <a:gd name="connsiteX211" fmla="*/ 293439 w 1374772"/>
                    <a:gd name="connsiteY211" fmla="*/ 7702 h 15403"/>
                    <a:gd name="connsiteX212" fmla="*/ 285737 w 1374772"/>
                    <a:gd name="connsiteY212" fmla="*/ 0 h 15403"/>
                    <a:gd name="connsiteX213" fmla="*/ 278035 w 1374772"/>
                    <a:gd name="connsiteY213" fmla="*/ 7702 h 15403"/>
                    <a:gd name="connsiteX214" fmla="*/ 285737 w 1374772"/>
                    <a:gd name="connsiteY214" fmla="*/ 15404 h 15403"/>
                    <a:gd name="connsiteX215" fmla="*/ 285737 w 1374772"/>
                    <a:gd name="connsiteY215" fmla="*/ 15404 h 15403"/>
                    <a:gd name="connsiteX216" fmla="*/ 254820 w 1374772"/>
                    <a:gd name="connsiteY216" fmla="*/ 15404 h 15403"/>
                    <a:gd name="connsiteX217" fmla="*/ 262521 w 1374772"/>
                    <a:gd name="connsiteY217" fmla="*/ 7702 h 15403"/>
                    <a:gd name="connsiteX218" fmla="*/ 254820 w 1374772"/>
                    <a:gd name="connsiteY218" fmla="*/ 0 h 15403"/>
                    <a:gd name="connsiteX219" fmla="*/ 247118 w 1374772"/>
                    <a:gd name="connsiteY219" fmla="*/ 7702 h 15403"/>
                    <a:gd name="connsiteX220" fmla="*/ 254820 w 1374772"/>
                    <a:gd name="connsiteY220" fmla="*/ 15404 h 15403"/>
                    <a:gd name="connsiteX221" fmla="*/ 254820 w 1374772"/>
                    <a:gd name="connsiteY221" fmla="*/ 15404 h 15403"/>
                    <a:gd name="connsiteX222" fmla="*/ 223903 w 1374772"/>
                    <a:gd name="connsiteY222" fmla="*/ 15404 h 15403"/>
                    <a:gd name="connsiteX223" fmla="*/ 231604 w 1374772"/>
                    <a:gd name="connsiteY223" fmla="*/ 7702 h 15403"/>
                    <a:gd name="connsiteX224" fmla="*/ 223903 w 1374772"/>
                    <a:gd name="connsiteY224" fmla="*/ 0 h 15403"/>
                    <a:gd name="connsiteX225" fmla="*/ 216201 w 1374772"/>
                    <a:gd name="connsiteY225" fmla="*/ 7702 h 15403"/>
                    <a:gd name="connsiteX226" fmla="*/ 223903 w 1374772"/>
                    <a:gd name="connsiteY226" fmla="*/ 15404 h 15403"/>
                    <a:gd name="connsiteX227" fmla="*/ 223903 w 1374772"/>
                    <a:gd name="connsiteY227" fmla="*/ 15404 h 15403"/>
                    <a:gd name="connsiteX228" fmla="*/ 192985 w 1374772"/>
                    <a:gd name="connsiteY228" fmla="*/ 15404 h 15403"/>
                    <a:gd name="connsiteX229" fmla="*/ 200687 w 1374772"/>
                    <a:gd name="connsiteY229" fmla="*/ 7702 h 15403"/>
                    <a:gd name="connsiteX230" fmla="*/ 192985 w 1374772"/>
                    <a:gd name="connsiteY230" fmla="*/ 0 h 15403"/>
                    <a:gd name="connsiteX231" fmla="*/ 185283 w 1374772"/>
                    <a:gd name="connsiteY231" fmla="*/ 7702 h 15403"/>
                    <a:gd name="connsiteX232" fmla="*/ 192985 w 1374772"/>
                    <a:gd name="connsiteY232" fmla="*/ 15404 h 15403"/>
                    <a:gd name="connsiteX233" fmla="*/ 192985 w 1374772"/>
                    <a:gd name="connsiteY233" fmla="*/ 15404 h 15403"/>
                    <a:gd name="connsiteX234" fmla="*/ 162178 w 1374772"/>
                    <a:gd name="connsiteY234" fmla="*/ 15404 h 15403"/>
                    <a:gd name="connsiteX235" fmla="*/ 169880 w 1374772"/>
                    <a:gd name="connsiteY235" fmla="*/ 7702 h 15403"/>
                    <a:gd name="connsiteX236" fmla="*/ 162178 w 1374772"/>
                    <a:gd name="connsiteY236" fmla="*/ 0 h 15403"/>
                    <a:gd name="connsiteX237" fmla="*/ 154476 w 1374772"/>
                    <a:gd name="connsiteY237" fmla="*/ 7702 h 15403"/>
                    <a:gd name="connsiteX238" fmla="*/ 162178 w 1374772"/>
                    <a:gd name="connsiteY238" fmla="*/ 15404 h 15403"/>
                    <a:gd name="connsiteX239" fmla="*/ 162178 w 1374772"/>
                    <a:gd name="connsiteY239" fmla="*/ 15404 h 15403"/>
                    <a:gd name="connsiteX240" fmla="*/ 131261 w 1374772"/>
                    <a:gd name="connsiteY240" fmla="*/ 15404 h 15403"/>
                    <a:gd name="connsiteX241" fmla="*/ 138963 w 1374772"/>
                    <a:gd name="connsiteY241" fmla="*/ 7702 h 15403"/>
                    <a:gd name="connsiteX242" fmla="*/ 131261 w 1374772"/>
                    <a:gd name="connsiteY242" fmla="*/ 0 h 15403"/>
                    <a:gd name="connsiteX243" fmla="*/ 123559 w 1374772"/>
                    <a:gd name="connsiteY243" fmla="*/ 7702 h 15403"/>
                    <a:gd name="connsiteX244" fmla="*/ 131261 w 1374772"/>
                    <a:gd name="connsiteY244" fmla="*/ 15404 h 15403"/>
                    <a:gd name="connsiteX245" fmla="*/ 131261 w 1374772"/>
                    <a:gd name="connsiteY245" fmla="*/ 15404 h 15403"/>
                    <a:gd name="connsiteX246" fmla="*/ 100343 w 1374772"/>
                    <a:gd name="connsiteY246" fmla="*/ 15404 h 15403"/>
                    <a:gd name="connsiteX247" fmla="*/ 108045 w 1374772"/>
                    <a:gd name="connsiteY247" fmla="*/ 7702 h 15403"/>
                    <a:gd name="connsiteX248" fmla="*/ 100343 w 1374772"/>
                    <a:gd name="connsiteY248" fmla="*/ 0 h 15403"/>
                    <a:gd name="connsiteX249" fmla="*/ 92642 w 1374772"/>
                    <a:gd name="connsiteY249" fmla="*/ 7702 h 15403"/>
                    <a:gd name="connsiteX250" fmla="*/ 100343 w 1374772"/>
                    <a:gd name="connsiteY250" fmla="*/ 15404 h 15403"/>
                    <a:gd name="connsiteX251" fmla="*/ 100343 w 1374772"/>
                    <a:gd name="connsiteY251" fmla="*/ 15404 h 15403"/>
                    <a:gd name="connsiteX252" fmla="*/ 69426 w 1374772"/>
                    <a:gd name="connsiteY252" fmla="*/ 15404 h 15403"/>
                    <a:gd name="connsiteX253" fmla="*/ 77128 w 1374772"/>
                    <a:gd name="connsiteY253" fmla="*/ 7702 h 15403"/>
                    <a:gd name="connsiteX254" fmla="*/ 69426 w 1374772"/>
                    <a:gd name="connsiteY254" fmla="*/ 0 h 15403"/>
                    <a:gd name="connsiteX255" fmla="*/ 61724 w 1374772"/>
                    <a:gd name="connsiteY255" fmla="*/ 7702 h 15403"/>
                    <a:gd name="connsiteX256" fmla="*/ 69426 w 1374772"/>
                    <a:gd name="connsiteY256" fmla="*/ 15404 h 15403"/>
                    <a:gd name="connsiteX257" fmla="*/ 69426 w 1374772"/>
                    <a:gd name="connsiteY257" fmla="*/ 15404 h 15403"/>
                    <a:gd name="connsiteX258" fmla="*/ 38509 w 1374772"/>
                    <a:gd name="connsiteY258" fmla="*/ 15404 h 15403"/>
                    <a:gd name="connsiteX259" fmla="*/ 46211 w 1374772"/>
                    <a:gd name="connsiteY259" fmla="*/ 7702 h 15403"/>
                    <a:gd name="connsiteX260" fmla="*/ 38509 w 1374772"/>
                    <a:gd name="connsiteY260" fmla="*/ 0 h 15403"/>
                    <a:gd name="connsiteX261" fmla="*/ 30807 w 1374772"/>
                    <a:gd name="connsiteY261" fmla="*/ 7702 h 15403"/>
                    <a:gd name="connsiteX262" fmla="*/ 38509 w 1374772"/>
                    <a:gd name="connsiteY262" fmla="*/ 15404 h 15403"/>
                    <a:gd name="connsiteX263" fmla="*/ 38509 w 1374772"/>
                    <a:gd name="connsiteY263" fmla="*/ 15404 h 15403"/>
                    <a:gd name="connsiteX264" fmla="*/ 7702 w 1374772"/>
                    <a:gd name="connsiteY264" fmla="*/ 15404 h 15403"/>
                    <a:gd name="connsiteX265" fmla="*/ 15404 w 1374772"/>
                    <a:gd name="connsiteY265" fmla="*/ 7702 h 15403"/>
                    <a:gd name="connsiteX266" fmla="*/ 7702 w 1374772"/>
                    <a:gd name="connsiteY266" fmla="*/ 0 h 15403"/>
                    <a:gd name="connsiteX267" fmla="*/ 0 w 1374772"/>
                    <a:gd name="connsiteY267" fmla="*/ 7702 h 15403"/>
                    <a:gd name="connsiteX268" fmla="*/ 7702 w 1374772"/>
                    <a:gd name="connsiteY268" fmla="*/ 15404 h 15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</a:cxnLst>
                  <a:rect l="l" t="t" r="r" b="b"/>
                  <a:pathLst>
                    <a:path w="1374772" h="15403">
                      <a:moveTo>
                        <a:pt x="1367070" y="15404"/>
                      </a:moveTo>
                      <a:cubicBezTo>
                        <a:pt x="1371361" y="15404"/>
                        <a:pt x="1374772" y="11883"/>
                        <a:pt x="1374772" y="7702"/>
                      </a:cubicBezTo>
                      <a:cubicBezTo>
                        <a:pt x="1374772" y="3411"/>
                        <a:pt x="1371361" y="0"/>
                        <a:pt x="1367070" y="0"/>
                      </a:cubicBezTo>
                      <a:cubicBezTo>
                        <a:pt x="1362779" y="0"/>
                        <a:pt x="1359368" y="3521"/>
                        <a:pt x="1359368" y="7702"/>
                      </a:cubicBezTo>
                      <a:cubicBezTo>
                        <a:pt x="1359368" y="11883"/>
                        <a:pt x="1362779" y="15404"/>
                        <a:pt x="1367070" y="15404"/>
                      </a:cubicBezTo>
                      <a:lnTo>
                        <a:pt x="1367070" y="15404"/>
                      </a:lnTo>
                      <a:close/>
                      <a:moveTo>
                        <a:pt x="1336153" y="15404"/>
                      </a:moveTo>
                      <a:cubicBezTo>
                        <a:pt x="1340444" y="15404"/>
                        <a:pt x="1343855" y="11883"/>
                        <a:pt x="1343855" y="7702"/>
                      </a:cubicBezTo>
                      <a:cubicBezTo>
                        <a:pt x="1343855" y="3411"/>
                        <a:pt x="1340444" y="0"/>
                        <a:pt x="1336153" y="0"/>
                      </a:cubicBezTo>
                      <a:cubicBezTo>
                        <a:pt x="1331862" y="0"/>
                        <a:pt x="1328451" y="3521"/>
                        <a:pt x="1328451" y="7702"/>
                      </a:cubicBezTo>
                      <a:cubicBezTo>
                        <a:pt x="1328451" y="11883"/>
                        <a:pt x="1331862" y="15404"/>
                        <a:pt x="1336153" y="15404"/>
                      </a:cubicBezTo>
                      <a:lnTo>
                        <a:pt x="1336153" y="15404"/>
                      </a:lnTo>
                      <a:close/>
                      <a:moveTo>
                        <a:pt x="1305236" y="15404"/>
                      </a:moveTo>
                      <a:cubicBezTo>
                        <a:pt x="1309527" y="15404"/>
                        <a:pt x="1312937" y="11883"/>
                        <a:pt x="1312937" y="7702"/>
                      </a:cubicBezTo>
                      <a:cubicBezTo>
                        <a:pt x="1312937" y="3411"/>
                        <a:pt x="1309527" y="0"/>
                        <a:pt x="1305236" y="0"/>
                      </a:cubicBezTo>
                      <a:cubicBezTo>
                        <a:pt x="1300945" y="0"/>
                        <a:pt x="1297534" y="3521"/>
                        <a:pt x="1297534" y="7702"/>
                      </a:cubicBezTo>
                      <a:cubicBezTo>
                        <a:pt x="1297534" y="11883"/>
                        <a:pt x="1300945" y="15404"/>
                        <a:pt x="1305236" y="15404"/>
                      </a:cubicBezTo>
                      <a:lnTo>
                        <a:pt x="1305236" y="15404"/>
                      </a:lnTo>
                      <a:close/>
                      <a:moveTo>
                        <a:pt x="1274319" y="15404"/>
                      </a:moveTo>
                      <a:cubicBezTo>
                        <a:pt x="1278609" y="15404"/>
                        <a:pt x="1282020" y="11883"/>
                        <a:pt x="1282020" y="7702"/>
                      </a:cubicBezTo>
                      <a:cubicBezTo>
                        <a:pt x="1282020" y="3411"/>
                        <a:pt x="1278609" y="0"/>
                        <a:pt x="1274319" y="0"/>
                      </a:cubicBezTo>
                      <a:cubicBezTo>
                        <a:pt x="1270027" y="0"/>
                        <a:pt x="1266617" y="3521"/>
                        <a:pt x="1266617" y="7702"/>
                      </a:cubicBezTo>
                      <a:cubicBezTo>
                        <a:pt x="1266617" y="11883"/>
                        <a:pt x="1270138" y="15404"/>
                        <a:pt x="1274319" y="15404"/>
                      </a:cubicBezTo>
                      <a:lnTo>
                        <a:pt x="1274319" y="15404"/>
                      </a:lnTo>
                      <a:close/>
                      <a:moveTo>
                        <a:pt x="1243401" y="15404"/>
                      </a:moveTo>
                      <a:cubicBezTo>
                        <a:pt x="1247692" y="15404"/>
                        <a:pt x="1251103" y="11883"/>
                        <a:pt x="1251103" y="7702"/>
                      </a:cubicBezTo>
                      <a:cubicBezTo>
                        <a:pt x="1251103" y="3411"/>
                        <a:pt x="1247692" y="0"/>
                        <a:pt x="1243401" y="0"/>
                      </a:cubicBezTo>
                      <a:cubicBezTo>
                        <a:pt x="1239110" y="0"/>
                        <a:pt x="1235699" y="3521"/>
                        <a:pt x="1235699" y="7702"/>
                      </a:cubicBezTo>
                      <a:cubicBezTo>
                        <a:pt x="1235810" y="11883"/>
                        <a:pt x="1239220" y="15404"/>
                        <a:pt x="1243401" y="15404"/>
                      </a:cubicBezTo>
                      <a:lnTo>
                        <a:pt x="1243401" y="15404"/>
                      </a:lnTo>
                      <a:close/>
                      <a:moveTo>
                        <a:pt x="1212594" y="15404"/>
                      </a:moveTo>
                      <a:cubicBezTo>
                        <a:pt x="1216885" y="15404"/>
                        <a:pt x="1220296" y="11883"/>
                        <a:pt x="1220296" y="7702"/>
                      </a:cubicBezTo>
                      <a:cubicBezTo>
                        <a:pt x="1220296" y="3411"/>
                        <a:pt x="1216885" y="0"/>
                        <a:pt x="1212594" y="0"/>
                      </a:cubicBezTo>
                      <a:cubicBezTo>
                        <a:pt x="1208303" y="0"/>
                        <a:pt x="1204892" y="3521"/>
                        <a:pt x="1204892" y="7702"/>
                      </a:cubicBezTo>
                      <a:cubicBezTo>
                        <a:pt x="1204892" y="11883"/>
                        <a:pt x="1208303" y="15404"/>
                        <a:pt x="1212594" y="15404"/>
                      </a:cubicBezTo>
                      <a:lnTo>
                        <a:pt x="1212594" y="15404"/>
                      </a:lnTo>
                      <a:close/>
                      <a:moveTo>
                        <a:pt x="1181677" y="15404"/>
                      </a:moveTo>
                      <a:cubicBezTo>
                        <a:pt x="1185968" y="15404"/>
                        <a:pt x="1189379" y="11883"/>
                        <a:pt x="1189379" y="7702"/>
                      </a:cubicBezTo>
                      <a:cubicBezTo>
                        <a:pt x="1189379" y="3411"/>
                        <a:pt x="1185968" y="0"/>
                        <a:pt x="1181677" y="0"/>
                      </a:cubicBezTo>
                      <a:cubicBezTo>
                        <a:pt x="1177386" y="0"/>
                        <a:pt x="1173975" y="3521"/>
                        <a:pt x="1173975" y="7702"/>
                      </a:cubicBezTo>
                      <a:cubicBezTo>
                        <a:pt x="1173975" y="11883"/>
                        <a:pt x="1177386" y="15404"/>
                        <a:pt x="1181677" y="15404"/>
                      </a:cubicBezTo>
                      <a:lnTo>
                        <a:pt x="1181677" y="15404"/>
                      </a:lnTo>
                      <a:close/>
                      <a:moveTo>
                        <a:pt x="1150759" y="15404"/>
                      </a:moveTo>
                      <a:cubicBezTo>
                        <a:pt x="1155051" y="15404"/>
                        <a:pt x="1158461" y="11883"/>
                        <a:pt x="1158461" y="7702"/>
                      </a:cubicBezTo>
                      <a:cubicBezTo>
                        <a:pt x="1158461" y="3411"/>
                        <a:pt x="1155051" y="0"/>
                        <a:pt x="1150759" y="0"/>
                      </a:cubicBezTo>
                      <a:cubicBezTo>
                        <a:pt x="1146469" y="0"/>
                        <a:pt x="1143058" y="3521"/>
                        <a:pt x="1143058" y="7702"/>
                      </a:cubicBezTo>
                      <a:cubicBezTo>
                        <a:pt x="1143058" y="11883"/>
                        <a:pt x="1146469" y="15404"/>
                        <a:pt x="1150759" y="15404"/>
                      </a:cubicBezTo>
                      <a:lnTo>
                        <a:pt x="1150759" y="15404"/>
                      </a:lnTo>
                      <a:close/>
                      <a:moveTo>
                        <a:pt x="1119842" y="15404"/>
                      </a:moveTo>
                      <a:cubicBezTo>
                        <a:pt x="1124133" y="15404"/>
                        <a:pt x="1127544" y="11883"/>
                        <a:pt x="1127544" y="7702"/>
                      </a:cubicBezTo>
                      <a:cubicBezTo>
                        <a:pt x="1127544" y="3411"/>
                        <a:pt x="1124133" y="0"/>
                        <a:pt x="1119842" y="0"/>
                      </a:cubicBezTo>
                      <a:cubicBezTo>
                        <a:pt x="1115551" y="0"/>
                        <a:pt x="1112140" y="3521"/>
                        <a:pt x="1112140" y="7702"/>
                      </a:cubicBezTo>
                      <a:cubicBezTo>
                        <a:pt x="1112140" y="11883"/>
                        <a:pt x="1115661" y="15404"/>
                        <a:pt x="1119842" y="15404"/>
                      </a:cubicBezTo>
                      <a:lnTo>
                        <a:pt x="1119842" y="15404"/>
                      </a:lnTo>
                      <a:close/>
                      <a:moveTo>
                        <a:pt x="1088925" y="15404"/>
                      </a:moveTo>
                      <a:cubicBezTo>
                        <a:pt x="1093216" y="15404"/>
                        <a:pt x="1096627" y="11883"/>
                        <a:pt x="1096627" y="7702"/>
                      </a:cubicBezTo>
                      <a:cubicBezTo>
                        <a:pt x="1096627" y="3411"/>
                        <a:pt x="1093216" y="0"/>
                        <a:pt x="1088925" y="0"/>
                      </a:cubicBezTo>
                      <a:cubicBezTo>
                        <a:pt x="1084634" y="0"/>
                        <a:pt x="1081223" y="3521"/>
                        <a:pt x="1081223" y="7702"/>
                      </a:cubicBezTo>
                      <a:cubicBezTo>
                        <a:pt x="1081333" y="11883"/>
                        <a:pt x="1084744" y="15404"/>
                        <a:pt x="1088925" y="15404"/>
                      </a:cubicBezTo>
                      <a:lnTo>
                        <a:pt x="1088925" y="15404"/>
                      </a:lnTo>
                      <a:close/>
                      <a:moveTo>
                        <a:pt x="1058118" y="15404"/>
                      </a:moveTo>
                      <a:cubicBezTo>
                        <a:pt x="1062409" y="15404"/>
                        <a:pt x="1065820" y="11883"/>
                        <a:pt x="1065820" y="7702"/>
                      </a:cubicBezTo>
                      <a:cubicBezTo>
                        <a:pt x="1065820" y="3411"/>
                        <a:pt x="1062409" y="0"/>
                        <a:pt x="1058118" y="0"/>
                      </a:cubicBezTo>
                      <a:cubicBezTo>
                        <a:pt x="1053827" y="0"/>
                        <a:pt x="1050416" y="3521"/>
                        <a:pt x="1050416" y="7702"/>
                      </a:cubicBezTo>
                      <a:cubicBezTo>
                        <a:pt x="1050416" y="11883"/>
                        <a:pt x="1053827" y="15404"/>
                        <a:pt x="1058118" y="15404"/>
                      </a:cubicBezTo>
                      <a:lnTo>
                        <a:pt x="1058118" y="15404"/>
                      </a:lnTo>
                      <a:close/>
                      <a:moveTo>
                        <a:pt x="1027200" y="15404"/>
                      </a:moveTo>
                      <a:cubicBezTo>
                        <a:pt x="1031492" y="15404"/>
                        <a:pt x="1034902" y="11883"/>
                        <a:pt x="1034902" y="7702"/>
                      </a:cubicBezTo>
                      <a:cubicBezTo>
                        <a:pt x="1034902" y="3411"/>
                        <a:pt x="1031492" y="0"/>
                        <a:pt x="1027200" y="0"/>
                      </a:cubicBezTo>
                      <a:cubicBezTo>
                        <a:pt x="1022910" y="0"/>
                        <a:pt x="1019499" y="3521"/>
                        <a:pt x="1019499" y="7702"/>
                      </a:cubicBezTo>
                      <a:cubicBezTo>
                        <a:pt x="1019499" y="11883"/>
                        <a:pt x="1022910" y="15404"/>
                        <a:pt x="1027200" y="15404"/>
                      </a:cubicBezTo>
                      <a:lnTo>
                        <a:pt x="1027200" y="15404"/>
                      </a:lnTo>
                      <a:close/>
                      <a:moveTo>
                        <a:pt x="996283" y="15404"/>
                      </a:moveTo>
                      <a:cubicBezTo>
                        <a:pt x="1000574" y="15404"/>
                        <a:pt x="1003985" y="11883"/>
                        <a:pt x="1003985" y="7702"/>
                      </a:cubicBezTo>
                      <a:cubicBezTo>
                        <a:pt x="1003985" y="3411"/>
                        <a:pt x="1000574" y="0"/>
                        <a:pt x="996283" y="0"/>
                      </a:cubicBezTo>
                      <a:cubicBezTo>
                        <a:pt x="991992" y="0"/>
                        <a:pt x="988582" y="3521"/>
                        <a:pt x="988582" y="7702"/>
                      </a:cubicBezTo>
                      <a:cubicBezTo>
                        <a:pt x="988582" y="11883"/>
                        <a:pt x="991992" y="15404"/>
                        <a:pt x="996283" y="15404"/>
                      </a:cubicBezTo>
                      <a:lnTo>
                        <a:pt x="996283" y="15404"/>
                      </a:lnTo>
                      <a:close/>
                      <a:moveTo>
                        <a:pt x="965366" y="15404"/>
                      </a:moveTo>
                      <a:cubicBezTo>
                        <a:pt x="969657" y="15404"/>
                        <a:pt x="973068" y="11883"/>
                        <a:pt x="973068" y="7702"/>
                      </a:cubicBezTo>
                      <a:cubicBezTo>
                        <a:pt x="973068" y="3411"/>
                        <a:pt x="969657" y="0"/>
                        <a:pt x="965366" y="0"/>
                      </a:cubicBezTo>
                      <a:cubicBezTo>
                        <a:pt x="961075" y="0"/>
                        <a:pt x="957664" y="3521"/>
                        <a:pt x="957664" y="7702"/>
                      </a:cubicBezTo>
                      <a:cubicBezTo>
                        <a:pt x="957664" y="11883"/>
                        <a:pt x="961185" y="15404"/>
                        <a:pt x="965366" y="15404"/>
                      </a:cubicBezTo>
                      <a:lnTo>
                        <a:pt x="965366" y="15404"/>
                      </a:lnTo>
                      <a:close/>
                      <a:moveTo>
                        <a:pt x="934449" y="15404"/>
                      </a:moveTo>
                      <a:cubicBezTo>
                        <a:pt x="938740" y="15404"/>
                        <a:pt x="942151" y="11883"/>
                        <a:pt x="942151" y="7702"/>
                      </a:cubicBezTo>
                      <a:cubicBezTo>
                        <a:pt x="942151" y="3411"/>
                        <a:pt x="938740" y="0"/>
                        <a:pt x="934449" y="0"/>
                      </a:cubicBezTo>
                      <a:cubicBezTo>
                        <a:pt x="930158" y="0"/>
                        <a:pt x="926747" y="3521"/>
                        <a:pt x="926747" y="7702"/>
                      </a:cubicBezTo>
                      <a:cubicBezTo>
                        <a:pt x="926857" y="11883"/>
                        <a:pt x="930268" y="15404"/>
                        <a:pt x="934449" y="15404"/>
                      </a:cubicBezTo>
                      <a:lnTo>
                        <a:pt x="934449" y="15404"/>
                      </a:lnTo>
                      <a:close/>
                      <a:moveTo>
                        <a:pt x="903642" y="15404"/>
                      </a:moveTo>
                      <a:cubicBezTo>
                        <a:pt x="907933" y="15404"/>
                        <a:pt x="911343" y="11883"/>
                        <a:pt x="911343" y="7702"/>
                      </a:cubicBezTo>
                      <a:cubicBezTo>
                        <a:pt x="911343" y="3411"/>
                        <a:pt x="907933" y="0"/>
                        <a:pt x="903642" y="0"/>
                      </a:cubicBezTo>
                      <a:cubicBezTo>
                        <a:pt x="899351" y="0"/>
                        <a:pt x="895940" y="3521"/>
                        <a:pt x="895940" y="7702"/>
                      </a:cubicBezTo>
                      <a:cubicBezTo>
                        <a:pt x="895940" y="11883"/>
                        <a:pt x="899351" y="15404"/>
                        <a:pt x="903642" y="15404"/>
                      </a:cubicBezTo>
                      <a:lnTo>
                        <a:pt x="903642" y="15404"/>
                      </a:lnTo>
                      <a:close/>
                      <a:moveTo>
                        <a:pt x="872724" y="15404"/>
                      </a:moveTo>
                      <a:cubicBezTo>
                        <a:pt x="877015" y="15404"/>
                        <a:pt x="880426" y="11883"/>
                        <a:pt x="880426" y="7702"/>
                      </a:cubicBezTo>
                      <a:cubicBezTo>
                        <a:pt x="880426" y="3411"/>
                        <a:pt x="877015" y="0"/>
                        <a:pt x="872724" y="0"/>
                      </a:cubicBezTo>
                      <a:cubicBezTo>
                        <a:pt x="868433" y="0"/>
                        <a:pt x="865023" y="3521"/>
                        <a:pt x="865023" y="7702"/>
                      </a:cubicBezTo>
                      <a:cubicBezTo>
                        <a:pt x="865023" y="11883"/>
                        <a:pt x="868433" y="15404"/>
                        <a:pt x="872724" y="15404"/>
                      </a:cubicBezTo>
                      <a:lnTo>
                        <a:pt x="872724" y="15404"/>
                      </a:lnTo>
                      <a:close/>
                      <a:moveTo>
                        <a:pt x="841807" y="15404"/>
                      </a:moveTo>
                      <a:cubicBezTo>
                        <a:pt x="846098" y="15404"/>
                        <a:pt x="849509" y="11883"/>
                        <a:pt x="849509" y="7702"/>
                      </a:cubicBezTo>
                      <a:cubicBezTo>
                        <a:pt x="849509" y="3411"/>
                        <a:pt x="846098" y="0"/>
                        <a:pt x="841807" y="0"/>
                      </a:cubicBezTo>
                      <a:cubicBezTo>
                        <a:pt x="837516" y="0"/>
                        <a:pt x="834105" y="3521"/>
                        <a:pt x="834105" y="7702"/>
                      </a:cubicBezTo>
                      <a:cubicBezTo>
                        <a:pt x="834105" y="11883"/>
                        <a:pt x="837626" y="15404"/>
                        <a:pt x="841807" y="15404"/>
                      </a:cubicBezTo>
                      <a:lnTo>
                        <a:pt x="841807" y="15404"/>
                      </a:lnTo>
                      <a:close/>
                      <a:moveTo>
                        <a:pt x="810890" y="15404"/>
                      </a:moveTo>
                      <a:cubicBezTo>
                        <a:pt x="815181" y="15404"/>
                        <a:pt x="818592" y="11883"/>
                        <a:pt x="818592" y="7702"/>
                      </a:cubicBezTo>
                      <a:cubicBezTo>
                        <a:pt x="818592" y="3411"/>
                        <a:pt x="815181" y="0"/>
                        <a:pt x="810890" y="0"/>
                      </a:cubicBezTo>
                      <a:cubicBezTo>
                        <a:pt x="806599" y="0"/>
                        <a:pt x="803188" y="3521"/>
                        <a:pt x="803188" y="7702"/>
                      </a:cubicBezTo>
                      <a:cubicBezTo>
                        <a:pt x="803188" y="11883"/>
                        <a:pt x="806709" y="15404"/>
                        <a:pt x="810890" y="15404"/>
                      </a:cubicBezTo>
                      <a:lnTo>
                        <a:pt x="810890" y="15404"/>
                      </a:lnTo>
                      <a:close/>
                      <a:moveTo>
                        <a:pt x="779972" y="15404"/>
                      </a:moveTo>
                      <a:cubicBezTo>
                        <a:pt x="784264" y="15404"/>
                        <a:pt x="787674" y="11883"/>
                        <a:pt x="787674" y="7702"/>
                      </a:cubicBezTo>
                      <a:cubicBezTo>
                        <a:pt x="787674" y="3411"/>
                        <a:pt x="784264" y="0"/>
                        <a:pt x="779972" y="0"/>
                      </a:cubicBezTo>
                      <a:cubicBezTo>
                        <a:pt x="775682" y="0"/>
                        <a:pt x="772271" y="3521"/>
                        <a:pt x="772271" y="7702"/>
                      </a:cubicBezTo>
                      <a:cubicBezTo>
                        <a:pt x="772381" y="11883"/>
                        <a:pt x="775792" y="15404"/>
                        <a:pt x="779972" y="15404"/>
                      </a:cubicBezTo>
                      <a:lnTo>
                        <a:pt x="779972" y="15404"/>
                      </a:lnTo>
                      <a:close/>
                      <a:moveTo>
                        <a:pt x="749165" y="15404"/>
                      </a:moveTo>
                      <a:cubicBezTo>
                        <a:pt x="753457" y="15404"/>
                        <a:pt x="756867" y="11883"/>
                        <a:pt x="756867" y="7702"/>
                      </a:cubicBezTo>
                      <a:cubicBezTo>
                        <a:pt x="756867" y="3411"/>
                        <a:pt x="753457" y="0"/>
                        <a:pt x="749165" y="0"/>
                      </a:cubicBezTo>
                      <a:cubicBezTo>
                        <a:pt x="744875" y="0"/>
                        <a:pt x="741463" y="3521"/>
                        <a:pt x="741463" y="7702"/>
                      </a:cubicBezTo>
                      <a:cubicBezTo>
                        <a:pt x="741463" y="11883"/>
                        <a:pt x="744875" y="15404"/>
                        <a:pt x="749165" y="15404"/>
                      </a:cubicBezTo>
                      <a:lnTo>
                        <a:pt x="749165" y="15404"/>
                      </a:lnTo>
                      <a:close/>
                      <a:moveTo>
                        <a:pt x="718248" y="15404"/>
                      </a:moveTo>
                      <a:cubicBezTo>
                        <a:pt x="722539" y="15404"/>
                        <a:pt x="725950" y="11883"/>
                        <a:pt x="725950" y="7702"/>
                      </a:cubicBezTo>
                      <a:cubicBezTo>
                        <a:pt x="725950" y="3411"/>
                        <a:pt x="722539" y="0"/>
                        <a:pt x="718248" y="0"/>
                      </a:cubicBezTo>
                      <a:cubicBezTo>
                        <a:pt x="713957" y="0"/>
                        <a:pt x="710546" y="3521"/>
                        <a:pt x="710546" y="7702"/>
                      </a:cubicBezTo>
                      <a:cubicBezTo>
                        <a:pt x="710546" y="11883"/>
                        <a:pt x="713957" y="15404"/>
                        <a:pt x="718248" y="15404"/>
                      </a:cubicBezTo>
                      <a:lnTo>
                        <a:pt x="718248" y="15404"/>
                      </a:lnTo>
                      <a:close/>
                      <a:moveTo>
                        <a:pt x="687331" y="15404"/>
                      </a:moveTo>
                      <a:cubicBezTo>
                        <a:pt x="691622" y="15404"/>
                        <a:pt x="695033" y="11883"/>
                        <a:pt x="695033" y="7702"/>
                      </a:cubicBezTo>
                      <a:cubicBezTo>
                        <a:pt x="695033" y="3411"/>
                        <a:pt x="691622" y="0"/>
                        <a:pt x="687331" y="0"/>
                      </a:cubicBezTo>
                      <a:cubicBezTo>
                        <a:pt x="683040" y="0"/>
                        <a:pt x="679629" y="3521"/>
                        <a:pt x="679629" y="7702"/>
                      </a:cubicBezTo>
                      <a:cubicBezTo>
                        <a:pt x="679629" y="11883"/>
                        <a:pt x="683150" y="15404"/>
                        <a:pt x="687331" y="15404"/>
                      </a:cubicBezTo>
                      <a:lnTo>
                        <a:pt x="687331" y="15404"/>
                      </a:lnTo>
                      <a:close/>
                      <a:moveTo>
                        <a:pt x="656414" y="15404"/>
                      </a:moveTo>
                      <a:cubicBezTo>
                        <a:pt x="660705" y="15404"/>
                        <a:pt x="664115" y="11883"/>
                        <a:pt x="664115" y="7702"/>
                      </a:cubicBezTo>
                      <a:cubicBezTo>
                        <a:pt x="664115" y="3411"/>
                        <a:pt x="660705" y="0"/>
                        <a:pt x="656414" y="0"/>
                      </a:cubicBezTo>
                      <a:cubicBezTo>
                        <a:pt x="652123" y="0"/>
                        <a:pt x="648712" y="3521"/>
                        <a:pt x="648712" y="7702"/>
                      </a:cubicBezTo>
                      <a:cubicBezTo>
                        <a:pt x="648712" y="11883"/>
                        <a:pt x="652233" y="15404"/>
                        <a:pt x="656414" y="15404"/>
                      </a:cubicBezTo>
                      <a:lnTo>
                        <a:pt x="656414" y="15404"/>
                      </a:lnTo>
                      <a:close/>
                      <a:moveTo>
                        <a:pt x="625606" y="15404"/>
                      </a:moveTo>
                      <a:cubicBezTo>
                        <a:pt x="629898" y="15404"/>
                        <a:pt x="633308" y="11883"/>
                        <a:pt x="633308" y="7702"/>
                      </a:cubicBezTo>
                      <a:cubicBezTo>
                        <a:pt x="633308" y="3411"/>
                        <a:pt x="629898" y="0"/>
                        <a:pt x="625606" y="0"/>
                      </a:cubicBezTo>
                      <a:cubicBezTo>
                        <a:pt x="621316" y="0"/>
                        <a:pt x="617905" y="3521"/>
                        <a:pt x="617905" y="7702"/>
                      </a:cubicBezTo>
                      <a:cubicBezTo>
                        <a:pt x="617905" y="11883"/>
                        <a:pt x="621316" y="15404"/>
                        <a:pt x="625606" y="15404"/>
                      </a:cubicBezTo>
                      <a:lnTo>
                        <a:pt x="625606" y="15404"/>
                      </a:lnTo>
                      <a:close/>
                      <a:moveTo>
                        <a:pt x="594689" y="15404"/>
                      </a:moveTo>
                      <a:cubicBezTo>
                        <a:pt x="598980" y="15404"/>
                        <a:pt x="602391" y="11883"/>
                        <a:pt x="602391" y="7702"/>
                      </a:cubicBezTo>
                      <a:cubicBezTo>
                        <a:pt x="602391" y="3411"/>
                        <a:pt x="598980" y="0"/>
                        <a:pt x="594689" y="0"/>
                      </a:cubicBezTo>
                      <a:cubicBezTo>
                        <a:pt x="590398" y="0"/>
                        <a:pt x="586988" y="3521"/>
                        <a:pt x="586988" y="7702"/>
                      </a:cubicBezTo>
                      <a:cubicBezTo>
                        <a:pt x="586988" y="11883"/>
                        <a:pt x="590398" y="15404"/>
                        <a:pt x="594689" y="15404"/>
                      </a:cubicBezTo>
                      <a:lnTo>
                        <a:pt x="594689" y="15404"/>
                      </a:lnTo>
                      <a:close/>
                      <a:moveTo>
                        <a:pt x="563772" y="15404"/>
                      </a:moveTo>
                      <a:cubicBezTo>
                        <a:pt x="568063" y="15404"/>
                        <a:pt x="571474" y="11883"/>
                        <a:pt x="571474" y="7702"/>
                      </a:cubicBezTo>
                      <a:cubicBezTo>
                        <a:pt x="571474" y="3411"/>
                        <a:pt x="568063" y="0"/>
                        <a:pt x="563772" y="0"/>
                      </a:cubicBezTo>
                      <a:cubicBezTo>
                        <a:pt x="559481" y="0"/>
                        <a:pt x="556070" y="3521"/>
                        <a:pt x="556070" y="7702"/>
                      </a:cubicBezTo>
                      <a:cubicBezTo>
                        <a:pt x="556070" y="11883"/>
                        <a:pt x="559481" y="15404"/>
                        <a:pt x="563772" y="15404"/>
                      </a:cubicBezTo>
                      <a:lnTo>
                        <a:pt x="563772" y="15404"/>
                      </a:lnTo>
                      <a:close/>
                      <a:moveTo>
                        <a:pt x="532855" y="15404"/>
                      </a:moveTo>
                      <a:cubicBezTo>
                        <a:pt x="537146" y="15404"/>
                        <a:pt x="540557" y="11883"/>
                        <a:pt x="540557" y="7702"/>
                      </a:cubicBezTo>
                      <a:cubicBezTo>
                        <a:pt x="540557" y="3411"/>
                        <a:pt x="537146" y="0"/>
                        <a:pt x="532855" y="0"/>
                      </a:cubicBezTo>
                      <a:cubicBezTo>
                        <a:pt x="528564" y="0"/>
                        <a:pt x="525153" y="3521"/>
                        <a:pt x="525153" y="7702"/>
                      </a:cubicBezTo>
                      <a:cubicBezTo>
                        <a:pt x="525153" y="11883"/>
                        <a:pt x="528674" y="15404"/>
                        <a:pt x="532855" y="15404"/>
                      </a:cubicBezTo>
                      <a:lnTo>
                        <a:pt x="532855" y="15404"/>
                      </a:lnTo>
                      <a:close/>
                      <a:moveTo>
                        <a:pt x="501937" y="15404"/>
                      </a:moveTo>
                      <a:cubicBezTo>
                        <a:pt x="506229" y="15404"/>
                        <a:pt x="509639" y="11883"/>
                        <a:pt x="509639" y="7702"/>
                      </a:cubicBezTo>
                      <a:cubicBezTo>
                        <a:pt x="509639" y="3411"/>
                        <a:pt x="506229" y="0"/>
                        <a:pt x="501937" y="0"/>
                      </a:cubicBezTo>
                      <a:cubicBezTo>
                        <a:pt x="497647" y="0"/>
                        <a:pt x="494236" y="3521"/>
                        <a:pt x="494236" y="7702"/>
                      </a:cubicBezTo>
                      <a:cubicBezTo>
                        <a:pt x="494346" y="11883"/>
                        <a:pt x="497756" y="15404"/>
                        <a:pt x="501937" y="15404"/>
                      </a:cubicBezTo>
                      <a:lnTo>
                        <a:pt x="501937" y="15404"/>
                      </a:lnTo>
                      <a:close/>
                      <a:moveTo>
                        <a:pt x="471130" y="15404"/>
                      </a:moveTo>
                      <a:cubicBezTo>
                        <a:pt x="475421" y="15404"/>
                        <a:pt x="478832" y="11883"/>
                        <a:pt x="478832" y="7702"/>
                      </a:cubicBezTo>
                      <a:cubicBezTo>
                        <a:pt x="478832" y="3411"/>
                        <a:pt x="475421" y="0"/>
                        <a:pt x="471130" y="0"/>
                      </a:cubicBezTo>
                      <a:cubicBezTo>
                        <a:pt x="466839" y="0"/>
                        <a:pt x="463428" y="3521"/>
                        <a:pt x="463428" y="7702"/>
                      </a:cubicBezTo>
                      <a:cubicBezTo>
                        <a:pt x="463428" y="11883"/>
                        <a:pt x="466839" y="15404"/>
                        <a:pt x="471130" y="15404"/>
                      </a:cubicBezTo>
                      <a:lnTo>
                        <a:pt x="471130" y="15404"/>
                      </a:lnTo>
                      <a:close/>
                      <a:moveTo>
                        <a:pt x="440213" y="15404"/>
                      </a:moveTo>
                      <a:cubicBezTo>
                        <a:pt x="444504" y="15404"/>
                        <a:pt x="447915" y="11883"/>
                        <a:pt x="447915" y="7702"/>
                      </a:cubicBezTo>
                      <a:cubicBezTo>
                        <a:pt x="447915" y="3411"/>
                        <a:pt x="444504" y="0"/>
                        <a:pt x="440213" y="0"/>
                      </a:cubicBezTo>
                      <a:cubicBezTo>
                        <a:pt x="435922" y="0"/>
                        <a:pt x="432511" y="3521"/>
                        <a:pt x="432511" y="7702"/>
                      </a:cubicBezTo>
                      <a:cubicBezTo>
                        <a:pt x="432511" y="11883"/>
                        <a:pt x="435922" y="15404"/>
                        <a:pt x="440213" y="15404"/>
                      </a:cubicBezTo>
                      <a:lnTo>
                        <a:pt x="440213" y="15404"/>
                      </a:lnTo>
                      <a:close/>
                      <a:moveTo>
                        <a:pt x="409296" y="15404"/>
                      </a:moveTo>
                      <a:cubicBezTo>
                        <a:pt x="413587" y="15404"/>
                        <a:pt x="416998" y="11883"/>
                        <a:pt x="416998" y="7702"/>
                      </a:cubicBezTo>
                      <a:cubicBezTo>
                        <a:pt x="416998" y="3411"/>
                        <a:pt x="413587" y="0"/>
                        <a:pt x="409296" y="0"/>
                      </a:cubicBezTo>
                      <a:cubicBezTo>
                        <a:pt x="405005" y="0"/>
                        <a:pt x="401594" y="3521"/>
                        <a:pt x="401594" y="7702"/>
                      </a:cubicBezTo>
                      <a:cubicBezTo>
                        <a:pt x="401594" y="11883"/>
                        <a:pt x="405005" y="15404"/>
                        <a:pt x="409296" y="15404"/>
                      </a:cubicBezTo>
                      <a:lnTo>
                        <a:pt x="409296" y="15404"/>
                      </a:lnTo>
                      <a:close/>
                      <a:moveTo>
                        <a:pt x="378378" y="15404"/>
                      </a:moveTo>
                      <a:cubicBezTo>
                        <a:pt x="382670" y="15404"/>
                        <a:pt x="386080" y="11883"/>
                        <a:pt x="386080" y="7702"/>
                      </a:cubicBezTo>
                      <a:cubicBezTo>
                        <a:pt x="386080" y="3411"/>
                        <a:pt x="382670" y="0"/>
                        <a:pt x="378378" y="0"/>
                      </a:cubicBezTo>
                      <a:cubicBezTo>
                        <a:pt x="374088" y="0"/>
                        <a:pt x="370677" y="3521"/>
                        <a:pt x="370677" y="7702"/>
                      </a:cubicBezTo>
                      <a:cubicBezTo>
                        <a:pt x="370677" y="11883"/>
                        <a:pt x="374198" y="15404"/>
                        <a:pt x="378378" y="15404"/>
                      </a:cubicBezTo>
                      <a:lnTo>
                        <a:pt x="378378" y="15404"/>
                      </a:lnTo>
                      <a:close/>
                      <a:moveTo>
                        <a:pt x="347461" y="15404"/>
                      </a:moveTo>
                      <a:cubicBezTo>
                        <a:pt x="351752" y="15404"/>
                        <a:pt x="355163" y="11883"/>
                        <a:pt x="355163" y="7702"/>
                      </a:cubicBezTo>
                      <a:cubicBezTo>
                        <a:pt x="355163" y="3411"/>
                        <a:pt x="351752" y="0"/>
                        <a:pt x="347461" y="0"/>
                      </a:cubicBezTo>
                      <a:cubicBezTo>
                        <a:pt x="343170" y="0"/>
                        <a:pt x="339760" y="3521"/>
                        <a:pt x="339760" y="7702"/>
                      </a:cubicBezTo>
                      <a:cubicBezTo>
                        <a:pt x="339869" y="11883"/>
                        <a:pt x="343281" y="15404"/>
                        <a:pt x="347461" y="15404"/>
                      </a:cubicBezTo>
                      <a:lnTo>
                        <a:pt x="347461" y="15404"/>
                      </a:lnTo>
                      <a:close/>
                      <a:moveTo>
                        <a:pt x="316654" y="15404"/>
                      </a:moveTo>
                      <a:cubicBezTo>
                        <a:pt x="320945" y="15404"/>
                        <a:pt x="324356" y="11883"/>
                        <a:pt x="324356" y="7702"/>
                      </a:cubicBezTo>
                      <a:cubicBezTo>
                        <a:pt x="324356" y="3411"/>
                        <a:pt x="320945" y="0"/>
                        <a:pt x="316654" y="0"/>
                      </a:cubicBezTo>
                      <a:cubicBezTo>
                        <a:pt x="312363" y="0"/>
                        <a:pt x="308952" y="3521"/>
                        <a:pt x="308952" y="7702"/>
                      </a:cubicBezTo>
                      <a:cubicBezTo>
                        <a:pt x="308952" y="11883"/>
                        <a:pt x="312363" y="15404"/>
                        <a:pt x="316654" y="15404"/>
                      </a:cubicBezTo>
                      <a:lnTo>
                        <a:pt x="316654" y="15404"/>
                      </a:lnTo>
                      <a:close/>
                      <a:moveTo>
                        <a:pt x="285737" y="15404"/>
                      </a:moveTo>
                      <a:cubicBezTo>
                        <a:pt x="290028" y="15404"/>
                        <a:pt x="293439" y="11883"/>
                        <a:pt x="293439" y="7702"/>
                      </a:cubicBezTo>
                      <a:cubicBezTo>
                        <a:pt x="293439" y="3411"/>
                        <a:pt x="290028" y="0"/>
                        <a:pt x="285737" y="0"/>
                      </a:cubicBezTo>
                      <a:cubicBezTo>
                        <a:pt x="281446" y="0"/>
                        <a:pt x="278035" y="3521"/>
                        <a:pt x="278035" y="7702"/>
                      </a:cubicBezTo>
                      <a:cubicBezTo>
                        <a:pt x="278035" y="11883"/>
                        <a:pt x="281446" y="15404"/>
                        <a:pt x="285737" y="15404"/>
                      </a:cubicBezTo>
                      <a:lnTo>
                        <a:pt x="285737" y="15404"/>
                      </a:lnTo>
                      <a:close/>
                      <a:moveTo>
                        <a:pt x="254820" y="15404"/>
                      </a:moveTo>
                      <a:cubicBezTo>
                        <a:pt x="259111" y="15404"/>
                        <a:pt x="262521" y="11883"/>
                        <a:pt x="262521" y="7702"/>
                      </a:cubicBezTo>
                      <a:cubicBezTo>
                        <a:pt x="262521" y="3411"/>
                        <a:pt x="259111" y="0"/>
                        <a:pt x="254820" y="0"/>
                      </a:cubicBezTo>
                      <a:cubicBezTo>
                        <a:pt x="250529" y="0"/>
                        <a:pt x="247118" y="3521"/>
                        <a:pt x="247118" y="7702"/>
                      </a:cubicBezTo>
                      <a:cubicBezTo>
                        <a:pt x="247118" y="11883"/>
                        <a:pt x="250529" y="15404"/>
                        <a:pt x="254820" y="15404"/>
                      </a:cubicBezTo>
                      <a:lnTo>
                        <a:pt x="254820" y="15404"/>
                      </a:lnTo>
                      <a:close/>
                      <a:moveTo>
                        <a:pt x="223903" y="15404"/>
                      </a:moveTo>
                      <a:cubicBezTo>
                        <a:pt x="228193" y="15404"/>
                        <a:pt x="231604" y="11883"/>
                        <a:pt x="231604" y="7702"/>
                      </a:cubicBezTo>
                      <a:cubicBezTo>
                        <a:pt x="231604" y="3411"/>
                        <a:pt x="228193" y="0"/>
                        <a:pt x="223903" y="0"/>
                      </a:cubicBezTo>
                      <a:cubicBezTo>
                        <a:pt x="219611" y="0"/>
                        <a:pt x="216201" y="3521"/>
                        <a:pt x="216201" y="7702"/>
                      </a:cubicBezTo>
                      <a:cubicBezTo>
                        <a:pt x="216201" y="11883"/>
                        <a:pt x="219721" y="15404"/>
                        <a:pt x="223903" y="15404"/>
                      </a:cubicBezTo>
                      <a:lnTo>
                        <a:pt x="223903" y="15404"/>
                      </a:lnTo>
                      <a:close/>
                      <a:moveTo>
                        <a:pt x="192985" y="15404"/>
                      </a:moveTo>
                      <a:cubicBezTo>
                        <a:pt x="197276" y="15404"/>
                        <a:pt x="200687" y="11883"/>
                        <a:pt x="200687" y="7702"/>
                      </a:cubicBezTo>
                      <a:cubicBezTo>
                        <a:pt x="200687" y="3411"/>
                        <a:pt x="197276" y="0"/>
                        <a:pt x="192985" y="0"/>
                      </a:cubicBezTo>
                      <a:cubicBezTo>
                        <a:pt x="188694" y="0"/>
                        <a:pt x="185283" y="3521"/>
                        <a:pt x="185283" y="7702"/>
                      </a:cubicBezTo>
                      <a:cubicBezTo>
                        <a:pt x="185393" y="11883"/>
                        <a:pt x="188804" y="15404"/>
                        <a:pt x="192985" y="15404"/>
                      </a:cubicBezTo>
                      <a:lnTo>
                        <a:pt x="192985" y="15404"/>
                      </a:lnTo>
                      <a:close/>
                      <a:moveTo>
                        <a:pt x="162178" y="15404"/>
                      </a:moveTo>
                      <a:cubicBezTo>
                        <a:pt x="166469" y="15404"/>
                        <a:pt x="169880" y="11883"/>
                        <a:pt x="169880" y="7702"/>
                      </a:cubicBezTo>
                      <a:cubicBezTo>
                        <a:pt x="169880" y="3411"/>
                        <a:pt x="166469" y="0"/>
                        <a:pt x="162178" y="0"/>
                      </a:cubicBezTo>
                      <a:cubicBezTo>
                        <a:pt x="157887" y="0"/>
                        <a:pt x="154476" y="3521"/>
                        <a:pt x="154476" y="7702"/>
                      </a:cubicBezTo>
                      <a:cubicBezTo>
                        <a:pt x="154476" y="11883"/>
                        <a:pt x="157887" y="15404"/>
                        <a:pt x="162178" y="15404"/>
                      </a:cubicBezTo>
                      <a:lnTo>
                        <a:pt x="162178" y="15404"/>
                      </a:lnTo>
                      <a:close/>
                      <a:moveTo>
                        <a:pt x="131261" y="15404"/>
                      </a:moveTo>
                      <a:cubicBezTo>
                        <a:pt x="135552" y="15404"/>
                        <a:pt x="138963" y="11883"/>
                        <a:pt x="138963" y="7702"/>
                      </a:cubicBezTo>
                      <a:cubicBezTo>
                        <a:pt x="138963" y="3411"/>
                        <a:pt x="135552" y="0"/>
                        <a:pt x="131261" y="0"/>
                      </a:cubicBezTo>
                      <a:cubicBezTo>
                        <a:pt x="126970" y="0"/>
                        <a:pt x="123559" y="3521"/>
                        <a:pt x="123559" y="7702"/>
                      </a:cubicBezTo>
                      <a:cubicBezTo>
                        <a:pt x="123559" y="11883"/>
                        <a:pt x="126970" y="15404"/>
                        <a:pt x="131261" y="15404"/>
                      </a:cubicBezTo>
                      <a:lnTo>
                        <a:pt x="131261" y="15404"/>
                      </a:lnTo>
                      <a:close/>
                      <a:moveTo>
                        <a:pt x="100343" y="15404"/>
                      </a:moveTo>
                      <a:cubicBezTo>
                        <a:pt x="104634" y="15404"/>
                        <a:pt x="108045" y="11883"/>
                        <a:pt x="108045" y="7702"/>
                      </a:cubicBezTo>
                      <a:cubicBezTo>
                        <a:pt x="108045" y="3411"/>
                        <a:pt x="104634" y="0"/>
                        <a:pt x="100343" y="0"/>
                      </a:cubicBezTo>
                      <a:cubicBezTo>
                        <a:pt x="96052" y="0"/>
                        <a:pt x="92642" y="3521"/>
                        <a:pt x="92642" y="7702"/>
                      </a:cubicBezTo>
                      <a:cubicBezTo>
                        <a:pt x="92642" y="11883"/>
                        <a:pt x="96162" y="15404"/>
                        <a:pt x="100343" y="15404"/>
                      </a:cubicBezTo>
                      <a:lnTo>
                        <a:pt x="100343" y="15404"/>
                      </a:lnTo>
                      <a:close/>
                      <a:moveTo>
                        <a:pt x="69426" y="15404"/>
                      </a:moveTo>
                      <a:cubicBezTo>
                        <a:pt x="73717" y="15404"/>
                        <a:pt x="77128" y="11883"/>
                        <a:pt x="77128" y="7702"/>
                      </a:cubicBezTo>
                      <a:cubicBezTo>
                        <a:pt x="77128" y="3411"/>
                        <a:pt x="73717" y="0"/>
                        <a:pt x="69426" y="0"/>
                      </a:cubicBezTo>
                      <a:cubicBezTo>
                        <a:pt x="65135" y="0"/>
                        <a:pt x="61724" y="3521"/>
                        <a:pt x="61724" y="7702"/>
                      </a:cubicBezTo>
                      <a:cubicBezTo>
                        <a:pt x="61724" y="11883"/>
                        <a:pt x="65245" y="15404"/>
                        <a:pt x="69426" y="15404"/>
                      </a:cubicBezTo>
                      <a:lnTo>
                        <a:pt x="69426" y="15404"/>
                      </a:lnTo>
                      <a:close/>
                      <a:moveTo>
                        <a:pt x="38509" y="15404"/>
                      </a:moveTo>
                      <a:cubicBezTo>
                        <a:pt x="42800" y="15404"/>
                        <a:pt x="46211" y="11883"/>
                        <a:pt x="46211" y="7702"/>
                      </a:cubicBezTo>
                      <a:cubicBezTo>
                        <a:pt x="46211" y="3411"/>
                        <a:pt x="42800" y="0"/>
                        <a:pt x="38509" y="0"/>
                      </a:cubicBezTo>
                      <a:cubicBezTo>
                        <a:pt x="34218" y="0"/>
                        <a:pt x="30807" y="3521"/>
                        <a:pt x="30807" y="7702"/>
                      </a:cubicBezTo>
                      <a:cubicBezTo>
                        <a:pt x="30917" y="11883"/>
                        <a:pt x="34328" y="15404"/>
                        <a:pt x="38509" y="15404"/>
                      </a:cubicBezTo>
                      <a:lnTo>
                        <a:pt x="38509" y="15404"/>
                      </a:lnTo>
                      <a:close/>
                      <a:moveTo>
                        <a:pt x="7702" y="15404"/>
                      </a:moveTo>
                      <a:cubicBezTo>
                        <a:pt x="11993" y="15404"/>
                        <a:pt x="15404" y="11883"/>
                        <a:pt x="15404" y="7702"/>
                      </a:cubicBezTo>
                      <a:cubicBezTo>
                        <a:pt x="15404" y="3411"/>
                        <a:pt x="11993" y="0"/>
                        <a:pt x="7702" y="0"/>
                      </a:cubicBezTo>
                      <a:cubicBezTo>
                        <a:pt x="3411" y="0"/>
                        <a:pt x="0" y="3521"/>
                        <a:pt x="0" y="7702"/>
                      </a:cubicBezTo>
                      <a:cubicBezTo>
                        <a:pt x="0" y="11883"/>
                        <a:pt x="3411" y="15404"/>
                        <a:pt x="7702" y="15404"/>
                      </a:cubicBez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E086F419-277C-4E0C-AE35-FDB1EF22C498}"/>
                    </a:ext>
                  </a:extLst>
                </p:cNvPr>
                <p:cNvSpPr/>
                <p:nvPr/>
              </p:nvSpPr>
              <p:spPr>
                <a:xfrm>
                  <a:off x="5409989" y="6354364"/>
                  <a:ext cx="1374772" cy="15403"/>
                </a:xfrm>
                <a:custGeom>
                  <a:avLst/>
                  <a:gdLst>
                    <a:gd name="connsiteX0" fmla="*/ 1367070 w 1374772"/>
                    <a:gd name="connsiteY0" fmla="*/ 15404 h 15403"/>
                    <a:gd name="connsiteX1" fmla="*/ 1374772 w 1374772"/>
                    <a:gd name="connsiteY1" fmla="*/ 7702 h 15403"/>
                    <a:gd name="connsiteX2" fmla="*/ 1367070 w 1374772"/>
                    <a:gd name="connsiteY2" fmla="*/ 0 h 15403"/>
                    <a:gd name="connsiteX3" fmla="*/ 1359369 w 1374772"/>
                    <a:gd name="connsiteY3" fmla="*/ 7702 h 15403"/>
                    <a:gd name="connsiteX4" fmla="*/ 1367070 w 1374772"/>
                    <a:gd name="connsiteY4" fmla="*/ 15404 h 15403"/>
                    <a:gd name="connsiteX5" fmla="*/ 1367070 w 1374772"/>
                    <a:gd name="connsiteY5" fmla="*/ 15404 h 15403"/>
                    <a:gd name="connsiteX6" fmla="*/ 1336153 w 1374772"/>
                    <a:gd name="connsiteY6" fmla="*/ 15404 h 15403"/>
                    <a:gd name="connsiteX7" fmla="*/ 1343855 w 1374772"/>
                    <a:gd name="connsiteY7" fmla="*/ 7702 h 15403"/>
                    <a:gd name="connsiteX8" fmla="*/ 1336153 w 1374772"/>
                    <a:gd name="connsiteY8" fmla="*/ 0 h 15403"/>
                    <a:gd name="connsiteX9" fmla="*/ 1328451 w 1374772"/>
                    <a:gd name="connsiteY9" fmla="*/ 7702 h 15403"/>
                    <a:gd name="connsiteX10" fmla="*/ 1336153 w 1374772"/>
                    <a:gd name="connsiteY10" fmla="*/ 15404 h 15403"/>
                    <a:gd name="connsiteX11" fmla="*/ 1336153 w 1374772"/>
                    <a:gd name="connsiteY11" fmla="*/ 15404 h 15403"/>
                    <a:gd name="connsiteX12" fmla="*/ 1305236 w 1374772"/>
                    <a:gd name="connsiteY12" fmla="*/ 15404 h 15403"/>
                    <a:gd name="connsiteX13" fmla="*/ 1312938 w 1374772"/>
                    <a:gd name="connsiteY13" fmla="*/ 7702 h 15403"/>
                    <a:gd name="connsiteX14" fmla="*/ 1305236 w 1374772"/>
                    <a:gd name="connsiteY14" fmla="*/ 0 h 15403"/>
                    <a:gd name="connsiteX15" fmla="*/ 1297534 w 1374772"/>
                    <a:gd name="connsiteY15" fmla="*/ 7702 h 15403"/>
                    <a:gd name="connsiteX16" fmla="*/ 1305236 w 1374772"/>
                    <a:gd name="connsiteY16" fmla="*/ 15404 h 15403"/>
                    <a:gd name="connsiteX17" fmla="*/ 1305236 w 1374772"/>
                    <a:gd name="connsiteY17" fmla="*/ 15404 h 15403"/>
                    <a:gd name="connsiteX18" fmla="*/ 1274319 w 1374772"/>
                    <a:gd name="connsiteY18" fmla="*/ 15404 h 15403"/>
                    <a:gd name="connsiteX19" fmla="*/ 1282020 w 1374772"/>
                    <a:gd name="connsiteY19" fmla="*/ 7702 h 15403"/>
                    <a:gd name="connsiteX20" fmla="*/ 1274319 w 1374772"/>
                    <a:gd name="connsiteY20" fmla="*/ 0 h 15403"/>
                    <a:gd name="connsiteX21" fmla="*/ 1266617 w 1374772"/>
                    <a:gd name="connsiteY21" fmla="*/ 7702 h 15403"/>
                    <a:gd name="connsiteX22" fmla="*/ 1274319 w 1374772"/>
                    <a:gd name="connsiteY22" fmla="*/ 15404 h 15403"/>
                    <a:gd name="connsiteX23" fmla="*/ 1274319 w 1374772"/>
                    <a:gd name="connsiteY23" fmla="*/ 15404 h 15403"/>
                    <a:gd name="connsiteX24" fmla="*/ 1243401 w 1374772"/>
                    <a:gd name="connsiteY24" fmla="*/ 15404 h 15403"/>
                    <a:gd name="connsiteX25" fmla="*/ 1251103 w 1374772"/>
                    <a:gd name="connsiteY25" fmla="*/ 7702 h 15403"/>
                    <a:gd name="connsiteX26" fmla="*/ 1243401 w 1374772"/>
                    <a:gd name="connsiteY26" fmla="*/ 0 h 15403"/>
                    <a:gd name="connsiteX27" fmla="*/ 1235699 w 1374772"/>
                    <a:gd name="connsiteY27" fmla="*/ 7702 h 15403"/>
                    <a:gd name="connsiteX28" fmla="*/ 1243401 w 1374772"/>
                    <a:gd name="connsiteY28" fmla="*/ 15404 h 15403"/>
                    <a:gd name="connsiteX29" fmla="*/ 1243401 w 1374772"/>
                    <a:gd name="connsiteY29" fmla="*/ 15404 h 15403"/>
                    <a:gd name="connsiteX30" fmla="*/ 1212594 w 1374772"/>
                    <a:gd name="connsiteY30" fmla="*/ 15404 h 15403"/>
                    <a:gd name="connsiteX31" fmla="*/ 1220296 w 1374772"/>
                    <a:gd name="connsiteY31" fmla="*/ 7702 h 15403"/>
                    <a:gd name="connsiteX32" fmla="*/ 1212594 w 1374772"/>
                    <a:gd name="connsiteY32" fmla="*/ 0 h 15403"/>
                    <a:gd name="connsiteX33" fmla="*/ 1204892 w 1374772"/>
                    <a:gd name="connsiteY33" fmla="*/ 7702 h 15403"/>
                    <a:gd name="connsiteX34" fmla="*/ 1212594 w 1374772"/>
                    <a:gd name="connsiteY34" fmla="*/ 15404 h 15403"/>
                    <a:gd name="connsiteX35" fmla="*/ 1212594 w 1374772"/>
                    <a:gd name="connsiteY35" fmla="*/ 15404 h 15403"/>
                    <a:gd name="connsiteX36" fmla="*/ 1181677 w 1374772"/>
                    <a:gd name="connsiteY36" fmla="*/ 15404 h 15403"/>
                    <a:gd name="connsiteX37" fmla="*/ 1189379 w 1374772"/>
                    <a:gd name="connsiteY37" fmla="*/ 7702 h 15403"/>
                    <a:gd name="connsiteX38" fmla="*/ 1181677 w 1374772"/>
                    <a:gd name="connsiteY38" fmla="*/ 0 h 15403"/>
                    <a:gd name="connsiteX39" fmla="*/ 1173975 w 1374772"/>
                    <a:gd name="connsiteY39" fmla="*/ 7702 h 15403"/>
                    <a:gd name="connsiteX40" fmla="*/ 1181677 w 1374772"/>
                    <a:gd name="connsiteY40" fmla="*/ 15404 h 15403"/>
                    <a:gd name="connsiteX41" fmla="*/ 1181677 w 1374772"/>
                    <a:gd name="connsiteY41" fmla="*/ 15404 h 15403"/>
                    <a:gd name="connsiteX42" fmla="*/ 1150759 w 1374772"/>
                    <a:gd name="connsiteY42" fmla="*/ 15404 h 15403"/>
                    <a:gd name="connsiteX43" fmla="*/ 1158461 w 1374772"/>
                    <a:gd name="connsiteY43" fmla="*/ 7702 h 15403"/>
                    <a:gd name="connsiteX44" fmla="*/ 1150759 w 1374772"/>
                    <a:gd name="connsiteY44" fmla="*/ 0 h 15403"/>
                    <a:gd name="connsiteX45" fmla="*/ 1143058 w 1374772"/>
                    <a:gd name="connsiteY45" fmla="*/ 7702 h 15403"/>
                    <a:gd name="connsiteX46" fmla="*/ 1150759 w 1374772"/>
                    <a:gd name="connsiteY46" fmla="*/ 15404 h 15403"/>
                    <a:gd name="connsiteX47" fmla="*/ 1150759 w 1374772"/>
                    <a:gd name="connsiteY47" fmla="*/ 15404 h 15403"/>
                    <a:gd name="connsiteX48" fmla="*/ 1119842 w 1374772"/>
                    <a:gd name="connsiteY48" fmla="*/ 15404 h 15403"/>
                    <a:gd name="connsiteX49" fmla="*/ 1127544 w 1374772"/>
                    <a:gd name="connsiteY49" fmla="*/ 7702 h 15403"/>
                    <a:gd name="connsiteX50" fmla="*/ 1119842 w 1374772"/>
                    <a:gd name="connsiteY50" fmla="*/ 0 h 15403"/>
                    <a:gd name="connsiteX51" fmla="*/ 1112141 w 1374772"/>
                    <a:gd name="connsiteY51" fmla="*/ 7702 h 15403"/>
                    <a:gd name="connsiteX52" fmla="*/ 1119842 w 1374772"/>
                    <a:gd name="connsiteY52" fmla="*/ 15404 h 15403"/>
                    <a:gd name="connsiteX53" fmla="*/ 1119842 w 1374772"/>
                    <a:gd name="connsiteY53" fmla="*/ 15404 h 15403"/>
                    <a:gd name="connsiteX54" fmla="*/ 1088925 w 1374772"/>
                    <a:gd name="connsiteY54" fmla="*/ 15404 h 15403"/>
                    <a:gd name="connsiteX55" fmla="*/ 1096627 w 1374772"/>
                    <a:gd name="connsiteY55" fmla="*/ 7702 h 15403"/>
                    <a:gd name="connsiteX56" fmla="*/ 1088925 w 1374772"/>
                    <a:gd name="connsiteY56" fmla="*/ 0 h 15403"/>
                    <a:gd name="connsiteX57" fmla="*/ 1081223 w 1374772"/>
                    <a:gd name="connsiteY57" fmla="*/ 7702 h 15403"/>
                    <a:gd name="connsiteX58" fmla="*/ 1088925 w 1374772"/>
                    <a:gd name="connsiteY58" fmla="*/ 15404 h 15403"/>
                    <a:gd name="connsiteX59" fmla="*/ 1088925 w 1374772"/>
                    <a:gd name="connsiteY59" fmla="*/ 15404 h 15403"/>
                    <a:gd name="connsiteX60" fmla="*/ 1058118 w 1374772"/>
                    <a:gd name="connsiteY60" fmla="*/ 15404 h 15403"/>
                    <a:gd name="connsiteX61" fmla="*/ 1065820 w 1374772"/>
                    <a:gd name="connsiteY61" fmla="*/ 7702 h 15403"/>
                    <a:gd name="connsiteX62" fmla="*/ 1058118 w 1374772"/>
                    <a:gd name="connsiteY62" fmla="*/ 0 h 15403"/>
                    <a:gd name="connsiteX63" fmla="*/ 1050416 w 1374772"/>
                    <a:gd name="connsiteY63" fmla="*/ 7702 h 15403"/>
                    <a:gd name="connsiteX64" fmla="*/ 1058118 w 1374772"/>
                    <a:gd name="connsiteY64" fmla="*/ 15404 h 15403"/>
                    <a:gd name="connsiteX65" fmla="*/ 1058118 w 1374772"/>
                    <a:gd name="connsiteY65" fmla="*/ 15404 h 15403"/>
                    <a:gd name="connsiteX66" fmla="*/ 1027201 w 1374772"/>
                    <a:gd name="connsiteY66" fmla="*/ 15404 h 15403"/>
                    <a:gd name="connsiteX67" fmla="*/ 1034902 w 1374772"/>
                    <a:gd name="connsiteY67" fmla="*/ 7702 h 15403"/>
                    <a:gd name="connsiteX68" fmla="*/ 1027201 w 1374772"/>
                    <a:gd name="connsiteY68" fmla="*/ 0 h 15403"/>
                    <a:gd name="connsiteX69" fmla="*/ 1019499 w 1374772"/>
                    <a:gd name="connsiteY69" fmla="*/ 7702 h 15403"/>
                    <a:gd name="connsiteX70" fmla="*/ 1027201 w 1374772"/>
                    <a:gd name="connsiteY70" fmla="*/ 15404 h 15403"/>
                    <a:gd name="connsiteX71" fmla="*/ 1027201 w 1374772"/>
                    <a:gd name="connsiteY71" fmla="*/ 15404 h 15403"/>
                    <a:gd name="connsiteX72" fmla="*/ 996284 w 1374772"/>
                    <a:gd name="connsiteY72" fmla="*/ 15404 h 15403"/>
                    <a:gd name="connsiteX73" fmla="*/ 1003985 w 1374772"/>
                    <a:gd name="connsiteY73" fmla="*/ 7702 h 15403"/>
                    <a:gd name="connsiteX74" fmla="*/ 996284 w 1374772"/>
                    <a:gd name="connsiteY74" fmla="*/ 0 h 15403"/>
                    <a:gd name="connsiteX75" fmla="*/ 988582 w 1374772"/>
                    <a:gd name="connsiteY75" fmla="*/ 7702 h 15403"/>
                    <a:gd name="connsiteX76" fmla="*/ 996284 w 1374772"/>
                    <a:gd name="connsiteY76" fmla="*/ 15404 h 15403"/>
                    <a:gd name="connsiteX77" fmla="*/ 996284 w 1374772"/>
                    <a:gd name="connsiteY77" fmla="*/ 15404 h 15403"/>
                    <a:gd name="connsiteX78" fmla="*/ 965366 w 1374772"/>
                    <a:gd name="connsiteY78" fmla="*/ 15404 h 15403"/>
                    <a:gd name="connsiteX79" fmla="*/ 973068 w 1374772"/>
                    <a:gd name="connsiteY79" fmla="*/ 7702 h 15403"/>
                    <a:gd name="connsiteX80" fmla="*/ 965366 w 1374772"/>
                    <a:gd name="connsiteY80" fmla="*/ 0 h 15403"/>
                    <a:gd name="connsiteX81" fmla="*/ 957664 w 1374772"/>
                    <a:gd name="connsiteY81" fmla="*/ 7702 h 15403"/>
                    <a:gd name="connsiteX82" fmla="*/ 965366 w 1374772"/>
                    <a:gd name="connsiteY82" fmla="*/ 15404 h 15403"/>
                    <a:gd name="connsiteX83" fmla="*/ 965366 w 1374772"/>
                    <a:gd name="connsiteY83" fmla="*/ 15404 h 15403"/>
                    <a:gd name="connsiteX84" fmla="*/ 934449 w 1374772"/>
                    <a:gd name="connsiteY84" fmla="*/ 15404 h 15403"/>
                    <a:gd name="connsiteX85" fmla="*/ 942151 w 1374772"/>
                    <a:gd name="connsiteY85" fmla="*/ 7702 h 15403"/>
                    <a:gd name="connsiteX86" fmla="*/ 934449 w 1374772"/>
                    <a:gd name="connsiteY86" fmla="*/ 0 h 15403"/>
                    <a:gd name="connsiteX87" fmla="*/ 926747 w 1374772"/>
                    <a:gd name="connsiteY87" fmla="*/ 7702 h 15403"/>
                    <a:gd name="connsiteX88" fmla="*/ 934449 w 1374772"/>
                    <a:gd name="connsiteY88" fmla="*/ 15404 h 15403"/>
                    <a:gd name="connsiteX89" fmla="*/ 934449 w 1374772"/>
                    <a:gd name="connsiteY89" fmla="*/ 15404 h 15403"/>
                    <a:gd name="connsiteX90" fmla="*/ 903642 w 1374772"/>
                    <a:gd name="connsiteY90" fmla="*/ 15404 h 15403"/>
                    <a:gd name="connsiteX91" fmla="*/ 911344 w 1374772"/>
                    <a:gd name="connsiteY91" fmla="*/ 7702 h 15403"/>
                    <a:gd name="connsiteX92" fmla="*/ 903642 w 1374772"/>
                    <a:gd name="connsiteY92" fmla="*/ 0 h 15403"/>
                    <a:gd name="connsiteX93" fmla="*/ 895940 w 1374772"/>
                    <a:gd name="connsiteY93" fmla="*/ 7702 h 15403"/>
                    <a:gd name="connsiteX94" fmla="*/ 903642 w 1374772"/>
                    <a:gd name="connsiteY94" fmla="*/ 15404 h 15403"/>
                    <a:gd name="connsiteX95" fmla="*/ 903642 w 1374772"/>
                    <a:gd name="connsiteY95" fmla="*/ 15404 h 15403"/>
                    <a:gd name="connsiteX96" fmla="*/ 872724 w 1374772"/>
                    <a:gd name="connsiteY96" fmla="*/ 15404 h 15403"/>
                    <a:gd name="connsiteX97" fmla="*/ 880426 w 1374772"/>
                    <a:gd name="connsiteY97" fmla="*/ 7702 h 15403"/>
                    <a:gd name="connsiteX98" fmla="*/ 872724 w 1374772"/>
                    <a:gd name="connsiteY98" fmla="*/ 0 h 15403"/>
                    <a:gd name="connsiteX99" fmla="*/ 865023 w 1374772"/>
                    <a:gd name="connsiteY99" fmla="*/ 7702 h 15403"/>
                    <a:gd name="connsiteX100" fmla="*/ 872724 w 1374772"/>
                    <a:gd name="connsiteY100" fmla="*/ 15404 h 15403"/>
                    <a:gd name="connsiteX101" fmla="*/ 872724 w 1374772"/>
                    <a:gd name="connsiteY101" fmla="*/ 15404 h 15403"/>
                    <a:gd name="connsiteX102" fmla="*/ 841807 w 1374772"/>
                    <a:gd name="connsiteY102" fmla="*/ 15404 h 15403"/>
                    <a:gd name="connsiteX103" fmla="*/ 849509 w 1374772"/>
                    <a:gd name="connsiteY103" fmla="*/ 7702 h 15403"/>
                    <a:gd name="connsiteX104" fmla="*/ 841807 w 1374772"/>
                    <a:gd name="connsiteY104" fmla="*/ 0 h 15403"/>
                    <a:gd name="connsiteX105" fmla="*/ 834105 w 1374772"/>
                    <a:gd name="connsiteY105" fmla="*/ 7702 h 15403"/>
                    <a:gd name="connsiteX106" fmla="*/ 841807 w 1374772"/>
                    <a:gd name="connsiteY106" fmla="*/ 15404 h 15403"/>
                    <a:gd name="connsiteX107" fmla="*/ 841807 w 1374772"/>
                    <a:gd name="connsiteY107" fmla="*/ 15404 h 15403"/>
                    <a:gd name="connsiteX108" fmla="*/ 810890 w 1374772"/>
                    <a:gd name="connsiteY108" fmla="*/ 15404 h 15403"/>
                    <a:gd name="connsiteX109" fmla="*/ 818592 w 1374772"/>
                    <a:gd name="connsiteY109" fmla="*/ 7702 h 15403"/>
                    <a:gd name="connsiteX110" fmla="*/ 810890 w 1374772"/>
                    <a:gd name="connsiteY110" fmla="*/ 0 h 15403"/>
                    <a:gd name="connsiteX111" fmla="*/ 803188 w 1374772"/>
                    <a:gd name="connsiteY111" fmla="*/ 7702 h 15403"/>
                    <a:gd name="connsiteX112" fmla="*/ 810890 w 1374772"/>
                    <a:gd name="connsiteY112" fmla="*/ 15404 h 15403"/>
                    <a:gd name="connsiteX113" fmla="*/ 810890 w 1374772"/>
                    <a:gd name="connsiteY113" fmla="*/ 15404 h 15403"/>
                    <a:gd name="connsiteX114" fmla="*/ 780083 w 1374772"/>
                    <a:gd name="connsiteY114" fmla="*/ 15404 h 15403"/>
                    <a:gd name="connsiteX115" fmla="*/ 787785 w 1374772"/>
                    <a:gd name="connsiteY115" fmla="*/ 7702 h 15403"/>
                    <a:gd name="connsiteX116" fmla="*/ 780083 w 1374772"/>
                    <a:gd name="connsiteY116" fmla="*/ 0 h 15403"/>
                    <a:gd name="connsiteX117" fmla="*/ 772381 w 1374772"/>
                    <a:gd name="connsiteY117" fmla="*/ 7702 h 15403"/>
                    <a:gd name="connsiteX118" fmla="*/ 780083 w 1374772"/>
                    <a:gd name="connsiteY118" fmla="*/ 15404 h 15403"/>
                    <a:gd name="connsiteX119" fmla="*/ 780083 w 1374772"/>
                    <a:gd name="connsiteY119" fmla="*/ 15404 h 15403"/>
                    <a:gd name="connsiteX120" fmla="*/ 749165 w 1374772"/>
                    <a:gd name="connsiteY120" fmla="*/ 15404 h 15403"/>
                    <a:gd name="connsiteX121" fmla="*/ 756867 w 1374772"/>
                    <a:gd name="connsiteY121" fmla="*/ 7702 h 15403"/>
                    <a:gd name="connsiteX122" fmla="*/ 749165 w 1374772"/>
                    <a:gd name="connsiteY122" fmla="*/ 0 h 15403"/>
                    <a:gd name="connsiteX123" fmla="*/ 741464 w 1374772"/>
                    <a:gd name="connsiteY123" fmla="*/ 7702 h 15403"/>
                    <a:gd name="connsiteX124" fmla="*/ 749165 w 1374772"/>
                    <a:gd name="connsiteY124" fmla="*/ 15404 h 15403"/>
                    <a:gd name="connsiteX125" fmla="*/ 749165 w 1374772"/>
                    <a:gd name="connsiteY125" fmla="*/ 15404 h 15403"/>
                    <a:gd name="connsiteX126" fmla="*/ 718248 w 1374772"/>
                    <a:gd name="connsiteY126" fmla="*/ 15404 h 15403"/>
                    <a:gd name="connsiteX127" fmla="*/ 725950 w 1374772"/>
                    <a:gd name="connsiteY127" fmla="*/ 7702 h 15403"/>
                    <a:gd name="connsiteX128" fmla="*/ 718248 w 1374772"/>
                    <a:gd name="connsiteY128" fmla="*/ 0 h 15403"/>
                    <a:gd name="connsiteX129" fmla="*/ 710547 w 1374772"/>
                    <a:gd name="connsiteY129" fmla="*/ 7702 h 15403"/>
                    <a:gd name="connsiteX130" fmla="*/ 718248 w 1374772"/>
                    <a:gd name="connsiteY130" fmla="*/ 15404 h 15403"/>
                    <a:gd name="connsiteX131" fmla="*/ 718248 w 1374772"/>
                    <a:gd name="connsiteY131" fmla="*/ 15404 h 15403"/>
                    <a:gd name="connsiteX132" fmla="*/ 687331 w 1374772"/>
                    <a:gd name="connsiteY132" fmla="*/ 15404 h 15403"/>
                    <a:gd name="connsiteX133" fmla="*/ 695033 w 1374772"/>
                    <a:gd name="connsiteY133" fmla="*/ 7702 h 15403"/>
                    <a:gd name="connsiteX134" fmla="*/ 687331 w 1374772"/>
                    <a:gd name="connsiteY134" fmla="*/ 0 h 15403"/>
                    <a:gd name="connsiteX135" fmla="*/ 679629 w 1374772"/>
                    <a:gd name="connsiteY135" fmla="*/ 7702 h 15403"/>
                    <a:gd name="connsiteX136" fmla="*/ 687331 w 1374772"/>
                    <a:gd name="connsiteY136" fmla="*/ 15404 h 15403"/>
                    <a:gd name="connsiteX137" fmla="*/ 687331 w 1374772"/>
                    <a:gd name="connsiteY137" fmla="*/ 15404 h 15403"/>
                    <a:gd name="connsiteX138" fmla="*/ 656414 w 1374772"/>
                    <a:gd name="connsiteY138" fmla="*/ 15404 h 15403"/>
                    <a:gd name="connsiteX139" fmla="*/ 664116 w 1374772"/>
                    <a:gd name="connsiteY139" fmla="*/ 7702 h 15403"/>
                    <a:gd name="connsiteX140" fmla="*/ 656414 w 1374772"/>
                    <a:gd name="connsiteY140" fmla="*/ 0 h 15403"/>
                    <a:gd name="connsiteX141" fmla="*/ 648712 w 1374772"/>
                    <a:gd name="connsiteY141" fmla="*/ 7702 h 15403"/>
                    <a:gd name="connsiteX142" fmla="*/ 656414 w 1374772"/>
                    <a:gd name="connsiteY142" fmla="*/ 15404 h 15403"/>
                    <a:gd name="connsiteX143" fmla="*/ 656414 w 1374772"/>
                    <a:gd name="connsiteY143" fmla="*/ 15404 h 15403"/>
                    <a:gd name="connsiteX144" fmla="*/ 625607 w 1374772"/>
                    <a:gd name="connsiteY144" fmla="*/ 15404 h 15403"/>
                    <a:gd name="connsiteX145" fmla="*/ 633308 w 1374772"/>
                    <a:gd name="connsiteY145" fmla="*/ 7702 h 15403"/>
                    <a:gd name="connsiteX146" fmla="*/ 625607 w 1374772"/>
                    <a:gd name="connsiteY146" fmla="*/ 0 h 15403"/>
                    <a:gd name="connsiteX147" fmla="*/ 617905 w 1374772"/>
                    <a:gd name="connsiteY147" fmla="*/ 7702 h 15403"/>
                    <a:gd name="connsiteX148" fmla="*/ 625607 w 1374772"/>
                    <a:gd name="connsiteY148" fmla="*/ 15404 h 15403"/>
                    <a:gd name="connsiteX149" fmla="*/ 625607 w 1374772"/>
                    <a:gd name="connsiteY149" fmla="*/ 15404 h 15403"/>
                    <a:gd name="connsiteX150" fmla="*/ 594689 w 1374772"/>
                    <a:gd name="connsiteY150" fmla="*/ 15404 h 15403"/>
                    <a:gd name="connsiteX151" fmla="*/ 602391 w 1374772"/>
                    <a:gd name="connsiteY151" fmla="*/ 7702 h 15403"/>
                    <a:gd name="connsiteX152" fmla="*/ 594689 w 1374772"/>
                    <a:gd name="connsiteY152" fmla="*/ 0 h 15403"/>
                    <a:gd name="connsiteX153" fmla="*/ 586988 w 1374772"/>
                    <a:gd name="connsiteY153" fmla="*/ 7702 h 15403"/>
                    <a:gd name="connsiteX154" fmla="*/ 594689 w 1374772"/>
                    <a:gd name="connsiteY154" fmla="*/ 15404 h 15403"/>
                    <a:gd name="connsiteX155" fmla="*/ 594689 w 1374772"/>
                    <a:gd name="connsiteY155" fmla="*/ 15404 h 15403"/>
                    <a:gd name="connsiteX156" fmla="*/ 563772 w 1374772"/>
                    <a:gd name="connsiteY156" fmla="*/ 15404 h 15403"/>
                    <a:gd name="connsiteX157" fmla="*/ 571474 w 1374772"/>
                    <a:gd name="connsiteY157" fmla="*/ 7702 h 15403"/>
                    <a:gd name="connsiteX158" fmla="*/ 563772 w 1374772"/>
                    <a:gd name="connsiteY158" fmla="*/ 0 h 15403"/>
                    <a:gd name="connsiteX159" fmla="*/ 556070 w 1374772"/>
                    <a:gd name="connsiteY159" fmla="*/ 7702 h 15403"/>
                    <a:gd name="connsiteX160" fmla="*/ 563772 w 1374772"/>
                    <a:gd name="connsiteY160" fmla="*/ 15404 h 15403"/>
                    <a:gd name="connsiteX161" fmla="*/ 563772 w 1374772"/>
                    <a:gd name="connsiteY161" fmla="*/ 15404 h 15403"/>
                    <a:gd name="connsiteX162" fmla="*/ 532855 w 1374772"/>
                    <a:gd name="connsiteY162" fmla="*/ 15404 h 15403"/>
                    <a:gd name="connsiteX163" fmla="*/ 540557 w 1374772"/>
                    <a:gd name="connsiteY163" fmla="*/ 7702 h 15403"/>
                    <a:gd name="connsiteX164" fmla="*/ 532855 w 1374772"/>
                    <a:gd name="connsiteY164" fmla="*/ 0 h 15403"/>
                    <a:gd name="connsiteX165" fmla="*/ 525153 w 1374772"/>
                    <a:gd name="connsiteY165" fmla="*/ 7702 h 15403"/>
                    <a:gd name="connsiteX166" fmla="*/ 532855 w 1374772"/>
                    <a:gd name="connsiteY166" fmla="*/ 15404 h 15403"/>
                    <a:gd name="connsiteX167" fmla="*/ 532855 w 1374772"/>
                    <a:gd name="connsiteY167" fmla="*/ 15404 h 15403"/>
                    <a:gd name="connsiteX168" fmla="*/ 501937 w 1374772"/>
                    <a:gd name="connsiteY168" fmla="*/ 15404 h 15403"/>
                    <a:gd name="connsiteX169" fmla="*/ 509639 w 1374772"/>
                    <a:gd name="connsiteY169" fmla="*/ 7702 h 15403"/>
                    <a:gd name="connsiteX170" fmla="*/ 501937 w 1374772"/>
                    <a:gd name="connsiteY170" fmla="*/ 0 h 15403"/>
                    <a:gd name="connsiteX171" fmla="*/ 494236 w 1374772"/>
                    <a:gd name="connsiteY171" fmla="*/ 7702 h 15403"/>
                    <a:gd name="connsiteX172" fmla="*/ 501937 w 1374772"/>
                    <a:gd name="connsiteY172" fmla="*/ 15404 h 15403"/>
                    <a:gd name="connsiteX173" fmla="*/ 501937 w 1374772"/>
                    <a:gd name="connsiteY173" fmla="*/ 15404 h 15403"/>
                    <a:gd name="connsiteX174" fmla="*/ 471130 w 1374772"/>
                    <a:gd name="connsiteY174" fmla="*/ 15404 h 15403"/>
                    <a:gd name="connsiteX175" fmla="*/ 478832 w 1374772"/>
                    <a:gd name="connsiteY175" fmla="*/ 7702 h 15403"/>
                    <a:gd name="connsiteX176" fmla="*/ 471130 w 1374772"/>
                    <a:gd name="connsiteY176" fmla="*/ 0 h 15403"/>
                    <a:gd name="connsiteX177" fmla="*/ 463428 w 1374772"/>
                    <a:gd name="connsiteY177" fmla="*/ 7702 h 15403"/>
                    <a:gd name="connsiteX178" fmla="*/ 471130 w 1374772"/>
                    <a:gd name="connsiteY178" fmla="*/ 15404 h 15403"/>
                    <a:gd name="connsiteX179" fmla="*/ 471130 w 1374772"/>
                    <a:gd name="connsiteY179" fmla="*/ 15404 h 15403"/>
                    <a:gd name="connsiteX180" fmla="*/ 440213 w 1374772"/>
                    <a:gd name="connsiteY180" fmla="*/ 15404 h 15403"/>
                    <a:gd name="connsiteX181" fmla="*/ 447915 w 1374772"/>
                    <a:gd name="connsiteY181" fmla="*/ 7702 h 15403"/>
                    <a:gd name="connsiteX182" fmla="*/ 440213 w 1374772"/>
                    <a:gd name="connsiteY182" fmla="*/ 0 h 15403"/>
                    <a:gd name="connsiteX183" fmla="*/ 432511 w 1374772"/>
                    <a:gd name="connsiteY183" fmla="*/ 7702 h 15403"/>
                    <a:gd name="connsiteX184" fmla="*/ 440213 w 1374772"/>
                    <a:gd name="connsiteY184" fmla="*/ 15404 h 15403"/>
                    <a:gd name="connsiteX185" fmla="*/ 440213 w 1374772"/>
                    <a:gd name="connsiteY185" fmla="*/ 15404 h 15403"/>
                    <a:gd name="connsiteX186" fmla="*/ 409296 w 1374772"/>
                    <a:gd name="connsiteY186" fmla="*/ 15404 h 15403"/>
                    <a:gd name="connsiteX187" fmla="*/ 416998 w 1374772"/>
                    <a:gd name="connsiteY187" fmla="*/ 7702 h 15403"/>
                    <a:gd name="connsiteX188" fmla="*/ 409296 w 1374772"/>
                    <a:gd name="connsiteY188" fmla="*/ 0 h 15403"/>
                    <a:gd name="connsiteX189" fmla="*/ 401594 w 1374772"/>
                    <a:gd name="connsiteY189" fmla="*/ 7702 h 15403"/>
                    <a:gd name="connsiteX190" fmla="*/ 409296 w 1374772"/>
                    <a:gd name="connsiteY190" fmla="*/ 15404 h 15403"/>
                    <a:gd name="connsiteX191" fmla="*/ 409296 w 1374772"/>
                    <a:gd name="connsiteY191" fmla="*/ 15404 h 15403"/>
                    <a:gd name="connsiteX192" fmla="*/ 378379 w 1374772"/>
                    <a:gd name="connsiteY192" fmla="*/ 15404 h 15403"/>
                    <a:gd name="connsiteX193" fmla="*/ 386080 w 1374772"/>
                    <a:gd name="connsiteY193" fmla="*/ 7702 h 15403"/>
                    <a:gd name="connsiteX194" fmla="*/ 378379 w 1374772"/>
                    <a:gd name="connsiteY194" fmla="*/ 0 h 15403"/>
                    <a:gd name="connsiteX195" fmla="*/ 370677 w 1374772"/>
                    <a:gd name="connsiteY195" fmla="*/ 7702 h 15403"/>
                    <a:gd name="connsiteX196" fmla="*/ 378379 w 1374772"/>
                    <a:gd name="connsiteY196" fmla="*/ 15404 h 15403"/>
                    <a:gd name="connsiteX197" fmla="*/ 378379 w 1374772"/>
                    <a:gd name="connsiteY197" fmla="*/ 15404 h 15403"/>
                    <a:gd name="connsiteX198" fmla="*/ 347462 w 1374772"/>
                    <a:gd name="connsiteY198" fmla="*/ 15404 h 15403"/>
                    <a:gd name="connsiteX199" fmla="*/ 355163 w 1374772"/>
                    <a:gd name="connsiteY199" fmla="*/ 7702 h 15403"/>
                    <a:gd name="connsiteX200" fmla="*/ 347462 w 1374772"/>
                    <a:gd name="connsiteY200" fmla="*/ 0 h 15403"/>
                    <a:gd name="connsiteX201" fmla="*/ 339760 w 1374772"/>
                    <a:gd name="connsiteY201" fmla="*/ 7702 h 15403"/>
                    <a:gd name="connsiteX202" fmla="*/ 347462 w 1374772"/>
                    <a:gd name="connsiteY202" fmla="*/ 15404 h 15403"/>
                    <a:gd name="connsiteX203" fmla="*/ 347462 w 1374772"/>
                    <a:gd name="connsiteY203" fmla="*/ 15404 h 15403"/>
                    <a:gd name="connsiteX204" fmla="*/ 316654 w 1374772"/>
                    <a:gd name="connsiteY204" fmla="*/ 15404 h 15403"/>
                    <a:gd name="connsiteX205" fmla="*/ 324356 w 1374772"/>
                    <a:gd name="connsiteY205" fmla="*/ 7702 h 15403"/>
                    <a:gd name="connsiteX206" fmla="*/ 316654 w 1374772"/>
                    <a:gd name="connsiteY206" fmla="*/ 0 h 15403"/>
                    <a:gd name="connsiteX207" fmla="*/ 308953 w 1374772"/>
                    <a:gd name="connsiteY207" fmla="*/ 7702 h 15403"/>
                    <a:gd name="connsiteX208" fmla="*/ 316654 w 1374772"/>
                    <a:gd name="connsiteY208" fmla="*/ 15404 h 15403"/>
                    <a:gd name="connsiteX209" fmla="*/ 316654 w 1374772"/>
                    <a:gd name="connsiteY209" fmla="*/ 15404 h 15403"/>
                    <a:gd name="connsiteX210" fmla="*/ 285737 w 1374772"/>
                    <a:gd name="connsiteY210" fmla="*/ 15404 h 15403"/>
                    <a:gd name="connsiteX211" fmla="*/ 293439 w 1374772"/>
                    <a:gd name="connsiteY211" fmla="*/ 7702 h 15403"/>
                    <a:gd name="connsiteX212" fmla="*/ 285737 w 1374772"/>
                    <a:gd name="connsiteY212" fmla="*/ 0 h 15403"/>
                    <a:gd name="connsiteX213" fmla="*/ 278035 w 1374772"/>
                    <a:gd name="connsiteY213" fmla="*/ 7702 h 15403"/>
                    <a:gd name="connsiteX214" fmla="*/ 285737 w 1374772"/>
                    <a:gd name="connsiteY214" fmla="*/ 15404 h 15403"/>
                    <a:gd name="connsiteX215" fmla="*/ 285737 w 1374772"/>
                    <a:gd name="connsiteY215" fmla="*/ 15404 h 15403"/>
                    <a:gd name="connsiteX216" fmla="*/ 254820 w 1374772"/>
                    <a:gd name="connsiteY216" fmla="*/ 15404 h 15403"/>
                    <a:gd name="connsiteX217" fmla="*/ 262522 w 1374772"/>
                    <a:gd name="connsiteY217" fmla="*/ 7702 h 15403"/>
                    <a:gd name="connsiteX218" fmla="*/ 254820 w 1374772"/>
                    <a:gd name="connsiteY218" fmla="*/ 0 h 15403"/>
                    <a:gd name="connsiteX219" fmla="*/ 247118 w 1374772"/>
                    <a:gd name="connsiteY219" fmla="*/ 7702 h 15403"/>
                    <a:gd name="connsiteX220" fmla="*/ 254820 w 1374772"/>
                    <a:gd name="connsiteY220" fmla="*/ 15404 h 15403"/>
                    <a:gd name="connsiteX221" fmla="*/ 254820 w 1374772"/>
                    <a:gd name="connsiteY221" fmla="*/ 15404 h 15403"/>
                    <a:gd name="connsiteX222" fmla="*/ 223903 w 1374772"/>
                    <a:gd name="connsiteY222" fmla="*/ 15404 h 15403"/>
                    <a:gd name="connsiteX223" fmla="*/ 231604 w 1374772"/>
                    <a:gd name="connsiteY223" fmla="*/ 7702 h 15403"/>
                    <a:gd name="connsiteX224" fmla="*/ 223903 w 1374772"/>
                    <a:gd name="connsiteY224" fmla="*/ 0 h 15403"/>
                    <a:gd name="connsiteX225" fmla="*/ 216201 w 1374772"/>
                    <a:gd name="connsiteY225" fmla="*/ 7702 h 15403"/>
                    <a:gd name="connsiteX226" fmla="*/ 223903 w 1374772"/>
                    <a:gd name="connsiteY226" fmla="*/ 15404 h 15403"/>
                    <a:gd name="connsiteX227" fmla="*/ 223903 w 1374772"/>
                    <a:gd name="connsiteY227" fmla="*/ 15404 h 15403"/>
                    <a:gd name="connsiteX228" fmla="*/ 192985 w 1374772"/>
                    <a:gd name="connsiteY228" fmla="*/ 15404 h 15403"/>
                    <a:gd name="connsiteX229" fmla="*/ 200687 w 1374772"/>
                    <a:gd name="connsiteY229" fmla="*/ 7702 h 15403"/>
                    <a:gd name="connsiteX230" fmla="*/ 192985 w 1374772"/>
                    <a:gd name="connsiteY230" fmla="*/ 0 h 15403"/>
                    <a:gd name="connsiteX231" fmla="*/ 185283 w 1374772"/>
                    <a:gd name="connsiteY231" fmla="*/ 7702 h 15403"/>
                    <a:gd name="connsiteX232" fmla="*/ 192985 w 1374772"/>
                    <a:gd name="connsiteY232" fmla="*/ 15404 h 15403"/>
                    <a:gd name="connsiteX233" fmla="*/ 192985 w 1374772"/>
                    <a:gd name="connsiteY233" fmla="*/ 15404 h 15403"/>
                    <a:gd name="connsiteX234" fmla="*/ 162178 w 1374772"/>
                    <a:gd name="connsiteY234" fmla="*/ 15404 h 15403"/>
                    <a:gd name="connsiteX235" fmla="*/ 169880 w 1374772"/>
                    <a:gd name="connsiteY235" fmla="*/ 7702 h 15403"/>
                    <a:gd name="connsiteX236" fmla="*/ 162178 w 1374772"/>
                    <a:gd name="connsiteY236" fmla="*/ 0 h 15403"/>
                    <a:gd name="connsiteX237" fmla="*/ 154476 w 1374772"/>
                    <a:gd name="connsiteY237" fmla="*/ 7702 h 15403"/>
                    <a:gd name="connsiteX238" fmla="*/ 162178 w 1374772"/>
                    <a:gd name="connsiteY238" fmla="*/ 15404 h 15403"/>
                    <a:gd name="connsiteX239" fmla="*/ 162178 w 1374772"/>
                    <a:gd name="connsiteY239" fmla="*/ 15404 h 15403"/>
                    <a:gd name="connsiteX240" fmla="*/ 131261 w 1374772"/>
                    <a:gd name="connsiteY240" fmla="*/ 15404 h 15403"/>
                    <a:gd name="connsiteX241" fmla="*/ 138963 w 1374772"/>
                    <a:gd name="connsiteY241" fmla="*/ 7702 h 15403"/>
                    <a:gd name="connsiteX242" fmla="*/ 131261 w 1374772"/>
                    <a:gd name="connsiteY242" fmla="*/ 0 h 15403"/>
                    <a:gd name="connsiteX243" fmla="*/ 123559 w 1374772"/>
                    <a:gd name="connsiteY243" fmla="*/ 7702 h 15403"/>
                    <a:gd name="connsiteX244" fmla="*/ 131261 w 1374772"/>
                    <a:gd name="connsiteY244" fmla="*/ 15404 h 15403"/>
                    <a:gd name="connsiteX245" fmla="*/ 131261 w 1374772"/>
                    <a:gd name="connsiteY245" fmla="*/ 15404 h 15403"/>
                    <a:gd name="connsiteX246" fmla="*/ 100343 w 1374772"/>
                    <a:gd name="connsiteY246" fmla="*/ 15404 h 15403"/>
                    <a:gd name="connsiteX247" fmla="*/ 108045 w 1374772"/>
                    <a:gd name="connsiteY247" fmla="*/ 7702 h 15403"/>
                    <a:gd name="connsiteX248" fmla="*/ 100343 w 1374772"/>
                    <a:gd name="connsiteY248" fmla="*/ 0 h 15403"/>
                    <a:gd name="connsiteX249" fmla="*/ 92642 w 1374772"/>
                    <a:gd name="connsiteY249" fmla="*/ 7702 h 15403"/>
                    <a:gd name="connsiteX250" fmla="*/ 100343 w 1374772"/>
                    <a:gd name="connsiteY250" fmla="*/ 15404 h 15403"/>
                    <a:gd name="connsiteX251" fmla="*/ 100343 w 1374772"/>
                    <a:gd name="connsiteY251" fmla="*/ 15404 h 15403"/>
                    <a:gd name="connsiteX252" fmla="*/ 69426 w 1374772"/>
                    <a:gd name="connsiteY252" fmla="*/ 15404 h 15403"/>
                    <a:gd name="connsiteX253" fmla="*/ 77128 w 1374772"/>
                    <a:gd name="connsiteY253" fmla="*/ 7702 h 15403"/>
                    <a:gd name="connsiteX254" fmla="*/ 69426 w 1374772"/>
                    <a:gd name="connsiteY254" fmla="*/ 0 h 15403"/>
                    <a:gd name="connsiteX255" fmla="*/ 61725 w 1374772"/>
                    <a:gd name="connsiteY255" fmla="*/ 7702 h 15403"/>
                    <a:gd name="connsiteX256" fmla="*/ 69426 w 1374772"/>
                    <a:gd name="connsiteY256" fmla="*/ 15404 h 15403"/>
                    <a:gd name="connsiteX257" fmla="*/ 69426 w 1374772"/>
                    <a:gd name="connsiteY257" fmla="*/ 15404 h 15403"/>
                    <a:gd name="connsiteX258" fmla="*/ 38619 w 1374772"/>
                    <a:gd name="connsiteY258" fmla="*/ 15404 h 15403"/>
                    <a:gd name="connsiteX259" fmla="*/ 46321 w 1374772"/>
                    <a:gd name="connsiteY259" fmla="*/ 7702 h 15403"/>
                    <a:gd name="connsiteX260" fmla="*/ 38619 w 1374772"/>
                    <a:gd name="connsiteY260" fmla="*/ 0 h 15403"/>
                    <a:gd name="connsiteX261" fmla="*/ 30917 w 1374772"/>
                    <a:gd name="connsiteY261" fmla="*/ 7702 h 15403"/>
                    <a:gd name="connsiteX262" fmla="*/ 38619 w 1374772"/>
                    <a:gd name="connsiteY262" fmla="*/ 15404 h 15403"/>
                    <a:gd name="connsiteX263" fmla="*/ 38619 w 1374772"/>
                    <a:gd name="connsiteY263" fmla="*/ 15404 h 15403"/>
                    <a:gd name="connsiteX264" fmla="*/ 7702 w 1374772"/>
                    <a:gd name="connsiteY264" fmla="*/ 15404 h 15403"/>
                    <a:gd name="connsiteX265" fmla="*/ 15404 w 1374772"/>
                    <a:gd name="connsiteY265" fmla="*/ 7702 h 15403"/>
                    <a:gd name="connsiteX266" fmla="*/ 7702 w 1374772"/>
                    <a:gd name="connsiteY266" fmla="*/ 0 h 15403"/>
                    <a:gd name="connsiteX267" fmla="*/ 0 w 1374772"/>
                    <a:gd name="connsiteY267" fmla="*/ 7702 h 15403"/>
                    <a:gd name="connsiteX268" fmla="*/ 7702 w 1374772"/>
                    <a:gd name="connsiteY268" fmla="*/ 15404 h 15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</a:cxnLst>
                  <a:rect l="l" t="t" r="r" b="b"/>
                  <a:pathLst>
                    <a:path w="1374772" h="15403">
                      <a:moveTo>
                        <a:pt x="1367070" y="15404"/>
                      </a:moveTo>
                      <a:cubicBezTo>
                        <a:pt x="1371361" y="15404"/>
                        <a:pt x="1374772" y="11883"/>
                        <a:pt x="1374772" y="7702"/>
                      </a:cubicBezTo>
                      <a:cubicBezTo>
                        <a:pt x="1374772" y="3411"/>
                        <a:pt x="1371361" y="0"/>
                        <a:pt x="1367070" y="0"/>
                      </a:cubicBezTo>
                      <a:cubicBezTo>
                        <a:pt x="1362779" y="0"/>
                        <a:pt x="1359369" y="3521"/>
                        <a:pt x="1359369" y="7702"/>
                      </a:cubicBezTo>
                      <a:cubicBezTo>
                        <a:pt x="1359369" y="11883"/>
                        <a:pt x="1362779" y="15404"/>
                        <a:pt x="1367070" y="15404"/>
                      </a:cubicBezTo>
                      <a:lnTo>
                        <a:pt x="1367070" y="15404"/>
                      </a:lnTo>
                      <a:close/>
                      <a:moveTo>
                        <a:pt x="1336153" y="15404"/>
                      </a:moveTo>
                      <a:cubicBezTo>
                        <a:pt x="1340444" y="15404"/>
                        <a:pt x="1343855" y="11883"/>
                        <a:pt x="1343855" y="7702"/>
                      </a:cubicBezTo>
                      <a:cubicBezTo>
                        <a:pt x="1343855" y="3411"/>
                        <a:pt x="1340444" y="0"/>
                        <a:pt x="1336153" y="0"/>
                      </a:cubicBezTo>
                      <a:cubicBezTo>
                        <a:pt x="1331862" y="0"/>
                        <a:pt x="1328451" y="3521"/>
                        <a:pt x="1328451" y="7702"/>
                      </a:cubicBezTo>
                      <a:cubicBezTo>
                        <a:pt x="1328451" y="11883"/>
                        <a:pt x="1331862" y="15404"/>
                        <a:pt x="1336153" y="15404"/>
                      </a:cubicBezTo>
                      <a:lnTo>
                        <a:pt x="1336153" y="15404"/>
                      </a:lnTo>
                      <a:close/>
                      <a:moveTo>
                        <a:pt x="1305236" y="15404"/>
                      </a:moveTo>
                      <a:cubicBezTo>
                        <a:pt x="1309527" y="15404"/>
                        <a:pt x="1312938" y="11883"/>
                        <a:pt x="1312938" y="7702"/>
                      </a:cubicBezTo>
                      <a:cubicBezTo>
                        <a:pt x="1312938" y="3411"/>
                        <a:pt x="1309527" y="0"/>
                        <a:pt x="1305236" y="0"/>
                      </a:cubicBezTo>
                      <a:cubicBezTo>
                        <a:pt x="1300945" y="0"/>
                        <a:pt x="1297534" y="3521"/>
                        <a:pt x="1297534" y="7702"/>
                      </a:cubicBezTo>
                      <a:cubicBezTo>
                        <a:pt x="1297534" y="11883"/>
                        <a:pt x="1300945" y="15404"/>
                        <a:pt x="1305236" y="15404"/>
                      </a:cubicBezTo>
                      <a:lnTo>
                        <a:pt x="1305236" y="15404"/>
                      </a:lnTo>
                      <a:close/>
                      <a:moveTo>
                        <a:pt x="1274319" y="15404"/>
                      </a:moveTo>
                      <a:cubicBezTo>
                        <a:pt x="1278609" y="15404"/>
                        <a:pt x="1282020" y="11883"/>
                        <a:pt x="1282020" y="7702"/>
                      </a:cubicBezTo>
                      <a:cubicBezTo>
                        <a:pt x="1282020" y="3411"/>
                        <a:pt x="1278609" y="0"/>
                        <a:pt x="1274319" y="0"/>
                      </a:cubicBezTo>
                      <a:cubicBezTo>
                        <a:pt x="1270027" y="0"/>
                        <a:pt x="1266617" y="3521"/>
                        <a:pt x="1266617" y="7702"/>
                      </a:cubicBezTo>
                      <a:cubicBezTo>
                        <a:pt x="1266617" y="11883"/>
                        <a:pt x="1270138" y="15404"/>
                        <a:pt x="1274319" y="15404"/>
                      </a:cubicBezTo>
                      <a:lnTo>
                        <a:pt x="1274319" y="15404"/>
                      </a:lnTo>
                      <a:close/>
                      <a:moveTo>
                        <a:pt x="1243401" y="15404"/>
                      </a:moveTo>
                      <a:cubicBezTo>
                        <a:pt x="1247692" y="15404"/>
                        <a:pt x="1251103" y="11883"/>
                        <a:pt x="1251103" y="7702"/>
                      </a:cubicBezTo>
                      <a:cubicBezTo>
                        <a:pt x="1251103" y="3411"/>
                        <a:pt x="1247692" y="0"/>
                        <a:pt x="1243401" y="0"/>
                      </a:cubicBezTo>
                      <a:cubicBezTo>
                        <a:pt x="1239110" y="0"/>
                        <a:pt x="1235699" y="3521"/>
                        <a:pt x="1235699" y="7702"/>
                      </a:cubicBezTo>
                      <a:cubicBezTo>
                        <a:pt x="1235810" y="11883"/>
                        <a:pt x="1239220" y="15404"/>
                        <a:pt x="1243401" y="15404"/>
                      </a:cubicBezTo>
                      <a:lnTo>
                        <a:pt x="1243401" y="15404"/>
                      </a:lnTo>
                      <a:close/>
                      <a:moveTo>
                        <a:pt x="1212594" y="15404"/>
                      </a:moveTo>
                      <a:cubicBezTo>
                        <a:pt x="1216885" y="15404"/>
                        <a:pt x="1220296" y="11883"/>
                        <a:pt x="1220296" y="7702"/>
                      </a:cubicBezTo>
                      <a:cubicBezTo>
                        <a:pt x="1220296" y="3411"/>
                        <a:pt x="1216885" y="0"/>
                        <a:pt x="1212594" y="0"/>
                      </a:cubicBezTo>
                      <a:cubicBezTo>
                        <a:pt x="1208303" y="0"/>
                        <a:pt x="1204892" y="3521"/>
                        <a:pt x="1204892" y="7702"/>
                      </a:cubicBezTo>
                      <a:cubicBezTo>
                        <a:pt x="1204892" y="11883"/>
                        <a:pt x="1208303" y="15404"/>
                        <a:pt x="1212594" y="15404"/>
                      </a:cubicBezTo>
                      <a:lnTo>
                        <a:pt x="1212594" y="15404"/>
                      </a:lnTo>
                      <a:close/>
                      <a:moveTo>
                        <a:pt x="1181677" y="15404"/>
                      </a:moveTo>
                      <a:cubicBezTo>
                        <a:pt x="1185968" y="15404"/>
                        <a:pt x="1189379" y="11883"/>
                        <a:pt x="1189379" y="7702"/>
                      </a:cubicBezTo>
                      <a:cubicBezTo>
                        <a:pt x="1189379" y="3411"/>
                        <a:pt x="1185968" y="0"/>
                        <a:pt x="1181677" y="0"/>
                      </a:cubicBezTo>
                      <a:cubicBezTo>
                        <a:pt x="1177386" y="0"/>
                        <a:pt x="1173975" y="3521"/>
                        <a:pt x="1173975" y="7702"/>
                      </a:cubicBezTo>
                      <a:cubicBezTo>
                        <a:pt x="1173975" y="11883"/>
                        <a:pt x="1177386" y="15404"/>
                        <a:pt x="1181677" y="15404"/>
                      </a:cubicBezTo>
                      <a:lnTo>
                        <a:pt x="1181677" y="15404"/>
                      </a:lnTo>
                      <a:close/>
                      <a:moveTo>
                        <a:pt x="1150759" y="15404"/>
                      </a:moveTo>
                      <a:cubicBezTo>
                        <a:pt x="1155051" y="15404"/>
                        <a:pt x="1158461" y="11883"/>
                        <a:pt x="1158461" y="7702"/>
                      </a:cubicBezTo>
                      <a:cubicBezTo>
                        <a:pt x="1158461" y="3411"/>
                        <a:pt x="1155051" y="0"/>
                        <a:pt x="1150759" y="0"/>
                      </a:cubicBezTo>
                      <a:cubicBezTo>
                        <a:pt x="1146469" y="0"/>
                        <a:pt x="1143058" y="3521"/>
                        <a:pt x="1143058" y="7702"/>
                      </a:cubicBezTo>
                      <a:cubicBezTo>
                        <a:pt x="1143058" y="11883"/>
                        <a:pt x="1146469" y="15404"/>
                        <a:pt x="1150759" y="15404"/>
                      </a:cubicBezTo>
                      <a:lnTo>
                        <a:pt x="1150759" y="15404"/>
                      </a:lnTo>
                      <a:close/>
                      <a:moveTo>
                        <a:pt x="1119842" y="15404"/>
                      </a:moveTo>
                      <a:cubicBezTo>
                        <a:pt x="1124133" y="15404"/>
                        <a:pt x="1127544" y="11883"/>
                        <a:pt x="1127544" y="7702"/>
                      </a:cubicBezTo>
                      <a:cubicBezTo>
                        <a:pt x="1127544" y="3411"/>
                        <a:pt x="1124133" y="0"/>
                        <a:pt x="1119842" y="0"/>
                      </a:cubicBezTo>
                      <a:cubicBezTo>
                        <a:pt x="1115551" y="0"/>
                        <a:pt x="1112141" y="3521"/>
                        <a:pt x="1112141" y="7702"/>
                      </a:cubicBezTo>
                      <a:cubicBezTo>
                        <a:pt x="1112141" y="11883"/>
                        <a:pt x="1115661" y="15404"/>
                        <a:pt x="1119842" y="15404"/>
                      </a:cubicBezTo>
                      <a:lnTo>
                        <a:pt x="1119842" y="15404"/>
                      </a:lnTo>
                      <a:close/>
                      <a:moveTo>
                        <a:pt x="1088925" y="15404"/>
                      </a:moveTo>
                      <a:cubicBezTo>
                        <a:pt x="1093216" y="15404"/>
                        <a:pt x="1096627" y="11883"/>
                        <a:pt x="1096627" y="7702"/>
                      </a:cubicBezTo>
                      <a:cubicBezTo>
                        <a:pt x="1096627" y="3411"/>
                        <a:pt x="1093216" y="0"/>
                        <a:pt x="1088925" y="0"/>
                      </a:cubicBezTo>
                      <a:cubicBezTo>
                        <a:pt x="1084634" y="0"/>
                        <a:pt x="1081223" y="3521"/>
                        <a:pt x="1081223" y="7702"/>
                      </a:cubicBezTo>
                      <a:cubicBezTo>
                        <a:pt x="1081333" y="11883"/>
                        <a:pt x="1084744" y="15404"/>
                        <a:pt x="1088925" y="15404"/>
                      </a:cubicBezTo>
                      <a:lnTo>
                        <a:pt x="1088925" y="15404"/>
                      </a:lnTo>
                      <a:close/>
                      <a:moveTo>
                        <a:pt x="1058118" y="15404"/>
                      </a:moveTo>
                      <a:cubicBezTo>
                        <a:pt x="1062409" y="15404"/>
                        <a:pt x="1065820" y="11883"/>
                        <a:pt x="1065820" y="7702"/>
                      </a:cubicBezTo>
                      <a:cubicBezTo>
                        <a:pt x="1065820" y="3411"/>
                        <a:pt x="1062409" y="0"/>
                        <a:pt x="1058118" y="0"/>
                      </a:cubicBezTo>
                      <a:cubicBezTo>
                        <a:pt x="1053827" y="0"/>
                        <a:pt x="1050416" y="3521"/>
                        <a:pt x="1050416" y="7702"/>
                      </a:cubicBezTo>
                      <a:cubicBezTo>
                        <a:pt x="1050416" y="11883"/>
                        <a:pt x="1053827" y="15404"/>
                        <a:pt x="1058118" y="15404"/>
                      </a:cubicBezTo>
                      <a:lnTo>
                        <a:pt x="1058118" y="15404"/>
                      </a:lnTo>
                      <a:close/>
                      <a:moveTo>
                        <a:pt x="1027201" y="15404"/>
                      </a:moveTo>
                      <a:cubicBezTo>
                        <a:pt x="1031492" y="15404"/>
                        <a:pt x="1034902" y="11883"/>
                        <a:pt x="1034902" y="7702"/>
                      </a:cubicBezTo>
                      <a:cubicBezTo>
                        <a:pt x="1034902" y="3411"/>
                        <a:pt x="1031492" y="0"/>
                        <a:pt x="1027201" y="0"/>
                      </a:cubicBezTo>
                      <a:cubicBezTo>
                        <a:pt x="1022910" y="0"/>
                        <a:pt x="1019499" y="3521"/>
                        <a:pt x="1019499" y="7702"/>
                      </a:cubicBezTo>
                      <a:cubicBezTo>
                        <a:pt x="1019499" y="11883"/>
                        <a:pt x="1022910" y="15404"/>
                        <a:pt x="1027201" y="15404"/>
                      </a:cubicBezTo>
                      <a:lnTo>
                        <a:pt x="1027201" y="15404"/>
                      </a:lnTo>
                      <a:close/>
                      <a:moveTo>
                        <a:pt x="996284" y="15404"/>
                      </a:moveTo>
                      <a:cubicBezTo>
                        <a:pt x="1000574" y="15404"/>
                        <a:pt x="1003985" y="11883"/>
                        <a:pt x="1003985" y="7702"/>
                      </a:cubicBezTo>
                      <a:cubicBezTo>
                        <a:pt x="1003985" y="3411"/>
                        <a:pt x="1000574" y="0"/>
                        <a:pt x="996284" y="0"/>
                      </a:cubicBezTo>
                      <a:cubicBezTo>
                        <a:pt x="991992" y="0"/>
                        <a:pt x="988582" y="3521"/>
                        <a:pt x="988582" y="7702"/>
                      </a:cubicBezTo>
                      <a:cubicBezTo>
                        <a:pt x="988582" y="11883"/>
                        <a:pt x="992102" y="15404"/>
                        <a:pt x="996284" y="15404"/>
                      </a:cubicBezTo>
                      <a:lnTo>
                        <a:pt x="996284" y="15404"/>
                      </a:lnTo>
                      <a:close/>
                      <a:moveTo>
                        <a:pt x="965366" y="15404"/>
                      </a:moveTo>
                      <a:cubicBezTo>
                        <a:pt x="969657" y="15404"/>
                        <a:pt x="973068" y="11883"/>
                        <a:pt x="973068" y="7702"/>
                      </a:cubicBezTo>
                      <a:cubicBezTo>
                        <a:pt x="973068" y="3411"/>
                        <a:pt x="969657" y="0"/>
                        <a:pt x="965366" y="0"/>
                      </a:cubicBezTo>
                      <a:cubicBezTo>
                        <a:pt x="961075" y="0"/>
                        <a:pt x="957664" y="3521"/>
                        <a:pt x="957664" y="7702"/>
                      </a:cubicBezTo>
                      <a:cubicBezTo>
                        <a:pt x="957664" y="11883"/>
                        <a:pt x="961185" y="15404"/>
                        <a:pt x="965366" y="15404"/>
                      </a:cubicBezTo>
                      <a:lnTo>
                        <a:pt x="965366" y="15404"/>
                      </a:lnTo>
                      <a:close/>
                      <a:moveTo>
                        <a:pt x="934449" y="15404"/>
                      </a:moveTo>
                      <a:cubicBezTo>
                        <a:pt x="938740" y="15404"/>
                        <a:pt x="942151" y="11883"/>
                        <a:pt x="942151" y="7702"/>
                      </a:cubicBezTo>
                      <a:cubicBezTo>
                        <a:pt x="942151" y="3411"/>
                        <a:pt x="938740" y="0"/>
                        <a:pt x="934449" y="0"/>
                      </a:cubicBezTo>
                      <a:cubicBezTo>
                        <a:pt x="930158" y="0"/>
                        <a:pt x="926747" y="3521"/>
                        <a:pt x="926747" y="7702"/>
                      </a:cubicBezTo>
                      <a:cubicBezTo>
                        <a:pt x="926857" y="11883"/>
                        <a:pt x="930268" y="15404"/>
                        <a:pt x="934449" y="15404"/>
                      </a:cubicBezTo>
                      <a:lnTo>
                        <a:pt x="934449" y="15404"/>
                      </a:lnTo>
                      <a:close/>
                      <a:moveTo>
                        <a:pt x="903642" y="15404"/>
                      </a:moveTo>
                      <a:cubicBezTo>
                        <a:pt x="907933" y="15404"/>
                        <a:pt x="911344" y="11883"/>
                        <a:pt x="911344" y="7702"/>
                      </a:cubicBezTo>
                      <a:cubicBezTo>
                        <a:pt x="911344" y="3411"/>
                        <a:pt x="907933" y="0"/>
                        <a:pt x="903642" y="0"/>
                      </a:cubicBezTo>
                      <a:cubicBezTo>
                        <a:pt x="899351" y="0"/>
                        <a:pt x="895940" y="3521"/>
                        <a:pt x="895940" y="7702"/>
                      </a:cubicBezTo>
                      <a:cubicBezTo>
                        <a:pt x="895940" y="11883"/>
                        <a:pt x="899351" y="15404"/>
                        <a:pt x="903642" y="15404"/>
                      </a:cubicBezTo>
                      <a:lnTo>
                        <a:pt x="903642" y="15404"/>
                      </a:lnTo>
                      <a:close/>
                      <a:moveTo>
                        <a:pt x="872724" y="15404"/>
                      </a:moveTo>
                      <a:cubicBezTo>
                        <a:pt x="877015" y="15404"/>
                        <a:pt x="880426" y="11883"/>
                        <a:pt x="880426" y="7702"/>
                      </a:cubicBezTo>
                      <a:cubicBezTo>
                        <a:pt x="880426" y="3411"/>
                        <a:pt x="877015" y="0"/>
                        <a:pt x="872724" y="0"/>
                      </a:cubicBezTo>
                      <a:cubicBezTo>
                        <a:pt x="868433" y="0"/>
                        <a:pt x="865023" y="3521"/>
                        <a:pt x="865023" y="7702"/>
                      </a:cubicBezTo>
                      <a:cubicBezTo>
                        <a:pt x="865023" y="11883"/>
                        <a:pt x="868433" y="15404"/>
                        <a:pt x="872724" y="15404"/>
                      </a:cubicBezTo>
                      <a:lnTo>
                        <a:pt x="872724" y="15404"/>
                      </a:lnTo>
                      <a:close/>
                      <a:moveTo>
                        <a:pt x="841807" y="15404"/>
                      </a:moveTo>
                      <a:cubicBezTo>
                        <a:pt x="846098" y="15404"/>
                        <a:pt x="849509" y="11883"/>
                        <a:pt x="849509" y="7702"/>
                      </a:cubicBezTo>
                      <a:cubicBezTo>
                        <a:pt x="849509" y="3411"/>
                        <a:pt x="846098" y="0"/>
                        <a:pt x="841807" y="0"/>
                      </a:cubicBezTo>
                      <a:cubicBezTo>
                        <a:pt x="837516" y="0"/>
                        <a:pt x="834105" y="3521"/>
                        <a:pt x="834105" y="7702"/>
                      </a:cubicBezTo>
                      <a:cubicBezTo>
                        <a:pt x="834105" y="11883"/>
                        <a:pt x="837626" y="15404"/>
                        <a:pt x="841807" y="15404"/>
                      </a:cubicBezTo>
                      <a:lnTo>
                        <a:pt x="841807" y="15404"/>
                      </a:lnTo>
                      <a:close/>
                      <a:moveTo>
                        <a:pt x="810890" y="15404"/>
                      </a:moveTo>
                      <a:cubicBezTo>
                        <a:pt x="815181" y="15404"/>
                        <a:pt x="818592" y="11883"/>
                        <a:pt x="818592" y="7702"/>
                      </a:cubicBezTo>
                      <a:cubicBezTo>
                        <a:pt x="818592" y="3411"/>
                        <a:pt x="815181" y="0"/>
                        <a:pt x="810890" y="0"/>
                      </a:cubicBezTo>
                      <a:cubicBezTo>
                        <a:pt x="806599" y="0"/>
                        <a:pt x="803188" y="3521"/>
                        <a:pt x="803188" y="7702"/>
                      </a:cubicBezTo>
                      <a:cubicBezTo>
                        <a:pt x="803298" y="11883"/>
                        <a:pt x="806709" y="15404"/>
                        <a:pt x="810890" y="15404"/>
                      </a:cubicBezTo>
                      <a:lnTo>
                        <a:pt x="810890" y="15404"/>
                      </a:lnTo>
                      <a:close/>
                      <a:moveTo>
                        <a:pt x="780083" y="15404"/>
                      </a:moveTo>
                      <a:cubicBezTo>
                        <a:pt x="784374" y="15404"/>
                        <a:pt x="787785" y="11883"/>
                        <a:pt x="787785" y="7702"/>
                      </a:cubicBezTo>
                      <a:cubicBezTo>
                        <a:pt x="787785" y="3411"/>
                        <a:pt x="784374" y="0"/>
                        <a:pt x="780083" y="0"/>
                      </a:cubicBezTo>
                      <a:cubicBezTo>
                        <a:pt x="775792" y="0"/>
                        <a:pt x="772381" y="3521"/>
                        <a:pt x="772381" y="7702"/>
                      </a:cubicBezTo>
                      <a:cubicBezTo>
                        <a:pt x="772381" y="11883"/>
                        <a:pt x="775792" y="15404"/>
                        <a:pt x="780083" y="15404"/>
                      </a:cubicBezTo>
                      <a:lnTo>
                        <a:pt x="780083" y="15404"/>
                      </a:lnTo>
                      <a:close/>
                      <a:moveTo>
                        <a:pt x="749165" y="15404"/>
                      </a:moveTo>
                      <a:cubicBezTo>
                        <a:pt x="753457" y="15404"/>
                        <a:pt x="756867" y="11883"/>
                        <a:pt x="756867" y="7702"/>
                      </a:cubicBezTo>
                      <a:cubicBezTo>
                        <a:pt x="756867" y="3411"/>
                        <a:pt x="753457" y="0"/>
                        <a:pt x="749165" y="0"/>
                      </a:cubicBezTo>
                      <a:cubicBezTo>
                        <a:pt x="744875" y="0"/>
                        <a:pt x="741464" y="3521"/>
                        <a:pt x="741464" y="7702"/>
                      </a:cubicBezTo>
                      <a:cubicBezTo>
                        <a:pt x="741464" y="11883"/>
                        <a:pt x="744875" y="15404"/>
                        <a:pt x="749165" y="15404"/>
                      </a:cubicBezTo>
                      <a:lnTo>
                        <a:pt x="749165" y="15404"/>
                      </a:lnTo>
                      <a:close/>
                      <a:moveTo>
                        <a:pt x="718248" y="15404"/>
                      </a:moveTo>
                      <a:cubicBezTo>
                        <a:pt x="722539" y="15404"/>
                        <a:pt x="725950" y="11883"/>
                        <a:pt x="725950" y="7702"/>
                      </a:cubicBezTo>
                      <a:cubicBezTo>
                        <a:pt x="725950" y="3411"/>
                        <a:pt x="722539" y="0"/>
                        <a:pt x="718248" y="0"/>
                      </a:cubicBezTo>
                      <a:cubicBezTo>
                        <a:pt x="713957" y="0"/>
                        <a:pt x="710547" y="3521"/>
                        <a:pt x="710547" y="7702"/>
                      </a:cubicBezTo>
                      <a:cubicBezTo>
                        <a:pt x="710547" y="11883"/>
                        <a:pt x="713957" y="15404"/>
                        <a:pt x="718248" y="15404"/>
                      </a:cubicBezTo>
                      <a:lnTo>
                        <a:pt x="718248" y="15404"/>
                      </a:lnTo>
                      <a:close/>
                      <a:moveTo>
                        <a:pt x="687331" y="15404"/>
                      </a:moveTo>
                      <a:cubicBezTo>
                        <a:pt x="691622" y="15404"/>
                        <a:pt x="695033" y="11883"/>
                        <a:pt x="695033" y="7702"/>
                      </a:cubicBezTo>
                      <a:cubicBezTo>
                        <a:pt x="695033" y="3411"/>
                        <a:pt x="691622" y="0"/>
                        <a:pt x="687331" y="0"/>
                      </a:cubicBezTo>
                      <a:cubicBezTo>
                        <a:pt x="683040" y="0"/>
                        <a:pt x="679629" y="3521"/>
                        <a:pt x="679629" y="7702"/>
                      </a:cubicBezTo>
                      <a:cubicBezTo>
                        <a:pt x="679629" y="11883"/>
                        <a:pt x="683150" y="15404"/>
                        <a:pt x="687331" y="15404"/>
                      </a:cubicBezTo>
                      <a:lnTo>
                        <a:pt x="687331" y="15404"/>
                      </a:lnTo>
                      <a:close/>
                      <a:moveTo>
                        <a:pt x="656414" y="15404"/>
                      </a:moveTo>
                      <a:cubicBezTo>
                        <a:pt x="660705" y="15404"/>
                        <a:pt x="664116" y="11883"/>
                        <a:pt x="664116" y="7702"/>
                      </a:cubicBezTo>
                      <a:cubicBezTo>
                        <a:pt x="664116" y="3411"/>
                        <a:pt x="660705" y="0"/>
                        <a:pt x="656414" y="0"/>
                      </a:cubicBezTo>
                      <a:cubicBezTo>
                        <a:pt x="652123" y="0"/>
                        <a:pt x="648712" y="3521"/>
                        <a:pt x="648712" y="7702"/>
                      </a:cubicBezTo>
                      <a:cubicBezTo>
                        <a:pt x="648822" y="11883"/>
                        <a:pt x="652233" y="15404"/>
                        <a:pt x="656414" y="15404"/>
                      </a:cubicBezTo>
                      <a:lnTo>
                        <a:pt x="656414" y="15404"/>
                      </a:lnTo>
                      <a:close/>
                      <a:moveTo>
                        <a:pt x="625607" y="15404"/>
                      </a:moveTo>
                      <a:cubicBezTo>
                        <a:pt x="629898" y="15404"/>
                        <a:pt x="633308" y="11883"/>
                        <a:pt x="633308" y="7702"/>
                      </a:cubicBezTo>
                      <a:cubicBezTo>
                        <a:pt x="633308" y="3411"/>
                        <a:pt x="629898" y="0"/>
                        <a:pt x="625607" y="0"/>
                      </a:cubicBezTo>
                      <a:cubicBezTo>
                        <a:pt x="621316" y="0"/>
                        <a:pt x="617905" y="3521"/>
                        <a:pt x="617905" y="7702"/>
                      </a:cubicBezTo>
                      <a:cubicBezTo>
                        <a:pt x="617905" y="11883"/>
                        <a:pt x="621316" y="15404"/>
                        <a:pt x="625607" y="15404"/>
                      </a:cubicBezTo>
                      <a:lnTo>
                        <a:pt x="625607" y="15404"/>
                      </a:lnTo>
                      <a:close/>
                      <a:moveTo>
                        <a:pt x="594689" y="15404"/>
                      </a:moveTo>
                      <a:cubicBezTo>
                        <a:pt x="598980" y="15404"/>
                        <a:pt x="602391" y="11883"/>
                        <a:pt x="602391" y="7702"/>
                      </a:cubicBezTo>
                      <a:cubicBezTo>
                        <a:pt x="602391" y="3411"/>
                        <a:pt x="598980" y="0"/>
                        <a:pt x="594689" y="0"/>
                      </a:cubicBezTo>
                      <a:cubicBezTo>
                        <a:pt x="590398" y="0"/>
                        <a:pt x="586988" y="3521"/>
                        <a:pt x="586988" y="7702"/>
                      </a:cubicBezTo>
                      <a:cubicBezTo>
                        <a:pt x="586988" y="11883"/>
                        <a:pt x="590398" y="15404"/>
                        <a:pt x="594689" y="15404"/>
                      </a:cubicBezTo>
                      <a:lnTo>
                        <a:pt x="594689" y="15404"/>
                      </a:lnTo>
                      <a:close/>
                      <a:moveTo>
                        <a:pt x="563772" y="15404"/>
                      </a:moveTo>
                      <a:cubicBezTo>
                        <a:pt x="568063" y="15404"/>
                        <a:pt x="571474" y="11883"/>
                        <a:pt x="571474" y="7702"/>
                      </a:cubicBezTo>
                      <a:cubicBezTo>
                        <a:pt x="571474" y="3411"/>
                        <a:pt x="568063" y="0"/>
                        <a:pt x="563772" y="0"/>
                      </a:cubicBezTo>
                      <a:cubicBezTo>
                        <a:pt x="559481" y="0"/>
                        <a:pt x="556070" y="3521"/>
                        <a:pt x="556070" y="7702"/>
                      </a:cubicBezTo>
                      <a:cubicBezTo>
                        <a:pt x="556070" y="11883"/>
                        <a:pt x="559481" y="15404"/>
                        <a:pt x="563772" y="15404"/>
                      </a:cubicBezTo>
                      <a:lnTo>
                        <a:pt x="563772" y="15404"/>
                      </a:lnTo>
                      <a:close/>
                      <a:moveTo>
                        <a:pt x="532855" y="15404"/>
                      </a:moveTo>
                      <a:cubicBezTo>
                        <a:pt x="537146" y="15404"/>
                        <a:pt x="540557" y="11883"/>
                        <a:pt x="540557" y="7702"/>
                      </a:cubicBezTo>
                      <a:cubicBezTo>
                        <a:pt x="540557" y="3411"/>
                        <a:pt x="537146" y="0"/>
                        <a:pt x="532855" y="0"/>
                      </a:cubicBezTo>
                      <a:cubicBezTo>
                        <a:pt x="528564" y="0"/>
                        <a:pt x="525153" y="3521"/>
                        <a:pt x="525153" y="7702"/>
                      </a:cubicBezTo>
                      <a:cubicBezTo>
                        <a:pt x="525153" y="11883"/>
                        <a:pt x="528674" y="15404"/>
                        <a:pt x="532855" y="15404"/>
                      </a:cubicBezTo>
                      <a:lnTo>
                        <a:pt x="532855" y="15404"/>
                      </a:lnTo>
                      <a:close/>
                      <a:moveTo>
                        <a:pt x="501937" y="15404"/>
                      </a:moveTo>
                      <a:cubicBezTo>
                        <a:pt x="506229" y="15404"/>
                        <a:pt x="509639" y="11883"/>
                        <a:pt x="509639" y="7702"/>
                      </a:cubicBezTo>
                      <a:cubicBezTo>
                        <a:pt x="509639" y="3411"/>
                        <a:pt x="506229" y="0"/>
                        <a:pt x="501937" y="0"/>
                      </a:cubicBezTo>
                      <a:cubicBezTo>
                        <a:pt x="497647" y="0"/>
                        <a:pt x="494236" y="3521"/>
                        <a:pt x="494236" y="7702"/>
                      </a:cubicBezTo>
                      <a:cubicBezTo>
                        <a:pt x="494346" y="11883"/>
                        <a:pt x="497757" y="15404"/>
                        <a:pt x="501937" y="15404"/>
                      </a:cubicBezTo>
                      <a:lnTo>
                        <a:pt x="501937" y="15404"/>
                      </a:lnTo>
                      <a:close/>
                      <a:moveTo>
                        <a:pt x="471130" y="15404"/>
                      </a:moveTo>
                      <a:cubicBezTo>
                        <a:pt x="475421" y="15404"/>
                        <a:pt x="478832" y="11883"/>
                        <a:pt x="478832" y="7702"/>
                      </a:cubicBezTo>
                      <a:cubicBezTo>
                        <a:pt x="478832" y="3411"/>
                        <a:pt x="475421" y="0"/>
                        <a:pt x="471130" y="0"/>
                      </a:cubicBezTo>
                      <a:cubicBezTo>
                        <a:pt x="466839" y="0"/>
                        <a:pt x="463428" y="3521"/>
                        <a:pt x="463428" y="7702"/>
                      </a:cubicBezTo>
                      <a:cubicBezTo>
                        <a:pt x="463428" y="11883"/>
                        <a:pt x="466839" y="15404"/>
                        <a:pt x="471130" y="15404"/>
                      </a:cubicBezTo>
                      <a:lnTo>
                        <a:pt x="471130" y="15404"/>
                      </a:lnTo>
                      <a:close/>
                      <a:moveTo>
                        <a:pt x="440213" y="15404"/>
                      </a:moveTo>
                      <a:cubicBezTo>
                        <a:pt x="444504" y="15404"/>
                        <a:pt x="447915" y="11883"/>
                        <a:pt x="447915" y="7702"/>
                      </a:cubicBezTo>
                      <a:cubicBezTo>
                        <a:pt x="447915" y="3411"/>
                        <a:pt x="444504" y="0"/>
                        <a:pt x="440213" y="0"/>
                      </a:cubicBezTo>
                      <a:cubicBezTo>
                        <a:pt x="435922" y="0"/>
                        <a:pt x="432511" y="3521"/>
                        <a:pt x="432511" y="7702"/>
                      </a:cubicBezTo>
                      <a:cubicBezTo>
                        <a:pt x="432511" y="11883"/>
                        <a:pt x="435922" y="15404"/>
                        <a:pt x="440213" y="15404"/>
                      </a:cubicBezTo>
                      <a:lnTo>
                        <a:pt x="440213" y="15404"/>
                      </a:lnTo>
                      <a:close/>
                      <a:moveTo>
                        <a:pt x="409296" y="15404"/>
                      </a:moveTo>
                      <a:cubicBezTo>
                        <a:pt x="413587" y="15404"/>
                        <a:pt x="416998" y="11883"/>
                        <a:pt x="416998" y="7702"/>
                      </a:cubicBezTo>
                      <a:cubicBezTo>
                        <a:pt x="416998" y="3411"/>
                        <a:pt x="413587" y="0"/>
                        <a:pt x="409296" y="0"/>
                      </a:cubicBezTo>
                      <a:cubicBezTo>
                        <a:pt x="405005" y="0"/>
                        <a:pt x="401594" y="3521"/>
                        <a:pt x="401594" y="7702"/>
                      </a:cubicBezTo>
                      <a:cubicBezTo>
                        <a:pt x="401594" y="11883"/>
                        <a:pt x="405005" y="15404"/>
                        <a:pt x="409296" y="15404"/>
                      </a:cubicBezTo>
                      <a:lnTo>
                        <a:pt x="409296" y="15404"/>
                      </a:lnTo>
                      <a:close/>
                      <a:moveTo>
                        <a:pt x="378379" y="15404"/>
                      </a:moveTo>
                      <a:cubicBezTo>
                        <a:pt x="382670" y="15404"/>
                        <a:pt x="386080" y="11883"/>
                        <a:pt x="386080" y="7702"/>
                      </a:cubicBezTo>
                      <a:cubicBezTo>
                        <a:pt x="386080" y="3411"/>
                        <a:pt x="382670" y="0"/>
                        <a:pt x="378379" y="0"/>
                      </a:cubicBezTo>
                      <a:cubicBezTo>
                        <a:pt x="374088" y="0"/>
                        <a:pt x="370677" y="3521"/>
                        <a:pt x="370677" y="7702"/>
                      </a:cubicBezTo>
                      <a:cubicBezTo>
                        <a:pt x="370677" y="11883"/>
                        <a:pt x="374198" y="15404"/>
                        <a:pt x="378379" y="15404"/>
                      </a:cubicBezTo>
                      <a:lnTo>
                        <a:pt x="378379" y="15404"/>
                      </a:lnTo>
                      <a:close/>
                      <a:moveTo>
                        <a:pt x="347462" y="15404"/>
                      </a:moveTo>
                      <a:cubicBezTo>
                        <a:pt x="351752" y="15404"/>
                        <a:pt x="355163" y="11883"/>
                        <a:pt x="355163" y="7702"/>
                      </a:cubicBezTo>
                      <a:cubicBezTo>
                        <a:pt x="355163" y="3411"/>
                        <a:pt x="351752" y="0"/>
                        <a:pt x="347462" y="0"/>
                      </a:cubicBezTo>
                      <a:cubicBezTo>
                        <a:pt x="343170" y="0"/>
                        <a:pt x="339760" y="3521"/>
                        <a:pt x="339760" y="7702"/>
                      </a:cubicBezTo>
                      <a:cubicBezTo>
                        <a:pt x="339870" y="11883"/>
                        <a:pt x="343281" y="15404"/>
                        <a:pt x="347462" y="15404"/>
                      </a:cubicBezTo>
                      <a:lnTo>
                        <a:pt x="347462" y="15404"/>
                      </a:lnTo>
                      <a:close/>
                      <a:moveTo>
                        <a:pt x="316654" y="15404"/>
                      </a:moveTo>
                      <a:cubicBezTo>
                        <a:pt x="320945" y="15404"/>
                        <a:pt x="324356" y="11883"/>
                        <a:pt x="324356" y="7702"/>
                      </a:cubicBezTo>
                      <a:cubicBezTo>
                        <a:pt x="324356" y="3411"/>
                        <a:pt x="320945" y="0"/>
                        <a:pt x="316654" y="0"/>
                      </a:cubicBezTo>
                      <a:cubicBezTo>
                        <a:pt x="312363" y="0"/>
                        <a:pt x="308953" y="3521"/>
                        <a:pt x="308953" y="7702"/>
                      </a:cubicBezTo>
                      <a:cubicBezTo>
                        <a:pt x="308953" y="11883"/>
                        <a:pt x="312363" y="15404"/>
                        <a:pt x="316654" y="15404"/>
                      </a:cubicBezTo>
                      <a:lnTo>
                        <a:pt x="316654" y="15404"/>
                      </a:lnTo>
                      <a:close/>
                      <a:moveTo>
                        <a:pt x="285737" y="15404"/>
                      </a:moveTo>
                      <a:cubicBezTo>
                        <a:pt x="290028" y="15404"/>
                        <a:pt x="293439" y="11883"/>
                        <a:pt x="293439" y="7702"/>
                      </a:cubicBezTo>
                      <a:cubicBezTo>
                        <a:pt x="293439" y="3411"/>
                        <a:pt x="290028" y="0"/>
                        <a:pt x="285737" y="0"/>
                      </a:cubicBezTo>
                      <a:cubicBezTo>
                        <a:pt x="281446" y="0"/>
                        <a:pt x="278035" y="3521"/>
                        <a:pt x="278035" y="7702"/>
                      </a:cubicBezTo>
                      <a:cubicBezTo>
                        <a:pt x="278035" y="11883"/>
                        <a:pt x="281446" y="15404"/>
                        <a:pt x="285737" y="15404"/>
                      </a:cubicBezTo>
                      <a:lnTo>
                        <a:pt x="285737" y="15404"/>
                      </a:lnTo>
                      <a:close/>
                      <a:moveTo>
                        <a:pt x="254820" y="15404"/>
                      </a:moveTo>
                      <a:cubicBezTo>
                        <a:pt x="259111" y="15404"/>
                        <a:pt x="262522" y="11883"/>
                        <a:pt x="262522" y="7702"/>
                      </a:cubicBezTo>
                      <a:cubicBezTo>
                        <a:pt x="262522" y="3411"/>
                        <a:pt x="259111" y="0"/>
                        <a:pt x="254820" y="0"/>
                      </a:cubicBezTo>
                      <a:cubicBezTo>
                        <a:pt x="250529" y="0"/>
                        <a:pt x="247118" y="3521"/>
                        <a:pt x="247118" y="7702"/>
                      </a:cubicBezTo>
                      <a:cubicBezTo>
                        <a:pt x="247118" y="11883"/>
                        <a:pt x="250639" y="15404"/>
                        <a:pt x="254820" y="15404"/>
                      </a:cubicBezTo>
                      <a:lnTo>
                        <a:pt x="254820" y="15404"/>
                      </a:lnTo>
                      <a:close/>
                      <a:moveTo>
                        <a:pt x="223903" y="15404"/>
                      </a:moveTo>
                      <a:cubicBezTo>
                        <a:pt x="228194" y="15404"/>
                        <a:pt x="231604" y="11883"/>
                        <a:pt x="231604" y="7702"/>
                      </a:cubicBezTo>
                      <a:cubicBezTo>
                        <a:pt x="231604" y="3411"/>
                        <a:pt x="228194" y="0"/>
                        <a:pt x="223903" y="0"/>
                      </a:cubicBezTo>
                      <a:cubicBezTo>
                        <a:pt x="219611" y="0"/>
                        <a:pt x="216201" y="3521"/>
                        <a:pt x="216201" y="7702"/>
                      </a:cubicBezTo>
                      <a:cubicBezTo>
                        <a:pt x="216201" y="11883"/>
                        <a:pt x="219721" y="15404"/>
                        <a:pt x="223903" y="15404"/>
                      </a:cubicBezTo>
                      <a:lnTo>
                        <a:pt x="223903" y="15404"/>
                      </a:lnTo>
                      <a:close/>
                      <a:moveTo>
                        <a:pt x="192985" y="15404"/>
                      </a:moveTo>
                      <a:cubicBezTo>
                        <a:pt x="197276" y="15404"/>
                        <a:pt x="200687" y="11883"/>
                        <a:pt x="200687" y="7702"/>
                      </a:cubicBezTo>
                      <a:cubicBezTo>
                        <a:pt x="200687" y="3411"/>
                        <a:pt x="197276" y="0"/>
                        <a:pt x="192985" y="0"/>
                      </a:cubicBezTo>
                      <a:cubicBezTo>
                        <a:pt x="188694" y="0"/>
                        <a:pt x="185283" y="3521"/>
                        <a:pt x="185283" y="7702"/>
                      </a:cubicBezTo>
                      <a:cubicBezTo>
                        <a:pt x="185393" y="11883"/>
                        <a:pt x="188804" y="15404"/>
                        <a:pt x="192985" y="15404"/>
                      </a:cubicBezTo>
                      <a:lnTo>
                        <a:pt x="192985" y="15404"/>
                      </a:lnTo>
                      <a:close/>
                      <a:moveTo>
                        <a:pt x="162178" y="15404"/>
                      </a:moveTo>
                      <a:cubicBezTo>
                        <a:pt x="166469" y="15404"/>
                        <a:pt x="169880" y="11883"/>
                        <a:pt x="169880" y="7702"/>
                      </a:cubicBezTo>
                      <a:cubicBezTo>
                        <a:pt x="169880" y="3411"/>
                        <a:pt x="166469" y="0"/>
                        <a:pt x="162178" y="0"/>
                      </a:cubicBezTo>
                      <a:cubicBezTo>
                        <a:pt x="157887" y="0"/>
                        <a:pt x="154476" y="3521"/>
                        <a:pt x="154476" y="7702"/>
                      </a:cubicBezTo>
                      <a:cubicBezTo>
                        <a:pt x="154476" y="11883"/>
                        <a:pt x="157887" y="15404"/>
                        <a:pt x="162178" y="15404"/>
                      </a:cubicBezTo>
                      <a:lnTo>
                        <a:pt x="162178" y="15404"/>
                      </a:lnTo>
                      <a:close/>
                      <a:moveTo>
                        <a:pt x="131261" y="15404"/>
                      </a:moveTo>
                      <a:cubicBezTo>
                        <a:pt x="135552" y="15404"/>
                        <a:pt x="138963" y="11883"/>
                        <a:pt x="138963" y="7702"/>
                      </a:cubicBezTo>
                      <a:cubicBezTo>
                        <a:pt x="138963" y="3411"/>
                        <a:pt x="135552" y="0"/>
                        <a:pt x="131261" y="0"/>
                      </a:cubicBezTo>
                      <a:cubicBezTo>
                        <a:pt x="126970" y="0"/>
                        <a:pt x="123559" y="3521"/>
                        <a:pt x="123559" y="7702"/>
                      </a:cubicBezTo>
                      <a:cubicBezTo>
                        <a:pt x="123559" y="11883"/>
                        <a:pt x="126970" y="15404"/>
                        <a:pt x="131261" y="15404"/>
                      </a:cubicBezTo>
                      <a:lnTo>
                        <a:pt x="131261" y="15404"/>
                      </a:lnTo>
                      <a:close/>
                      <a:moveTo>
                        <a:pt x="100343" y="15404"/>
                      </a:moveTo>
                      <a:cubicBezTo>
                        <a:pt x="104635" y="15404"/>
                        <a:pt x="108045" y="11883"/>
                        <a:pt x="108045" y="7702"/>
                      </a:cubicBezTo>
                      <a:cubicBezTo>
                        <a:pt x="108045" y="3411"/>
                        <a:pt x="104635" y="0"/>
                        <a:pt x="100343" y="0"/>
                      </a:cubicBezTo>
                      <a:cubicBezTo>
                        <a:pt x="96053" y="0"/>
                        <a:pt x="92642" y="3521"/>
                        <a:pt x="92642" y="7702"/>
                      </a:cubicBezTo>
                      <a:cubicBezTo>
                        <a:pt x="92642" y="11883"/>
                        <a:pt x="96163" y="15404"/>
                        <a:pt x="100343" y="15404"/>
                      </a:cubicBezTo>
                      <a:lnTo>
                        <a:pt x="100343" y="15404"/>
                      </a:lnTo>
                      <a:close/>
                      <a:moveTo>
                        <a:pt x="69426" y="15404"/>
                      </a:moveTo>
                      <a:cubicBezTo>
                        <a:pt x="73717" y="15404"/>
                        <a:pt x="77128" y="11883"/>
                        <a:pt x="77128" y="7702"/>
                      </a:cubicBezTo>
                      <a:cubicBezTo>
                        <a:pt x="77128" y="3411"/>
                        <a:pt x="73717" y="0"/>
                        <a:pt x="69426" y="0"/>
                      </a:cubicBezTo>
                      <a:cubicBezTo>
                        <a:pt x="65135" y="0"/>
                        <a:pt x="61725" y="3521"/>
                        <a:pt x="61725" y="7702"/>
                      </a:cubicBezTo>
                      <a:cubicBezTo>
                        <a:pt x="61834" y="11883"/>
                        <a:pt x="65245" y="15404"/>
                        <a:pt x="69426" y="15404"/>
                      </a:cubicBezTo>
                      <a:lnTo>
                        <a:pt x="69426" y="15404"/>
                      </a:lnTo>
                      <a:close/>
                      <a:moveTo>
                        <a:pt x="38619" y="15404"/>
                      </a:moveTo>
                      <a:cubicBezTo>
                        <a:pt x="42910" y="15404"/>
                        <a:pt x="46321" y="11883"/>
                        <a:pt x="46321" y="7702"/>
                      </a:cubicBezTo>
                      <a:cubicBezTo>
                        <a:pt x="46321" y="3411"/>
                        <a:pt x="42910" y="0"/>
                        <a:pt x="38619" y="0"/>
                      </a:cubicBezTo>
                      <a:cubicBezTo>
                        <a:pt x="34328" y="0"/>
                        <a:pt x="30917" y="3521"/>
                        <a:pt x="30917" y="7702"/>
                      </a:cubicBezTo>
                      <a:cubicBezTo>
                        <a:pt x="30917" y="11883"/>
                        <a:pt x="34328" y="15404"/>
                        <a:pt x="38619" y="15404"/>
                      </a:cubicBezTo>
                      <a:lnTo>
                        <a:pt x="38619" y="15404"/>
                      </a:lnTo>
                      <a:close/>
                      <a:moveTo>
                        <a:pt x="7702" y="15404"/>
                      </a:moveTo>
                      <a:cubicBezTo>
                        <a:pt x="11993" y="15404"/>
                        <a:pt x="15404" y="11883"/>
                        <a:pt x="15404" y="7702"/>
                      </a:cubicBezTo>
                      <a:cubicBezTo>
                        <a:pt x="15404" y="3411"/>
                        <a:pt x="11993" y="0"/>
                        <a:pt x="7702" y="0"/>
                      </a:cubicBezTo>
                      <a:cubicBezTo>
                        <a:pt x="3411" y="0"/>
                        <a:pt x="0" y="3521"/>
                        <a:pt x="0" y="7702"/>
                      </a:cubicBezTo>
                      <a:cubicBezTo>
                        <a:pt x="0" y="11883"/>
                        <a:pt x="3411" y="15404"/>
                        <a:pt x="7702" y="15404"/>
                      </a:cubicBez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grpSp>
            <p:nvGrpSpPr>
              <p:cNvPr id="165" name="Graphic 3">
                <a:extLst>
                  <a:ext uri="{FF2B5EF4-FFF2-40B4-BE49-F238E27FC236}">
                    <a16:creationId xmlns:a16="http://schemas.microsoft.com/office/drawing/2014/main" id="{58CA582F-BFC5-49DA-8DA8-062DBAB65B76}"/>
                  </a:ext>
                </a:extLst>
              </p:cNvPr>
              <p:cNvGrpSpPr/>
              <p:nvPr/>
            </p:nvGrpSpPr>
            <p:grpSpPr>
              <a:xfrm>
                <a:off x="6804345" y="6354364"/>
                <a:ext cx="2763406" cy="15403"/>
                <a:chOff x="6804345" y="6354364"/>
                <a:chExt cx="2763406" cy="15403"/>
              </a:xfrm>
              <a:solidFill>
                <a:srgbClr val="F0C421"/>
              </a:solidFill>
            </p:grpSpPr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1E2D63C8-5ABD-4657-AA5E-3312742B6716}"/>
                    </a:ext>
                  </a:extLst>
                </p:cNvPr>
                <p:cNvSpPr/>
                <p:nvPr/>
              </p:nvSpPr>
              <p:spPr>
                <a:xfrm>
                  <a:off x="6804345" y="6354364"/>
                  <a:ext cx="1374772" cy="15403"/>
                </a:xfrm>
                <a:custGeom>
                  <a:avLst/>
                  <a:gdLst>
                    <a:gd name="connsiteX0" fmla="*/ 1367070 w 1374772"/>
                    <a:gd name="connsiteY0" fmla="*/ 15404 h 15403"/>
                    <a:gd name="connsiteX1" fmla="*/ 1374772 w 1374772"/>
                    <a:gd name="connsiteY1" fmla="*/ 7702 h 15403"/>
                    <a:gd name="connsiteX2" fmla="*/ 1367070 w 1374772"/>
                    <a:gd name="connsiteY2" fmla="*/ 0 h 15403"/>
                    <a:gd name="connsiteX3" fmla="*/ 1359368 w 1374772"/>
                    <a:gd name="connsiteY3" fmla="*/ 7702 h 15403"/>
                    <a:gd name="connsiteX4" fmla="*/ 1367070 w 1374772"/>
                    <a:gd name="connsiteY4" fmla="*/ 15404 h 15403"/>
                    <a:gd name="connsiteX5" fmla="*/ 1367070 w 1374772"/>
                    <a:gd name="connsiteY5" fmla="*/ 15404 h 15403"/>
                    <a:gd name="connsiteX6" fmla="*/ 1336153 w 1374772"/>
                    <a:gd name="connsiteY6" fmla="*/ 15404 h 15403"/>
                    <a:gd name="connsiteX7" fmla="*/ 1343855 w 1374772"/>
                    <a:gd name="connsiteY7" fmla="*/ 7702 h 15403"/>
                    <a:gd name="connsiteX8" fmla="*/ 1336153 w 1374772"/>
                    <a:gd name="connsiteY8" fmla="*/ 0 h 15403"/>
                    <a:gd name="connsiteX9" fmla="*/ 1328451 w 1374772"/>
                    <a:gd name="connsiteY9" fmla="*/ 7702 h 15403"/>
                    <a:gd name="connsiteX10" fmla="*/ 1336153 w 1374772"/>
                    <a:gd name="connsiteY10" fmla="*/ 15404 h 15403"/>
                    <a:gd name="connsiteX11" fmla="*/ 1336153 w 1374772"/>
                    <a:gd name="connsiteY11" fmla="*/ 15404 h 15403"/>
                    <a:gd name="connsiteX12" fmla="*/ 1305346 w 1374772"/>
                    <a:gd name="connsiteY12" fmla="*/ 15404 h 15403"/>
                    <a:gd name="connsiteX13" fmla="*/ 1313047 w 1374772"/>
                    <a:gd name="connsiteY13" fmla="*/ 7702 h 15403"/>
                    <a:gd name="connsiteX14" fmla="*/ 1305346 w 1374772"/>
                    <a:gd name="connsiteY14" fmla="*/ 0 h 15403"/>
                    <a:gd name="connsiteX15" fmla="*/ 1297644 w 1374772"/>
                    <a:gd name="connsiteY15" fmla="*/ 7702 h 15403"/>
                    <a:gd name="connsiteX16" fmla="*/ 1305346 w 1374772"/>
                    <a:gd name="connsiteY16" fmla="*/ 15404 h 15403"/>
                    <a:gd name="connsiteX17" fmla="*/ 1305346 w 1374772"/>
                    <a:gd name="connsiteY17" fmla="*/ 15404 h 15403"/>
                    <a:gd name="connsiteX18" fmla="*/ 1274429 w 1374772"/>
                    <a:gd name="connsiteY18" fmla="*/ 15404 h 15403"/>
                    <a:gd name="connsiteX19" fmla="*/ 1282130 w 1374772"/>
                    <a:gd name="connsiteY19" fmla="*/ 7702 h 15403"/>
                    <a:gd name="connsiteX20" fmla="*/ 1274429 w 1374772"/>
                    <a:gd name="connsiteY20" fmla="*/ 0 h 15403"/>
                    <a:gd name="connsiteX21" fmla="*/ 1266727 w 1374772"/>
                    <a:gd name="connsiteY21" fmla="*/ 7702 h 15403"/>
                    <a:gd name="connsiteX22" fmla="*/ 1274429 w 1374772"/>
                    <a:gd name="connsiteY22" fmla="*/ 15404 h 15403"/>
                    <a:gd name="connsiteX23" fmla="*/ 1274429 w 1374772"/>
                    <a:gd name="connsiteY23" fmla="*/ 15404 h 15403"/>
                    <a:gd name="connsiteX24" fmla="*/ 1243511 w 1374772"/>
                    <a:gd name="connsiteY24" fmla="*/ 15404 h 15403"/>
                    <a:gd name="connsiteX25" fmla="*/ 1251213 w 1374772"/>
                    <a:gd name="connsiteY25" fmla="*/ 7702 h 15403"/>
                    <a:gd name="connsiteX26" fmla="*/ 1243511 w 1374772"/>
                    <a:gd name="connsiteY26" fmla="*/ 0 h 15403"/>
                    <a:gd name="connsiteX27" fmla="*/ 1235810 w 1374772"/>
                    <a:gd name="connsiteY27" fmla="*/ 7702 h 15403"/>
                    <a:gd name="connsiteX28" fmla="*/ 1243511 w 1374772"/>
                    <a:gd name="connsiteY28" fmla="*/ 15404 h 15403"/>
                    <a:gd name="connsiteX29" fmla="*/ 1243511 w 1374772"/>
                    <a:gd name="connsiteY29" fmla="*/ 15404 h 15403"/>
                    <a:gd name="connsiteX30" fmla="*/ 1212594 w 1374772"/>
                    <a:gd name="connsiteY30" fmla="*/ 15404 h 15403"/>
                    <a:gd name="connsiteX31" fmla="*/ 1220296 w 1374772"/>
                    <a:gd name="connsiteY31" fmla="*/ 7702 h 15403"/>
                    <a:gd name="connsiteX32" fmla="*/ 1212594 w 1374772"/>
                    <a:gd name="connsiteY32" fmla="*/ 0 h 15403"/>
                    <a:gd name="connsiteX33" fmla="*/ 1204892 w 1374772"/>
                    <a:gd name="connsiteY33" fmla="*/ 7702 h 15403"/>
                    <a:gd name="connsiteX34" fmla="*/ 1212594 w 1374772"/>
                    <a:gd name="connsiteY34" fmla="*/ 15404 h 15403"/>
                    <a:gd name="connsiteX35" fmla="*/ 1212594 w 1374772"/>
                    <a:gd name="connsiteY35" fmla="*/ 15404 h 15403"/>
                    <a:gd name="connsiteX36" fmla="*/ 1181677 w 1374772"/>
                    <a:gd name="connsiteY36" fmla="*/ 15404 h 15403"/>
                    <a:gd name="connsiteX37" fmla="*/ 1189378 w 1374772"/>
                    <a:gd name="connsiteY37" fmla="*/ 7702 h 15403"/>
                    <a:gd name="connsiteX38" fmla="*/ 1181677 w 1374772"/>
                    <a:gd name="connsiteY38" fmla="*/ 0 h 15403"/>
                    <a:gd name="connsiteX39" fmla="*/ 1173975 w 1374772"/>
                    <a:gd name="connsiteY39" fmla="*/ 7702 h 15403"/>
                    <a:gd name="connsiteX40" fmla="*/ 1181677 w 1374772"/>
                    <a:gd name="connsiteY40" fmla="*/ 15404 h 15403"/>
                    <a:gd name="connsiteX41" fmla="*/ 1181677 w 1374772"/>
                    <a:gd name="connsiteY41" fmla="*/ 15404 h 15403"/>
                    <a:gd name="connsiteX42" fmla="*/ 1150869 w 1374772"/>
                    <a:gd name="connsiteY42" fmla="*/ 15404 h 15403"/>
                    <a:gd name="connsiteX43" fmla="*/ 1158571 w 1374772"/>
                    <a:gd name="connsiteY43" fmla="*/ 7702 h 15403"/>
                    <a:gd name="connsiteX44" fmla="*/ 1150869 w 1374772"/>
                    <a:gd name="connsiteY44" fmla="*/ 0 h 15403"/>
                    <a:gd name="connsiteX45" fmla="*/ 1143168 w 1374772"/>
                    <a:gd name="connsiteY45" fmla="*/ 7702 h 15403"/>
                    <a:gd name="connsiteX46" fmla="*/ 1150869 w 1374772"/>
                    <a:gd name="connsiteY46" fmla="*/ 15404 h 15403"/>
                    <a:gd name="connsiteX47" fmla="*/ 1150869 w 1374772"/>
                    <a:gd name="connsiteY47" fmla="*/ 15404 h 15403"/>
                    <a:gd name="connsiteX48" fmla="*/ 1119952 w 1374772"/>
                    <a:gd name="connsiteY48" fmla="*/ 15404 h 15403"/>
                    <a:gd name="connsiteX49" fmla="*/ 1127654 w 1374772"/>
                    <a:gd name="connsiteY49" fmla="*/ 7702 h 15403"/>
                    <a:gd name="connsiteX50" fmla="*/ 1119952 w 1374772"/>
                    <a:gd name="connsiteY50" fmla="*/ 0 h 15403"/>
                    <a:gd name="connsiteX51" fmla="*/ 1112250 w 1374772"/>
                    <a:gd name="connsiteY51" fmla="*/ 7702 h 15403"/>
                    <a:gd name="connsiteX52" fmla="*/ 1119952 w 1374772"/>
                    <a:gd name="connsiteY52" fmla="*/ 15404 h 15403"/>
                    <a:gd name="connsiteX53" fmla="*/ 1119952 w 1374772"/>
                    <a:gd name="connsiteY53" fmla="*/ 15404 h 15403"/>
                    <a:gd name="connsiteX54" fmla="*/ 1089035 w 1374772"/>
                    <a:gd name="connsiteY54" fmla="*/ 15404 h 15403"/>
                    <a:gd name="connsiteX55" fmla="*/ 1096737 w 1374772"/>
                    <a:gd name="connsiteY55" fmla="*/ 7702 h 15403"/>
                    <a:gd name="connsiteX56" fmla="*/ 1089035 w 1374772"/>
                    <a:gd name="connsiteY56" fmla="*/ 0 h 15403"/>
                    <a:gd name="connsiteX57" fmla="*/ 1081333 w 1374772"/>
                    <a:gd name="connsiteY57" fmla="*/ 7702 h 15403"/>
                    <a:gd name="connsiteX58" fmla="*/ 1089035 w 1374772"/>
                    <a:gd name="connsiteY58" fmla="*/ 15404 h 15403"/>
                    <a:gd name="connsiteX59" fmla="*/ 1089035 w 1374772"/>
                    <a:gd name="connsiteY59" fmla="*/ 15404 h 15403"/>
                    <a:gd name="connsiteX60" fmla="*/ 1058118 w 1374772"/>
                    <a:gd name="connsiteY60" fmla="*/ 15404 h 15403"/>
                    <a:gd name="connsiteX61" fmla="*/ 1065820 w 1374772"/>
                    <a:gd name="connsiteY61" fmla="*/ 7702 h 15403"/>
                    <a:gd name="connsiteX62" fmla="*/ 1058118 w 1374772"/>
                    <a:gd name="connsiteY62" fmla="*/ 0 h 15403"/>
                    <a:gd name="connsiteX63" fmla="*/ 1050416 w 1374772"/>
                    <a:gd name="connsiteY63" fmla="*/ 7702 h 15403"/>
                    <a:gd name="connsiteX64" fmla="*/ 1058118 w 1374772"/>
                    <a:gd name="connsiteY64" fmla="*/ 15404 h 15403"/>
                    <a:gd name="connsiteX65" fmla="*/ 1058118 w 1374772"/>
                    <a:gd name="connsiteY65" fmla="*/ 15404 h 15403"/>
                    <a:gd name="connsiteX66" fmla="*/ 1027200 w 1374772"/>
                    <a:gd name="connsiteY66" fmla="*/ 15404 h 15403"/>
                    <a:gd name="connsiteX67" fmla="*/ 1034902 w 1374772"/>
                    <a:gd name="connsiteY67" fmla="*/ 7702 h 15403"/>
                    <a:gd name="connsiteX68" fmla="*/ 1027200 w 1374772"/>
                    <a:gd name="connsiteY68" fmla="*/ 0 h 15403"/>
                    <a:gd name="connsiteX69" fmla="*/ 1019498 w 1374772"/>
                    <a:gd name="connsiteY69" fmla="*/ 7702 h 15403"/>
                    <a:gd name="connsiteX70" fmla="*/ 1027200 w 1374772"/>
                    <a:gd name="connsiteY70" fmla="*/ 15404 h 15403"/>
                    <a:gd name="connsiteX71" fmla="*/ 1027200 w 1374772"/>
                    <a:gd name="connsiteY71" fmla="*/ 15404 h 15403"/>
                    <a:gd name="connsiteX72" fmla="*/ 996393 w 1374772"/>
                    <a:gd name="connsiteY72" fmla="*/ 15404 h 15403"/>
                    <a:gd name="connsiteX73" fmla="*/ 1004095 w 1374772"/>
                    <a:gd name="connsiteY73" fmla="*/ 7702 h 15403"/>
                    <a:gd name="connsiteX74" fmla="*/ 996393 w 1374772"/>
                    <a:gd name="connsiteY74" fmla="*/ 0 h 15403"/>
                    <a:gd name="connsiteX75" fmla="*/ 988691 w 1374772"/>
                    <a:gd name="connsiteY75" fmla="*/ 7702 h 15403"/>
                    <a:gd name="connsiteX76" fmla="*/ 996393 w 1374772"/>
                    <a:gd name="connsiteY76" fmla="*/ 15404 h 15403"/>
                    <a:gd name="connsiteX77" fmla="*/ 996393 w 1374772"/>
                    <a:gd name="connsiteY77" fmla="*/ 15404 h 15403"/>
                    <a:gd name="connsiteX78" fmla="*/ 965476 w 1374772"/>
                    <a:gd name="connsiteY78" fmla="*/ 15404 h 15403"/>
                    <a:gd name="connsiteX79" fmla="*/ 973178 w 1374772"/>
                    <a:gd name="connsiteY79" fmla="*/ 7702 h 15403"/>
                    <a:gd name="connsiteX80" fmla="*/ 965476 w 1374772"/>
                    <a:gd name="connsiteY80" fmla="*/ 0 h 15403"/>
                    <a:gd name="connsiteX81" fmla="*/ 957774 w 1374772"/>
                    <a:gd name="connsiteY81" fmla="*/ 7702 h 15403"/>
                    <a:gd name="connsiteX82" fmla="*/ 965476 w 1374772"/>
                    <a:gd name="connsiteY82" fmla="*/ 15404 h 15403"/>
                    <a:gd name="connsiteX83" fmla="*/ 965476 w 1374772"/>
                    <a:gd name="connsiteY83" fmla="*/ 15404 h 15403"/>
                    <a:gd name="connsiteX84" fmla="*/ 934559 w 1374772"/>
                    <a:gd name="connsiteY84" fmla="*/ 15404 h 15403"/>
                    <a:gd name="connsiteX85" fmla="*/ 942261 w 1374772"/>
                    <a:gd name="connsiteY85" fmla="*/ 7702 h 15403"/>
                    <a:gd name="connsiteX86" fmla="*/ 934559 w 1374772"/>
                    <a:gd name="connsiteY86" fmla="*/ 0 h 15403"/>
                    <a:gd name="connsiteX87" fmla="*/ 926857 w 1374772"/>
                    <a:gd name="connsiteY87" fmla="*/ 7702 h 15403"/>
                    <a:gd name="connsiteX88" fmla="*/ 934559 w 1374772"/>
                    <a:gd name="connsiteY88" fmla="*/ 15404 h 15403"/>
                    <a:gd name="connsiteX89" fmla="*/ 934559 w 1374772"/>
                    <a:gd name="connsiteY89" fmla="*/ 15404 h 15403"/>
                    <a:gd name="connsiteX90" fmla="*/ 903642 w 1374772"/>
                    <a:gd name="connsiteY90" fmla="*/ 15404 h 15403"/>
                    <a:gd name="connsiteX91" fmla="*/ 911344 w 1374772"/>
                    <a:gd name="connsiteY91" fmla="*/ 7702 h 15403"/>
                    <a:gd name="connsiteX92" fmla="*/ 903642 w 1374772"/>
                    <a:gd name="connsiteY92" fmla="*/ 0 h 15403"/>
                    <a:gd name="connsiteX93" fmla="*/ 895940 w 1374772"/>
                    <a:gd name="connsiteY93" fmla="*/ 7702 h 15403"/>
                    <a:gd name="connsiteX94" fmla="*/ 903642 w 1374772"/>
                    <a:gd name="connsiteY94" fmla="*/ 15404 h 15403"/>
                    <a:gd name="connsiteX95" fmla="*/ 903642 w 1374772"/>
                    <a:gd name="connsiteY95" fmla="*/ 15404 h 15403"/>
                    <a:gd name="connsiteX96" fmla="*/ 872724 w 1374772"/>
                    <a:gd name="connsiteY96" fmla="*/ 15404 h 15403"/>
                    <a:gd name="connsiteX97" fmla="*/ 880426 w 1374772"/>
                    <a:gd name="connsiteY97" fmla="*/ 7702 h 15403"/>
                    <a:gd name="connsiteX98" fmla="*/ 872724 w 1374772"/>
                    <a:gd name="connsiteY98" fmla="*/ 0 h 15403"/>
                    <a:gd name="connsiteX99" fmla="*/ 865023 w 1374772"/>
                    <a:gd name="connsiteY99" fmla="*/ 7702 h 15403"/>
                    <a:gd name="connsiteX100" fmla="*/ 872724 w 1374772"/>
                    <a:gd name="connsiteY100" fmla="*/ 15404 h 15403"/>
                    <a:gd name="connsiteX101" fmla="*/ 872724 w 1374772"/>
                    <a:gd name="connsiteY101" fmla="*/ 15404 h 15403"/>
                    <a:gd name="connsiteX102" fmla="*/ 841917 w 1374772"/>
                    <a:gd name="connsiteY102" fmla="*/ 15404 h 15403"/>
                    <a:gd name="connsiteX103" fmla="*/ 849619 w 1374772"/>
                    <a:gd name="connsiteY103" fmla="*/ 7702 h 15403"/>
                    <a:gd name="connsiteX104" fmla="*/ 841917 w 1374772"/>
                    <a:gd name="connsiteY104" fmla="*/ 0 h 15403"/>
                    <a:gd name="connsiteX105" fmla="*/ 834215 w 1374772"/>
                    <a:gd name="connsiteY105" fmla="*/ 7702 h 15403"/>
                    <a:gd name="connsiteX106" fmla="*/ 841917 w 1374772"/>
                    <a:gd name="connsiteY106" fmla="*/ 15404 h 15403"/>
                    <a:gd name="connsiteX107" fmla="*/ 841917 w 1374772"/>
                    <a:gd name="connsiteY107" fmla="*/ 15404 h 15403"/>
                    <a:gd name="connsiteX108" fmla="*/ 811000 w 1374772"/>
                    <a:gd name="connsiteY108" fmla="*/ 15404 h 15403"/>
                    <a:gd name="connsiteX109" fmla="*/ 818701 w 1374772"/>
                    <a:gd name="connsiteY109" fmla="*/ 7702 h 15403"/>
                    <a:gd name="connsiteX110" fmla="*/ 811000 w 1374772"/>
                    <a:gd name="connsiteY110" fmla="*/ 0 h 15403"/>
                    <a:gd name="connsiteX111" fmla="*/ 803298 w 1374772"/>
                    <a:gd name="connsiteY111" fmla="*/ 7702 h 15403"/>
                    <a:gd name="connsiteX112" fmla="*/ 811000 w 1374772"/>
                    <a:gd name="connsiteY112" fmla="*/ 15404 h 15403"/>
                    <a:gd name="connsiteX113" fmla="*/ 811000 w 1374772"/>
                    <a:gd name="connsiteY113" fmla="*/ 15404 h 15403"/>
                    <a:gd name="connsiteX114" fmla="*/ 780083 w 1374772"/>
                    <a:gd name="connsiteY114" fmla="*/ 15404 h 15403"/>
                    <a:gd name="connsiteX115" fmla="*/ 787784 w 1374772"/>
                    <a:gd name="connsiteY115" fmla="*/ 7702 h 15403"/>
                    <a:gd name="connsiteX116" fmla="*/ 780083 w 1374772"/>
                    <a:gd name="connsiteY116" fmla="*/ 0 h 15403"/>
                    <a:gd name="connsiteX117" fmla="*/ 772381 w 1374772"/>
                    <a:gd name="connsiteY117" fmla="*/ 7702 h 15403"/>
                    <a:gd name="connsiteX118" fmla="*/ 780083 w 1374772"/>
                    <a:gd name="connsiteY118" fmla="*/ 15404 h 15403"/>
                    <a:gd name="connsiteX119" fmla="*/ 780083 w 1374772"/>
                    <a:gd name="connsiteY119" fmla="*/ 15404 h 15403"/>
                    <a:gd name="connsiteX120" fmla="*/ 749165 w 1374772"/>
                    <a:gd name="connsiteY120" fmla="*/ 15404 h 15403"/>
                    <a:gd name="connsiteX121" fmla="*/ 756867 w 1374772"/>
                    <a:gd name="connsiteY121" fmla="*/ 7702 h 15403"/>
                    <a:gd name="connsiteX122" fmla="*/ 749165 w 1374772"/>
                    <a:gd name="connsiteY122" fmla="*/ 0 h 15403"/>
                    <a:gd name="connsiteX123" fmla="*/ 741464 w 1374772"/>
                    <a:gd name="connsiteY123" fmla="*/ 7702 h 15403"/>
                    <a:gd name="connsiteX124" fmla="*/ 749165 w 1374772"/>
                    <a:gd name="connsiteY124" fmla="*/ 15404 h 15403"/>
                    <a:gd name="connsiteX125" fmla="*/ 749165 w 1374772"/>
                    <a:gd name="connsiteY125" fmla="*/ 15404 h 15403"/>
                    <a:gd name="connsiteX126" fmla="*/ 718358 w 1374772"/>
                    <a:gd name="connsiteY126" fmla="*/ 15404 h 15403"/>
                    <a:gd name="connsiteX127" fmla="*/ 726060 w 1374772"/>
                    <a:gd name="connsiteY127" fmla="*/ 7702 h 15403"/>
                    <a:gd name="connsiteX128" fmla="*/ 718358 w 1374772"/>
                    <a:gd name="connsiteY128" fmla="*/ 0 h 15403"/>
                    <a:gd name="connsiteX129" fmla="*/ 710656 w 1374772"/>
                    <a:gd name="connsiteY129" fmla="*/ 7702 h 15403"/>
                    <a:gd name="connsiteX130" fmla="*/ 718358 w 1374772"/>
                    <a:gd name="connsiteY130" fmla="*/ 15404 h 15403"/>
                    <a:gd name="connsiteX131" fmla="*/ 718358 w 1374772"/>
                    <a:gd name="connsiteY131" fmla="*/ 15404 h 15403"/>
                    <a:gd name="connsiteX132" fmla="*/ 687441 w 1374772"/>
                    <a:gd name="connsiteY132" fmla="*/ 15404 h 15403"/>
                    <a:gd name="connsiteX133" fmla="*/ 695143 w 1374772"/>
                    <a:gd name="connsiteY133" fmla="*/ 7702 h 15403"/>
                    <a:gd name="connsiteX134" fmla="*/ 687441 w 1374772"/>
                    <a:gd name="connsiteY134" fmla="*/ 0 h 15403"/>
                    <a:gd name="connsiteX135" fmla="*/ 679739 w 1374772"/>
                    <a:gd name="connsiteY135" fmla="*/ 7702 h 15403"/>
                    <a:gd name="connsiteX136" fmla="*/ 687441 w 1374772"/>
                    <a:gd name="connsiteY136" fmla="*/ 15404 h 15403"/>
                    <a:gd name="connsiteX137" fmla="*/ 687441 w 1374772"/>
                    <a:gd name="connsiteY137" fmla="*/ 15404 h 15403"/>
                    <a:gd name="connsiteX138" fmla="*/ 656524 w 1374772"/>
                    <a:gd name="connsiteY138" fmla="*/ 15404 h 15403"/>
                    <a:gd name="connsiteX139" fmla="*/ 664226 w 1374772"/>
                    <a:gd name="connsiteY139" fmla="*/ 7702 h 15403"/>
                    <a:gd name="connsiteX140" fmla="*/ 656524 w 1374772"/>
                    <a:gd name="connsiteY140" fmla="*/ 0 h 15403"/>
                    <a:gd name="connsiteX141" fmla="*/ 648822 w 1374772"/>
                    <a:gd name="connsiteY141" fmla="*/ 7702 h 15403"/>
                    <a:gd name="connsiteX142" fmla="*/ 656524 w 1374772"/>
                    <a:gd name="connsiteY142" fmla="*/ 15404 h 15403"/>
                    <a:gd name="connsiteX143" fmla="*/ 656524 w 1374772"/>
                    <a:gd name="connsiteY143" fmla="*/ 15404 h 15403"/>
                    <a:gd name="connsiteX144" fmla="*/ 625606 w 1374772"/>
                    <a:gd name="connsiteY144" fmla="*/ 15404 h 15403"/>
                    <a:gd name="connsiteX145" fmla="*/ 633308 w 1374772"/>
                    <a:gd name="connsiteY145" fmla="*/ 7702 h 15403"/>
                    <a:gd name="connsiteX146" fmla="*/ 625606 w 1374772"/>
                    <a:gd name="connsiteY146" fmla="*/ 0 h 15403"/>
                    <a:gd name="connsiteX147" fmla="*/ 617904 w 1374772"/>
                    <a:gd name="connsiteY147" fmla="*/ 7702 h 15403"/>
                    <a:gd name="connsiteX148" fmla="*/ 625606 w 1374772"/>
                    <a:gd name="connsiteY148" fmla="*/ 15404 h 15403"/>
                    <a:gd name="connsiteX149" fmla="*/ 625606 w 1374772"/>
                    <a:gd name="connsiteY149" fmla="*/ 15404 h 15403"/>
                    <a:gd name="connsiteX150" fmla="*/ 594689 w 1374772"/>
                    <a:gd name="connsiteY150" fmla="*/ 15404 h 15403"/>
                    <a:gd name="connsiteX151" fmla="*/ 602391 w 1374772"/>
                    <a:gd name="connsiteY151" fmla="*/ 7702 h 15403"/>
                    <a:gd name="connsiteX152" fmla="*/ 594689 w 1374772"/>
                    <a:gd name="connsiteY152" fmla="*/ 0 h 15403"/>
                    <a:gd name="connsiteX153" fmla="*/ 586987 w 1374772"/>
                    <a:gd name="connsiteY153" fmla="*/ 7702 h 15403"/>
                    <a:gd name="connsiteX154" fmla="*/ 594689 w 1374772"/>
                    <a:gd name="connsiteY154" fmla="*/ 15404 h 15403"/>
                    <a:gd name="connsiteX155" fmla="*/ 594689 w 1374772"/>
                    <a:gd name="connsiteY155" fmla="*/ 15404 h 15403"/>
                    <a:gd name="connsiteX156" fmla="*/ 563882 w 1374772"/>
                    <a:gd name="connsiteY156" fmla="*/ 15404 h 15403"/>
                    <a:gd name="connsiteX157" fmla="*/ 571584 w 1374772"/>
                    <a:gd name="connsiteY157" fmla="*/ 7702 h 15403"/>
                    <a:gd name="connsiteX158" fmla="*/ 563882 w 1374772"/>
                    <a:gd name="connsiteY158" fmla="*/ 0 h 15403"/>
                    <a:gd name="connsiteX159" fmla="*/ 556180 w 1374772"/>
                    <a:gd name="connsiteY159" fmla="*/ 7702 h 15403"/>
                    <a:gd name="connsiteX160" fmla="*/ 563882 w 1374772"/>
                    <a:gd name="connsiteY160" fmla="*/ 15404 h 15403"/>
                    <a:gd name="connsiteX161" fmla="*/ 563882 w 1374772"/>
                    <a:gd name="connsiteY161" fmla="*/ 15404 h 15403"/>
                    <a:gd name="connsiteX162" fmla="*/ 532965 w 1374772"/>
                    <a:gd name="connsiteY162" fmla="*/ 15404 h 15403"/>
                    <a:gd name="connsiteX163" fmla="*/ 540667 w 1374772"/>
                    <a:gd name="connsiteY163" fmla="*/ 7702 h 15403"/>
                    <a:gd name="connsiteX164" fmla="*/ 532965 w 1374772"/>
                    <a:gd name="connsiteY164" fmla="*/ 0 h 15403"/>
                    <a:gd name="connsiteX165" fmla="*/ 525263 w 1374772"/>
                    <a:gd name="connsiteY165" fmla="*/ 7702 h 15403"/>
                    <a:gd name="connsiteX166" fmla="*/ 532965 w 1374772"/>
                    <a:gd name="connsiteY166" fmla="*/ 15404 h 15403"/>
                    <a:gd name="connsiteX167" fmla="*/ 532965 w 1374772"/>
                    <a:gd name="connsiteY167" fmla="*/ 15404 h 15403"/>
                    <a:gd name="connsiteX168" fmla="*/ 502048 w 1374772"/>
                    <a:gd name="connsiteY168" fmla="*/ 15404 h 15403"/>
                    <a:gd name="connsiteX169" fmla="*/ 509750 w 1374772"/>
                    <a:gd name="connsiteY169" fmla="*/ 7702 h 15403"/>
                    <a:gd name="connsiteX170" fmla="*/ 502048 w 1374772"/>
                    <a:gd name="connsiteY170" fmla="*/ 0 h 15403"/>
                    <a:gd name="connsiteX171" fmla="*/ 494346 w 1374772"/>
                    <a:gd name="connsiteY171" fmla="*/ 7702 h 15403"/>
                    <a:gd name="connsiteX172" fmla="*/ 502048 w 1374772"/>
                    <a:gd name="connsiteY172" fmla="*/ 15404 h 15403"/>
                    <a:gd name="connsiteX173" fmla="*/ 502048 w 1374772"/>
                    <a:gd name="connsiteY173" fmla="*/ 15404 h 15403"/>
                    <a:gd name="connsiteX174" fmla="*/ 471130 w 1374772"/>
                    <a:gd name="connsiteY174" fmla="*/ 15404 h 15403"/>
                    <a:gd name="connsiteX175" fmla="*/ 478832 w 1374772"/>
                    <a:gd name="connsiteY175" fmla="*/ 7702 h 15403"/>
                    <a:gd name="connsiteX176" fmla="*/ 471130 w 1374772"/>
                    <a:gd name="connsiteY176" fmla="*/ 0 h 15403"/>
                    <a:gd name="connsiteX177" fmla="*/ 463428 w 1374772"/>
                    <a:gd name="connsiteY177" fmla="*/ 7702 h 15403"/>
                    <a:gd name="connsiteX178" fmla="*/ 471130 w 1374772"/>
                    <a:gd name="connsiteY178" fmla="*/ 15404 h 15403"/>
                    <a:gd name="connsiteX179" fmla="*/ 471130 w 1374772"/>
                    <a:gd name="connsiteY179" fmla="*/ 15404 h 15403"/>
                    <a:gd name="connsiteX180" fmla="*/ 440213 w 1374772"/>
                    <a:gd name="connsiteY180" fmla="*/ 15404 h 15403"/>
                    <a:gd name="connsiteX181" fmla="*/ 447915 w 1374772"/>
                    <a:gd name="connsiteY181" fmla="*/ 7702 h 15403"/>
                    <a:gd name="connsiteX182" fmla="*/ 440213 w 1374772"/>
                    <a:gd name="connsiteY182" fmla="*/ 0 h 15403"/>
                    <a:gd name="connsiteX183" fmla="*/ 432511 w 1374772"/>
                    <a:gd name="connsiteY183" fmla="*/ 7702 h 15403"/>
                    <a:gd name="connsiteX184" fmla="*/ 440213 w 1374772"/>
                    <a:gd name="connsiteY184" fmla="*/ 15404 h 15403"/>
                    <a:gd name="connsiteX185" fmla="*/ 440213 w 1374772"/>
                    <a:gd name="connsiteY185" fmla="*/ 15404 h 15403"/>
                    <a:gd name="connsiteX186" fmla="*/ 409406 w 1374772"/>
                    <a:gd name="connsiteY186" fmla="*/ 15404 h 15403"/>
                    <a:gd name="connsiteX187" fmla="*/ 417107 w 1374772"/>
                    <a:gd name="connsiteY187" fmla="*/ 7702 h 15403"/>
                    <a:gd name="connsiteX188" fmla="*/ 409406 w 1374772"/>
                    <a:gd name="connsiteY188" fmla="*/ 0 h 15403"/>
                    <a:gd name="connsiteX189" fmla="*/ 401704 w 1374772"/>
                    <a:gd name="connsiteY189" fmla="*/ 7702 h 15403"/>
                    <a:gd name="connsiteX190" fmla="*/ 409406 w 1374772"/>
                    <a:gd name="connsiteY190" fmla="*/ 15404 h 15403"/>
                    <a:gd name="connsiteX191" fmla="*/ 409406 w 1374772"/>
                    <a:gd name="connsiteY191" fmla="*/ 15404 h 15403"/>
                    <a:gd name="connsiteX192" fmla="*/ 378489 w 1374772"/>
                    <a:gd name="connsiteY192" fmla="*/ 15404 h 15403"/>
                    <a:gd name="connsiteX193" fmla="*/ 386190 w 1374772"/>
                    <a:gd name="connsiteY193" fmla="*/ 7702 h 15403"/>
                    <a:gd name="connsiteX194" fmla="*/ 378489 w 1374772"/>
                    <a:gd name="connsiteY194" fmla="*/ 0 h 15403"/>
                    <a:gd name="connsiteX195" fmla="*/ 370787 w 1374772"/>
                    <a:gd name="connsiteY195" fmla="*/ 7702 h 15403"/>
                    <a:gd name="connsiteX196" fmla="*/ 378489 w 1374772"/>
                    <a:gd name="connsiteY196" fmla="*/ 15404 h 15403"/>
                    <a:gd name="connsiteX197" fmla="*/ 378489 w 1374772"/>
                    <a:gd name="connsiteY197" fmla="*/ 15404 h 15403"/>
                    <a:gd name="connsiteX198" fmla="*/ 347571 w 1374772"/>
                    <a:gd name="connsiteY198" fmla="*/ 15404 h 15403"/>
                    <a:gd name="connsiteX199" fmla="*/ 355273 w 1374772"/>
                    <a:gd name="connsiteY199" fmla="*/ 7702 h 15403"/>
                    <a:gd name="connsiteX200" fmla="*/ 347571 w 1374772"/>
                    <a:gd name="connsiteY200" fmla="*/ 0 h 15403"/>
                    <a:gd name="connsiteX201" fmla="*/ 339870 w 1374772"/>
                    <a:gd name="connsiteY201" fmla="*/ 7702 h 15403"/>
                    <a:gd name="connsiteX202" fmla="*/ 347571 w 1374772"/>
                    <a:gd name="connsiteY202" fmla="*/ 15404 h 15403"/>
                    <a:gd name="connsiteX203" fmla="*/ 347571 w 1374772"/>
                    <a:gd name="connsiteY203" fmla="*/ 15404 h 15403"/>
                    <a:gd name="connsiteX204" fmla="*/ 316654 w 1374772"/>
                    <a:gd name="connsiteY204" fmla="*/ 15404 h 15403"/>
                    <a:gd name="connsiteX205" fmla="*/ 324356 w 1374772"/>
                    <a:gd name="connsiteY205" fmla="*/ 7702 h 15403"/>
                    <a:gd name="connsiteX206" fmla="*/ 316654 w 1374772"/>
                    <a:gd name="connsiteY206" fmla="*/ 0 h 15403"/>
                    <a:gd name="connsiteX207" fmla="*/ 308953 w 1374772"/>
                    <a:gd name="connsiteY207" fmla="*/ 7702 h 15403"/>
                    <a:gd name="connsiteX208" fmla="*/ 316654 w 1374772"/>
                    <a:gd name="connsiteY208" fmla="*/ 15404 h 15403"/>
                    <a:gd name="connsiteX209" fmla="*/ 316654 w 1374772"/>
                    <a:gd name="connsiteY209" fmla="*/ 15404 h 15403"/>
                    <a:gd name="connsiteX210" fmla="*/ 285737 w 1374772"/>
                    <a:gd name="connsiteY210" fmla="*/ 15404 h 15403"/>
                    <a:gd name="connsiteX211" fmla="*/ 293439 w 1374772"/>
                    <a:gd name="connsiteY211" fmla="*/ 7702 h 15403"/>
                    <a:gd name="connsiteX212" fmla="*/ 285737 w 1374772"/>
                    <a:gd name="connsiteY212" fmla="*/ 0 h 15403"/>
                    <a:gd name="connsiteX213" fmla="*/ 278035 w 1374772"/>
                    <a:gd name="connsiteY213" fmla="*/ 7702 h 15403"/>
                    <a:gd name="connsiteX214" fmla="*/ 285737 w 1374772"/>
                    <a:gd name="connsiteY214" fmla="*/ 15404 h 15403"/>
                    <a:gd name="connsiteX215" fmla="*/ 285737 w 1374772"/>
                    <a:gd name="connsiteY215" fmla="*/ 15404 h 15403"/>
                    <a:gd name="connsiteX216" fmla="*/ 254930 w 1374772"/>
                    <a:gd name="connsiteY216" fmla="*/ 15404 h 15403"/>
                    <a:gd name="connsiteX217" fmla="*/ 262631 w 1374772"/>
                    <a:gd name="connsiteY217" fmla="*/ 7702 h 15403"/>
                    <a:gd name="connsiteX218" fmla="*/ 254930 w 1374772"/>
                    <a:gd name="connsiteY218" fmla="*/ 0 h 15403"/>
                    <a:gd name="connsiteX219" fmla="*/ 247228 w 1374772"/>
                    <a:gd name="connsiteY219" fmla="*/ 7702 h 15403"/>
                    <a:gd name="connsiteX220" fmla="*/ 254930 w 1374772"/>
                    <a:gd name="connsiteY220" fmla="*/ 15404 h 15403"/>
                    <a:gd name="connsiteX221" fmla="*/ 254930 w 1374772"/>
                    <a:gd name="connsiteY221" fmla="*/ 15404 h 15403"/>
                    <a:gd name="connsiteX222" fmla="*/ 224012 w 1374772"/>
                    <a:gd name="connsiteY222" fmla="*/ 15404 h 15403"/>
                    <a:gd name="connsiteX223" fmla="*/ 231714 w 1374772"/>
                    <a:gd name="connsiteY223" fmla="*/ 7702 h 15403"/>
                    <a:gd name="connsiteX224" fmla="*/ 224012 w 1374772"/>
                    <a:gd name="connsiteY224" fmla="*/ 0 h 15403"/>
                    <a:gd name="connsiteX225" fmla="*/ 216310 w 1374772"/>
                    <a:gd name="connsiteY225" fmla="*/ 7702 h 15403"/>
                    <a:gd name="connsiteX226" fmla="*/ 224012 w 1374772"/>
                    <a:gd name="connsiteY226" fmla="*/ 15404 h 15403"/>
                    <a:gd name="connsiteX227" fmla="*/ 224012 w 1374772"/>
                    <a:gd name="connsiteY227" fmla="*/ 15404 h 15403"/>
                    <a:gd name="connsiteX228" fmla="*/ 193095 w 1374772"/>
                    <a:gd name="connsiteY228" fmla="*/ 15404 h 15403"/>
                    <a:gd name="connsiteX229" fmla="*/ 200797 w 1374772"/>
                    <a:gd name="connsiteY229" fmla="*/ 7702 h 15403"/>
                    <a:gd name="connsiteX230" fmla="*/ 193095 w 1374772"/>
                    <a:gd name="connsiteY230" fmla="*/ 0 h 15403"/>
                    <a:gd name="connsiteX231" fmla="*/ 185393 w 1374772"/>
                    <a:gd name="connsiteY231" fmla="*/ 7702 h 15403"/>
                    <a:gd name="connsiteX232" fmla="*/ 193095 w 1374772"/>
                    <a:gd name="connsiteY232" fmla="*/ 15404 h 15403"/>
                    <a:gd name="connsiteX233" fmla="*/ 193095 w 1374772"/>
                    <a:gd name="connsiteY233" fmla="*/ 15404 h 15403"/>
                    <a:gd name="connsiteX234" fmla="*/ 162178 w 1374772"/>
                    <a:gd name="connsiteY234" fmla="*/ 15404 h 15403"/>
                    <a:gd name="connsiteX235" fmla="*/ 169880 w 1374772"/>
                    <a:gd name="connsiteY235" fmla="*/ 7702 h 15403"/>
                    <a:gd name="connsiteX236" fmla="*/ 162178 w 1374772"/>
                    <a:gd name="connsiteY236" fmla="*/ 0 h 15403"/>
                    <a:gd name="connsiteX237" fmla="*/ 154476 w 1374772"/>
                    <a:gd name="connsiteY237" fmla="*/ 7702 h 15403"/>
                    <a:gd name="connsiteX238" fmla="*/ 162178 w 1374772"/>
                    <a:gd name="connsiteY238" fmla="*/ 15404 h 15403"/>
                    <a:gd name="connsiteX239" fmla="*/ 162178 w 1374772"/>
                    <a:gd name="connsiteY239" fmla="*/ 15404 h 15403"/>
                    <a:gd name="connsiteX240" fmla="*/ 131261 w 1374772"/>
                    <a:gd name="connsiteY240" fmla="*/ 15404 h 15403"/>
                    <a:gd name="connsiteX241" fmla="*/ 138963 w 1374772"/>
                    <a:gd name="connsiteY241" fmla="*/ 7702 h 15403"/>
                    <a:gd name="connsiteX242" fmla="*/ 131261 w 1374772"/>
                    <a:gd name="connsiteY242" fmla="*/ 0 h 15403"/>
                    <a:gd name="connsiteX243" fmla="*/ 123559 w 1374772"/>
                    <a:gd name="connsiteY243" fmla="*/ 7702 h 15403"/>
                    <a:gd name="connsiteX244" fmla="*/ 131261 w 1374772"/>
                    <a:gd name="connsiteY244" fmla="*/ 15404 h 15403"/>
                    <a:gd name="connsiteX245" fmla="*/ 131261 w 1374772"/>
                    <a:gd name="connsiteY245" fmla="*/ 15404 h 15403"/>
                    <a:gd name="connsiteX246" fmla="*/ 100454 w 1374772"/>
                    <a:gd name="connsiteY246" fmla="*/ 15404 h 15403"/>
                    <a:gd name="connsiteX247" fmla="*/ 108155 w 1374772"/>
                    <a:gd name="connsiteY247" fmla="*/ 7702 h 15403"/>
                    <a:gd name="connsiteX248" fmla="*/ 100454 w 1374772"/>
                    <a:gd name="connsiteY248" fmla="*/ 0 h 15403"/>
                    <a:gd name="connsiteX249" fmla="*/ 92752 w 1374772"/>
                    <a:gd name="connsiteY249" fmla="*/ 7702 h 15403"/>
                    <a:gd name="connsiteX250" fmla="*/ 100454 w 1374772"/>
                    <a:gd name="connsiteY250" fmla="*/ 15404 h 15403"/>
                    <a:gd name="connsiteX251" fmla="*/ 100454 w 1374772"/>
                    <a:gd name="connsiteY251" fmla="*/ 15404 h 15403"/>
                    <a:gd name="connsiteX252" fmla="*/ 69536 w 1374772"/>
                    <a:gd name="connsiteY252" fmla="*/ 15404 h 15403"/>
                    <a:gd name="connsiteX253" fmla="*/ 77238 w 1374772"/>
                    <a:gd name="connsiteY253" fmla="*/ 7702 h 15403"/>
                    <a:gd name="connsiteX254" fmla="*/ 69536 w 1374772"/>
                    <a:gd name="connsiteY254" fmla="*/ 0 h 15403"/>
                    <a:gd name="connsiteX255" fmla="*/ 61834 w 1374772"/>
                    <a:gd name="connsiteY255" fmla="*/ 7702 h 15403"/>
                    <a:gd name="connsiteX256" fmla="*/ 69536 w 1374772"/>
                    <a:gd name="connsiteY256" fmla="*/ 15404 h 15403"/>
                    <a:gd name="connsiteX257" fmla="*/ 69536 w 1374772"/>
                    <a:gd name="connsiteY257" fmla="*/ 15404 h 15403"/>
                    <a:gd name="connsiteX258" fmla="*/ 38619 w 1374772"/>
                    <a:gd name="connsiteY258" fmla="*/ 15404 h 15403"/>
                    <a:gd name="connsiteX259" fmla="*/ 46321 w 1374772"/>
                    <a:gd name="connsiteY259" fmla="*/ 7702 h 15403"/>
                    <a:gd name="connsiteX260" fmla="*/ 38619 w 1374772"/>
                    <a:gd name="connsiteY260" fmla="*/ 0 h 15403"/>
                    <a:gd name="connsiteX261" fmla="*/ 30917 w 1374772"/>
                    <a:gd name="connsiteY261" fmla="*/ 7702 h 15403"/>
                    <a:gd name="connsiteX262" fmla="*/ 38619 w 1374772"/>
                    <a:gd name="connsiteY262" fmla="*/ 15404 h 15403"/>
                    <a:gd name="connsiteX263" fmla="*/ 38619 w 1374772"/>
                    <a:gd name="connsiteY263" fmla="*/ 15404 h 15403"/>
                    <a:gd name="connsiteX264" fmla="*/ 7702 w 1374772"/>
                    <a:gd name="connsiteY264" fmla="*/ 15404 h 15403"/>
                    <a:gd name="connsiteX265" fmla="*/ 15404 w 1374772"/>
                    <a:gd name="connsiteY265" fmla="*/ 7702 h 15403"/>
                    <a:gd name="connsiteX266" fmla="*/ 7702 w 1374772"/>
                    <a:gd name="connsiteY266" fmla="*/ 0 h 15403"/>
                    <a:gd name="connsiteX267" fmla="*/ 0 w 1374772"/>
                    <a:gd name="connsiteY267" fmla="*/ 7702 h 15403"/>
                    <a:gd name="connsiteX268" fmla="*/ 7702 w 1374772"/>
                    <a:gd name="connsiteY268" fmla="*/ 15404 h 15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</a:cxnLst>
                  <a:rect l="l" t="t" r="r" b="b"/>
                  <a:pathLst>
                    <a:path w="1374772" h="15403">
                      <a:moveTo>
                        <a:pt x="1367070" y="15404"/>
                      </a:moveTo>
                      <a:cubicBezTo>
                        <a:pt x="1371361" y="15404"/>
                        <a:pt x="1374772" y="11883"/>
                        <a:pt x="1374772" y="7702"/>
                      </a:cubicBezTo>
                      <a:cubicBezTo>
                        <a:pt x="1374772" y="3411"/>
                        <a:pt x="1371361" y="0"/>
                        <a:pt x="1367070" y="0"/>
                      </a:cubicBezTo>
                      <a:cubicBezTo>
                        <a:pt x="1362779" y="0"/>
                        <a:pt x="1359368" y="3521"/>
                        <a:pt x="1359368" y="7702"/>
                      </a:cubicBezTo>
                      <a:cubicBezTo>
                        <a:pt x="1359368" y="11883"/>
                        <a:pt x="1362889" y="15404"/>
                        <a:pt x="1367070" y="15404"/>
                      </a:cubicBezTo>
                      <a:lnTo>
                        <a:pt x="1367070" y="15404"/>
                      </a:lnTo>
                      <a:close/>
                      <a:moveTo>
                        <a:pt x="1336153" y="15404"/>
                      </a:moveTo>
                      <a:cubicBezTo>
                        <a:pt x="1340444" y="15404"/>
                        <a:pt x="1343855" y="11883"/>
                        <a:pt x="1343855" y="7702"/>
                      </a:cubicBezTo>
                      <a:cubicBezTo>
                        <a:pt x="1343855" y="3411"/>
                        <a:pt x="1340444" y="0"/>
                        <a:pt x="1336153" y="0"/>
                      </a:cubicBezTo>
                      <a:cubicBezTo>
                        <a:pt x="1331862" y="0"/>
                        <a:pt x="1328451" y="3521"/>
                        <a:pt x="1328451" y="7702"/>
                      </a:cubicBezTo>
                      <a:cubicBezTo>
                        <a:pt x="1328561" y="11883"/>
                        <a:pt x="1331972" y="15404"/>
                        <a:pt x="1336153" y="15404"/>
                      </a:cubicBezTo>
                      <a:lnTo>
                        <a:pt x="1336153" y="15404"/>
                      </a:lnTo>
                      <a:close/>
                      <a:moveTo>
                        <a:pt x="1305346" y="15404"/>
                      </a:moveTo>
                      <a:cubicBezTo>
                        <a:pt x="1309636" y="15404"/>
                        <a:pt x="1313047" y="11883"/>
                        <a:pt x="1313047" y="7702"/>
                      </a:cubicBezTo>
                      <a:cubicBezTo>
                        <a:pt x="1313047" y="3411"/>
                        <a:pt x="1309636" y="0"/>
                        <a:pt x="1305346" y="0"/>
                      </a:cubicBezTo>
                      <a:cubicBezTo>
                        <a:pt x="1301055" y="0"/>
                        <a:pt x="1297644" y="3521"/>
                        <a:pt x="1297644" y="7702"/>
                      </a:cubicBezTo>
                      <a:cubicBezTo>
                        <a:pt x="1297644" y="11883"/>
                        <a:pt x="1301055" y="15404"/>
                        <a:pt x="1305346" y="15404"/>
                      </a:cubicBezTo>
                      <a:lnTo>
                        <a:pt x="1305346" y="15404"/>
                      </a:lnTo>
                      <a:close/>
                      <a:moveTo>
                        <a:pt x="1274429" y="15404"/>
                      </a:moveTo>
                      <a:cubicBezTo>
                        <a:pt x="1278719" y="15404"/>
                        <a:pt x="1282130" y="11883"/>
                        <a:pt x="1282130" y="7702"/>
                      </a:cubicBezTo>
                      <a:cubicBezTo>
                        <a:pt x="1282130" y="3411"/>
                        <a:pt x="1278719" y="0"/>
                        <a:pt x="1274429" y="0"/>
                      </a:cubicBezTo>
                      <a:cubicBezTo>
                        <a:pt x="1270138" y="0"/>
                        <a:pt x="1266727" y="3521"/>
                        <a:pt x="1266727" y="7702"/>
                      </a:cubicBezTo>
                      <a:cubicBezTo>
                        <a:pt x="1266727" y="11883"/>
                        <a:pt x="1270138" y="15404"/>
                        <a:pt x="1274429" y="15404"/>
                      </a:cubicBezTo>
                      <a:lnTo>
                        <a:pt x="1274429" y="15404"/>
                      </a:lnTo>
                      <a:close/>
                      <a:moveTo>
                        <a:pt x="1243511" y="15404"/>
                      </a:moveTo>
                      <a:cubicBezTo>
                        <a:pt x="1247802" y="15404"/>
                        <a:pt x="1251213" y="11883"/>
                        <a:pt x="1251213" y="7702"/>
                      </a:cubicBezTo>
                      <a:cubicBezTo>
                        <a:pt x="1251213" y="3411"/>
                        <a:pt x="1247802" y="0"/>
                        <a:pt x="1243511" y="0"/>
                      </a:cubicBezTo>
                      <a:cubicBezTo>
                        <a:pt x="1239220" y="0"/>
                        <a:pt x="1235810" y="3521"/>
                        <a:pt x="1235810" y="7702"/>
                      </a:cubicBezTo>
                      <a:cubicBezTo>
                        <a:pt x="1235810" y="11883"/>
                        <a:pt x="1239220" y="15404"/>
                        <a:pt x="1243511" y="15404"/>
                      </a:cubicBezTo>
                      <a:lnTo>
                        <a:pt x="1243511" y="15404"/>
                      </a:lnTo>
                      <a:close/>
                      <a:moveTo>
                        <a:pt x="1212594" y="15404"/>
                      </a:moveTo>
                      <a:cubicBezTo>
                        <a:pt x="1216885" y="15404"/>
                        <a:pt x="1220296" y="11883"/>
                        <a:pt x="1220296" y="7702"/>
                      </a:cubicBezTo>
                      <a:cubicBezTo>
                        <a:pt x="1220296" y="3411"/>
                        <a:pt x="1216885" y="0"/>
                        <a:pt x="1212594" y="0"/>
                      </a:cubicBezTo>
                      <a:cubicBezTo>
                        <a:pt x="1208303" y="0"/>
                        <a:pt x="1204892" y="3521"/>
                        <a:pt x="1204892" y="7702"/>
                      </a:cubicBezTo>
                      <a:cubicBezTo>
                        <a:pt x="1204892" y="11883"/>
                        <a:pt x="1208413" y="15404"/>
                        <a:pt x="1212594" y="15404"/>
                      </a:cubicBezTo>
                      <a:lnTo>
                        <a:pt x="1212594" y="15404"/>
                      </a:lnTo>
                      <a:close/>
                      <a:moveTo>
                        <a:pt x="1181677" y="15404"/>
                      </a:moveTo>
                      <a:cubicBezTo>
                        <a:pt x="1185968" y="15404"/>
                        <a:pt x="1189378" y="11883"/>
                        <a:pt x="1189378" y="7702"/>
                      </a:cubicBezTo>
                      <a:cubicBezTo>
                        <a:pt x="1189378" y="3411"/>
                        <a:pt x="1185968" y="0"/>
                        <a:pt x="1181677" y="0"/>
                      </a:cubicBezTo>
                      <a:cubicBezTo>
                        <a:pt x="1177386" y="0"/>
                        <a:pt x="1173975" y="3521"/>
                        <a:pt x="1173975" y="7702"/>
                      </a:cubicBezTo>
                      <a:cubicBezTo>
                        <a:pt x="1174085" y="11883"/>
                        <a:pt x="1177496" y="15404"/>
                        <a:pt x="1181677" y="15404"/>
                      </a:cubicBezTo>
                      <a:lnTo>
                        <a:pt x="1181677" y="15404"/>
                      </a:lnTo>
                      <a:close/>
                      <a:moveTo>
                        <a:pt x="1150869" y="15404"/>
                      </a:moveTo>
                      <a:cubicBezTo>
                        <a:pt x="1155160" y="15404"/>
                        <a:pt x="1158571" y="11883"/>
                        <a:pt x="1158571" y="7702"/>
                      </a:cubicBezTo>
                      <a:cubicBezTo>
                        <a:pt x="1158571" y="3411"/>
                        <a:pt x="1155160" y="0"/>
                        <a:pt x="1150869" y="0"/>
                      </a:cubicBezTo>
                      <a:cubicBezTo>
                        <a:pt x="1146579" y="0"/>
                        <a:pt x="1143168" y="3521"/>
                        <a:pt x="1143168" y="7702"/>
                      </a:cubicBezTo>
                      <a:cubicBezTo>
                        <a:pt x="1143168" y="11883"/>
                        <a:pt x="1146579" y="15404"/>
                        <a:pt x="1150869" y="15404"/>
                      </a:cubicBezTo>
                      <a:lnTo>
                        <a:pt x="1150869" y="15404"/>
                      </a:lnTo>
                      <a:close/>
                      <a:moveTo>
                        <a:pt x="1119952" y="15404"/>
                      </a:moveTo>
                      <a:cubicBezTo>
                        <a:pt x="1124243" y="15404"/>
                        <a:pt x="1127654" y="11883"/>
                        <a:pt x="1127654" y="7702"/>
                      </a:cubicBezTo>
                      <a:cubicBezTo>
                        <a:pt x="1127654" y="3411"/>
                        <a:pt x="1124243" y="0"/>
                        <a:pt x="1119952" y="0"/>
                      </a:cubicBezTo>
                      <a:cubicBezTo>
                        <a:pt x="1115662" y="0"/>
                        <a:pt x="1112250" y="3521"/>
                        <a:pt x="1112250" y="7702"/>
                      </a:cubicBezTo>
                      <a:cubicBezTo>
                        <a:pt x="1112250" y="11883"/>
                        <a:pt x="1115662" y="15404"/>
                        <a:pt x="1119952" y="15404"/>
                      </a:cubicBezTo>
                      <a:lnTo>
                        <a:pt x="1119952" y="15404"/>
                      </a:lnTo>
                      <a:close/>
                      <a:moveTo>
                        <a:pt x="1089035" y="15404"/>
                      </a:moveTo>
                      <a:cubicBezTo>
                        <a:pt x="1093326" y="15404"/>
                        <a:pt x="1096737" y="11883"/>
                        <a:pt x="1096737" y="7702"/>
                      </a:cubicBezTo>
                      <a:cubicBezTo>
                        <a:pt x="1096737" y="3411"/>
                        <a:pt x="1093326" y="0"/>
                        <a:pt x="1089035" y="0"/>
                      </a:cubicBezTo>
                      <a:cubicBezTo>
                        <a:pt x="1084744" y="0"/>
                        <a:pt x="1081333" y="3521"/>
                        <a:pt x="1081333" y="7702"/>
                      </a:cubicBezTo>
                      <a:cubicBezTo>
                        <a:pt x="1081333" y="11883"/>
                        <a:pt x="1084744" y="15404"/>
                        <a:pt x="1089035" y="15404"/>
                      </a:cubicBezTo>
                      <a:lnTo>
                        <a:pt x="1089035" y="15404"/>
                      </a:lnTo>
                      <a:close/>
                      <a:moveTo>
                        <a:pt x="1058118" y="15404"/>
                      </a:moveTo>
                      <a:cubicBezTo>
                        <a:pt x="1062409" y="15404"/>
                        <a:pt x="1065820" y="11883"/>
                        <a:pt x="1065820" y="7702"/>
                      </a:cubicBezTo>
                      <a:cubicBezTo>
                        <a:pt x="1065820" y="3411"/>
                        <a:pt x="1062409" y="0"/>
                        <a:pt x="1058118" y="0"/>
                      </a:cubicBezTo>
                      <a:cubicBezTo>
                        <a:pt x="1053826" y="0"/>
                        <a:pt x="1050416" y="3521"/>
                        <a:pt x="1050416" y="7702"/>
                      </a:cubicBezTo>
                      <a:cubicBezTo>
                        <a:pt x="1050416" y="11883"/>
                        <a:pt x="1053937" y="15404"/>
                        <a:pt x="1058118" y="15404"/>
                      </a:cubicBezTo>
                      <a:lnTo>
                        <a:pt x="1058118" y="15404"/>
                      </a:lnTo>
                      <a:close/>
                      <a:moveTo>
                        <a:pt x="1027200" y="15404"/>
                      </a:moveTo>
                      <a:cubicBezTo>
                        <a:pt x="1031492" y="15404"/>
                        <a:pt x="1034902" y="11883"/>
                        <a:pt x="1034902" y="7702"/>
                      </a:cubicBezTo>
                      <a:cubicBezTo>
                        <a:pt x="1034902" y="3411"/>
                        <a:pt x="1031492" y="0"/>
                        <a:pt x="1027200" y="0"/>
                      </a:cubicBezTo>
                      <a:cubicBezTo>
                        <a:pt x="1022909" y="0"/>
                        <a:pt x="1019498" y="3521"/>
                        <a:pt x="1019498" y="7702"/>
                      </a:cubicBezTo>
                      <a:cubicBezTo>
                        <a:pt x="1019609" y="11883"/>
                        <a:pt x="1023019" y="15404"/>
                        <a:pt x="1027200" y="15404"/>
                      </a:cubicBezTo>
                      <a:lnTo>
                        <a:pt x="1027200" y="15404"/>
                      </a:lnTo>
                      <a:close/>
                      <a:moveTo>
                        <a:pt x="996393" y="15404"/>
                      </a:moveTo>
                      <a:cubicBezTo>
                        <a:pt x="1000684" y="15404"/>
                        <a:pt x="1004095" y="11883"/>
                        <a:pt x="1004095" y="7702"/>
                      </a:cubicBezTo>
                      <a:cubicBezTo>
                        <a:pt x="1004095" y="3411"/>
                        <a:pt x="1000684" y="0"/>
                        <a:pt x="996393" y="0"/>
                      </a:cubicBezTo>
                      <a:cubicBezTo>
                        <a:pt x="992102" y="0"/>
                        <a:pt x="988691" y="3521"/>
                        <a:pt x="988691" y="7702"/>
                      </a:cubicBezTo>
                      <a:cubicBezTo>
                        <a:pt x="988691" y="11883"/>
                        <a:pt x="992102" y="15404"/>
                        <a:pt x="996393" y="15404"/>
                      </a:cubicBezTo>
                      <a:lnTo>
                        <a:pt x="996393" y="15404"/>
                      </a:lnTo>
                      <a:close/>
                      <a:moveTo>
                        <a:pt x="965476" y="15404"/>
                      </a:moveTo>
                      <a:cubicBezTo>
                        <a:pt x="969767" y="15404"/>
                        <a:pt x="973178" y="11883"/>
                        <a:pt x="973178" y="7702"/>
                      </a:cubicBezTo>
                      <a:cubicBezTo>
                        <a:pt x="973178" y="3411"/>
                        <a:pt x="969767" y="0"/>
                        <a:pt x="965476" y="0"/>
                      </a:cubicBezTo>
                      <a:cubicBezTo>
                        <a:pt x="961185" y="0"/>
                        <a:pt x="957774" y="3521"/>
                        <a:pt x="957774" y="7702"/>
                      </a:cubicBezTo>
                      <a:cubicBezTo>
                        <a:pt x="957774" y="11883"/>
                        <a:pt x="961185" y="15404"/>
                        <a:pt x="965476" y="15404"/>
                      </a:cubicBezTo>
                      <a:lnTo>
                        <a:pt x="965476" y="15404"/>
                      </a:lnTo>
                      <a:close/>
                      <a:moveTo>
                        <a:pt x="934559" y="15404"/>
                      </a:moveTo>
                      <a:cubicBezTo>
                        <a:pt x="938850" y="15404"/>
                        <a:pt x="942261" y="11883"/>
                        <a:pt x="942261" y="7702"/>
                      </a:cubicBezTo>
                      <a:cubicBezTo>
                        <a:pt x="942261" y="3411"/>
                        <a:pt x="938850" y="0"/>
                        <a:pt x="934559" y="0"/>
                      </a:cubicBezTo>
                      <a:cubicBezTo>
                        <a:pt x="930268" y="0"/>
                        <a:pt x="926857" y="3521"/>
                        <a:pt x="926857" y="7702"/>
                      </a:cubicBezTo>
                      <a:cubicBezTo>
                        <a:pt x="926857" y="11883"/>
                        <a:pt x="930378" y="15404"/>
                        <a:pt x="934559" y="15404"/>
                      </a:cubicBezTo>
                      <a:lnTo>
                        <a:pt x="934559" y="15404"/>
                      </a:lnTo>
                      <a:close/>
                      <a:moveTo>
                        <a:pt x="903642" y="15404"/>
                      </a:moveTo>
                      <a:cubicBezTo>
                        <a:pt x="907933" y="15404"/>
                        <a:pt x="911344" y="11883"/>
                        <a:pt x="911344" y="7702"/>
                      </a:cubicBezTo>
                      <a:cubicBezTo>
                        <a:pt x="911344" y="3411"/>
                        <a:pt x="907933" y="0"/>
                        <a:pt x="903642" y="0"/>
                      </a:cubicBezTo>
                      <a:cubicBezTo>
                        <a:pt x="899351" y="0"/>
                        <a:pt x="895940" y="3521"/>
                        <a:pt x="895940" y="7702"/>
                      </a:cubicBezTo>
                      <a:cubicBezTo>
                        <a:pt x="895940" y="11883"/>
                        <a:pt x="899461" y="15404"/>
                        <a:pt x="903642" y="15404"/>
                      </a:cubicBezTo>
                      <a:lnTo>
                        <a:pt x="903642" y="15404"/>
                      </a:lnTo>
                      <a:close/>
                      <a:moveTo>
                        <a:pt x="872724" y="15404"/>
                      </a:moveTo>
                      <a:cubicBezTo>
                        <a:pt x="877016" y="15404"/>
                        <a:pt x="880426" y="11883"/>
                        <a:pt x="880426" y="7702"/>
                      </a:cubicBezTo>
                      <a:cubicBezTo>
                        <a:pt x="880426" y="3411"/>
                        <a:pt x="877016" y="0"/>
                        <a:pt x="872724" y="0"/>
                      </a:cubicBezTo>
                      <a:cubicBezTo>
                        <a:pt x="868433" y="0"/>
                        <a:pt x="865023" y="3521"/>
                        <a:pt x="865023" y="7702"/>
                      </a:cubicBezTo>
                      <a:cubicBezTo>
                        <a:pt x="865133" y="11883"/>
                        <a:pt x="868543" y="15404"/>
                        <a:pt x="872724" y="15404"/>
                      </a:cubicBezTo>
                      <a:lnTo>
                        <a:pt x="872724" y="15404"/>
                      </a:lnTo>
                      <a:close/>
                      <a:moveTo>
                        <a:pt x="841917" y="15404"/>
                      </a:moveTo>
                      <a:cubicBezTo>
                        <a:pt x="846208" y="15404"/>
                        <a:pt x="849619" y="11883"/>
                        <a:pt x="849619" y="7702"/>
                      </a:cubicBezTo>
                      <a:cubicBezTo>
                        <a:pt x="849619" y="3411"/>
                        <a:pt x="846208" y="0"/>
                        <a:pt x="841917" y="0"/>
                      </a:cubicBezTo>
                      <a:cubicBezTo>
                        <a:pt x="837626" y="0"/>
                        <a:pt x="834215" y="3521"/>
                        <a:pt x="834215" y="7702"/>
                      </a:cubicBezTo>
                      <a:cubicBezTo>
                        <a:pt x="834215" y="11883"/>
                        <a:pt x="837626" y="15404"/>
                        <a:pt x="841917" y="15404"/>
                      </a:cubicBezTo>
                      <a:lnTo>
                        <a:pt x="841917" y="15404"/>
                      </a:lnTo>
                      <a:close/>
                      <a:moveTo>
                        <a:pt x="811000" y="15404"/>
                      </a:moveTo>
                      <a:cubicBezTo>
                        <a:pt x="815291" y="15404"/>
                        <a:pt x="818701" y="11883"/>
                        <a:pt x="818701" y="7702"/>
                      </a:cubicBezTo>
                      <a:cubicBezTo>
                        <a:pt x="818701" y="3411"/>
                        <a:pt x="815291" y="0"/>
                        <a:pt x="811000" y="0"/>
                      </a:cubicBezTo>
                      <a:cubicBezTo>
                        <a:pt x="806709" y="0"/>
                        <a:pt x="803298" y="3521"/>
                        <a:pt x="803298" y="7702"/>
                      </a:cubicBezTo>
                      <a:cubicBezTo>
                        <a:pt x="803298" y="11883"/>
                        <a:pt x="806709" y="15404"/>
                        <a:pt x="811000" y="15404"/>
                      </a:cubicBezTo>
                      <a:lnTo>
                        <a:pt x="811000" y="15404"/>
                      </a:lnTo>
                      <a:close/>
                      <a:moveTo>
                        <a:pt x="780083" y="15404"/>
                      </a:moveTo>
                      <a:cubicBezTo>
                        <a:pt x="784373" y="15404"/>
                        <a:pt x="787784" y="11883"/>
                        <a:pt x="787784" y="7702"/>
                      </a:cubicBezTo>
                      <a:cubicBezTo>
                        <a:pt x="787784" y="3411"/>
                        <a:pt x="784373" y="0"/>
                        <a:pt x="780083" y="0"/>
                      </a:cubicBezTo>
                      <a:cubicBezTo>
                        <a:pt x="775792" y="0"/>
                        <a:pt x="772381" y="3521"/>
                        <a:pt x="772381" y="7702"/>
                      </a:cubicBezTo>
                      <a:cubicBezTo>
                        <a:pt x="772381" y="11883"/>
                        <a:pt x="775902" y="15404"/>
                        <a:pt x="780083" y="15404"/>
                      </a:cubicBezTo>
                      <a:lnTo>
                        <a:pt x="780083" y="15404"/>
                      </a:lnTo>
                      <a:close/>
                      <a:moveTo>
                        <a:pt x="749165" y="15404"/>
                      </a:moveTo>
                      <a:cubicBezTo>
                        <a:pt x="753456" y="15404"/>
                        <a:pt x="756867" y="11883"/>
                        <a:pt x="756867" y="7702"/>
                      </a:cubicBezTo>
                      <a:cubicBezTo>
                        <a:pt x="756867" y="3411"/>
                        <a:pt x="753456" y="0"/>
                        <a:pt x="749165" y="0"/>
                      </a:cubicBezTo>
                      <a:cubicBezTo>
                        <a:pt x="744875" y="0"/>
                        <a:pt x="741464" y="3521"/>
                        <a:pt x="741464" y="7702"/>
                      </a:cubicBezTo>
                      <a:cubicBezTo>
                        <a:pt x="741574" y="11883"/>
                        <a:pt x="744985" y="15404"/>
                        <a:pt x="749165" y="15404"/>
                      </a:cubicBezTo>
                      <a:lnTo>
                        <a:pt x="749165" y="15404"/>
                      </a:lnTo>
                      <a:close/>
                      <a:moveTo>
                        <a:pt x="718358" y="15404"/>
                      </a:moveTo>
                      <a:cubicBezTo>
                        <a:pt x="722649" y="15404"/>
                        <a:pt x="726060" y="11883"/>
                        <a:pt x="726060" y="7702"/>
                      </a:cubicBezTo>
                      <a:cubicBezTo>
                        <a:pt x="726060" y="3411"/>
                        <a:pt x="722649" y="0"/>
                        <a:pt x="718358" y="0"/>
                      </a:cubicBezTo>
                      <a:cubicBezTo>
                        <a:pt x="714068" y="0"/>
                        <a:pt x="710656" y="3521"/>
                        <a:pt x="710656" y="7702"/>
                      </a:cubicBezTo>
                      <a:cubicBezTo>
                        <a:pt x="710656" y="11883"/>
                        <a:pt x="714068" y="15404"/>
                        <a:pt x="718358" y="15404"/>
                      </a:cubicBezTo>
                      <a:lnTo>
                        <a:pt x="718358" y="15404"/>
                      </a:lnTo>
                      <a:close/>
                      <a:moveTo>
                        <a:pt x="687441" y="15404"/>
                      </a:moveTo>
                      <a:cubicBezTo>
                        <a:pt x="691732" y="15404"/>
                        <a:pt x="695143" y="11883"/>
                        <a:pt x="695143" y="7702"/>
                      </a:cubicBezTo>
                      <a:cubicBezTo>
                        <a:pt x="695143" y="3411"/>
                        <a:pt x="691732" y="0"/>
                        <a:pt x="687441" y="0"/>
                      </a:cubicBezTo>
                      <a:cubicBezTo>
                        <a:pt x="683150" y="0"/>
                        <a:pt x="679739" y="3521"/>
                        <a:pt x="679739" y="7702"/>
                      </a:cubicBezTo>
                      <a:cubicBezTo>
                        <a:pt x="679739" y="11883"/>
                        <a:pt x="683150" y="15404"/>
                        <a:pt x="687441" y="15404"/>
                      </a:cubicBezTo>
                      <a:lnTo>
                        <a:pt x="687441" y="15404"/>
                      </a:lnTo>
                      <a:close/>
                      <a:moveTo>
                        <a:pt x="656524" y="15404"/>
                      </a:moveTo>
                      <a:cubicBezTo>
                        <a:pt x="660815" y="15404"/>
                        <a:pt x="664226" y="11883"/>
                        <a:pt x="664226" y="7702"/>
                      </a:cubicBezTo>
                      <a:cubicBezTo>
                        <a:pt x="664226" y="3411"/>
                        <a:pt x="660815" y="0"/>
                        <a:pt x="656524" y="0"/>
                      </a:cubicBezTo>
                      <a:cubicBezTo>
                        <a:pt x="652232" y="0"/>
                        <a:pt x="648822" y="3521"/>
                        <a:pt x="648822" y="7702"/>
                      </a:cubicBezTo>
                      <a:cubicBezTo>
                        <a:pt x="648822" y="11883"/>
                        <a:pt x="652232" y="15404"/>
                        <a:pt x="656524" y="15404"/>
                      </a:cubicBezTo>
                      <a:lnTo>
                        <a:pt x="656524" y="15404"/>
                      </a:lnTo>
                      <a:close/>
                      <a:moveTo>
                        <a:pt x="625606" y="15404"/>
                      </a:moveTo>
                      <a:cubicBezTo>
                        <a:pt x="629898" y="15404"/>
                        <a:pt x="633308" y="11883"/>
                        <a:pt x="633308" y="7702"/>
                      </a:cubicBezTo>
                      <a:cubicBezTo>
                        <a:pt x="633308" y="3411"/>
                        <a:pt x="629898" y="0"/>
                        <a:pt x="625606" y="0"/>
                      </a:cubicBezTo>
                      <a:cubicBezTo>
                        <a:pt x="621315" y="0"/>
                        <a:pt x="617904" y="3521"/>
                        <a:pt x="617904" y="7702"/>
                      </a:cubicBezTo>
                      <a:cubicBezTo>
                        <a:pt x="617904" y="11883"/>
                        <a:pt x="621425" y="15404"/>
                        <a:pt x="625606" y="15404"/>
                      </a:cubicBezTo>
                      <a:lnTo>
                        <a:pt x="625606" y="15404"/>
                      </a:lnTo>
                      <a:close/>
                      <a:moveTo>
                        <a:pt x="594689" y="15404"/>
                      </a:moveTo>
                      <a:cubicBezTo>
                        <a:pt x="598980" y="15404"/>
                        <a:pt x="602391" y="11883"/>
                        <a:pt x="602391" y="7702"/>
                      </a:cubicBezTo>
                      <a:cubicBezTo>
                        <a:pt x="602391" y="3411"/>
                        <a:pt x="598980" y="0"/>
                        <a:pt x="594689" y="0"/>
                      </a:cubicBezTo>
                      <a:cubicBezTo>
                        <a:pt x="590398" y="0"/>
                        <a:pt x="586987" y="3521"/>
                        <a:pt x="586987" y="7702"/>
                      </a:cubicBezTo>
                      <a:cubicBezTo>
                        <a:pt x="587097" y="11883"/>
                        <a:pt x="590508" y="15404"/>
                        <a:pt x="594689" y="15404"/>
                      </a:cubicBezTo>
                      <a:lnTo>
                        <a:pt x="594689" y="15404"/>
                      </a:lnTo>
                      <a:close/>
                      <a:moveTo>
                        <a:pt x="563882" y="15404"/>
                      </a:moveTo>
                      <a:cubicBezTo>
                        <a:pt x="568173" y="15404"/>
                        <a:pt x="571584" y="11883"/>
                        <a:pt x="571584" y="7702"/>
                      </a:cubicBezTo>
                      <a:cubicBezTo>
                        <a:pt x="571584" y="3411"/>
                        <a:pt x="568173" y="0"/>
                        <a:pt x="563882" y="0"/>
                      </a:cubicBezTo>
                      <a:cubicBezTo>
                        <a:pt x="559591" y="0"/>
                        <a:pt x="556180" y="3521"/>
                        <a:pt x="556180" y="7702"/>
                      </a:cubicBezTo>
                      <a:cubicBezTo>
                        <a:pt x="556180" y="11883"/>
                        <a:pt x="559591" y="15404"/>
                        <a:pt x="563882" y="15404"/>
                      </a:cubicBezTo>
                      <a:lnTo>
                        <a:pt x="563882" y="15404"/>
                      </a:lnTo>
                      <a:close/>
                      <a:moveTo>
                        <a:pt x="532965" y="15404"/>
                      </a:moveTo>
                      <a:cubicBezTo>
                        <a:pt x="537256" y="15404"/>
                        <a:pt x="540667" y="11883"/>
                        <a:pt x="540667" y="7702"/>
                      </a:cubicBezTo>
                      <a:cubicBezTo>
                        <a:pt x="540667" y="3411"/>
                        <a:pt x="537256" y="0"/>
                        <a:pt x="532965" y="0"/>
                      </a:cubicBezTo>
                      <a:cubicBezTo>
                        <a:pt x="528674" y="0"/>
                        <a:pt x="525263" y="3521"/>
                        <a:pt x="525263" y="7702"/>
                      </a:cubicBezTo>
                      <a:cubicBezTo>
                        <a:pt x="525263" y="11883"/>
                        <a:pt x="528674" y="15404"/>
                        <a:pt x="532965" y="15404"/>
                      </a:cubicBezTo>
                      <a:lnTo>
                        <a:pt x="532965" y="15404"/>
                      </a:lnTo>
                      <a:close/>
                      <a:moveTo>
                        <a:pt x="502048" y="15404"/>
                      </a:moveTo>
                      <a:cubicBezTo>
                        <a:pt x="506339" y="15404"/>
                        <a:pt x="509750" y="11883"/>
                        <a:pt x="509750" y="7702"/>
                      </a:cubicBezTo>
                      <a:cubicBezTo>
                        <a:pt x="509750" y="3411"/>
                        <a:pt x="506339" y="0"/>
                        <a:pt x="502048" y="0"/>
                      </a:cubicBezTo>
                      <a:cubicBezTo>
                        <a:pt x="497756" y="0"/>
                        <a:pt x="494346" y="3521"/>
                        <a:pt x="494346" y="7702"/>
                      </a:cubicBezTo>
                      <a:cubicBezTo>
                        <a:pt x="494346" y="11883"/>
                        <a:pt x="497756" y="15404"/>
                        <a:pt x="502048" y="15404"/>
                      </a:cubicBezTo>
                      <a:lnTo>
                        <a:pt x="502048" y="15404"/>
                      </a:lnTo>
                      <a:close/>
                      <a:moveTo>
                        <a:pt x="471130" y="15404"/>
                      </a:moveTo>
                      <a:cubicBezTo>
                        <a:pt x="475422" y="15404"/>
                        <a:pt x="478832" y="11883"/>
                        <a:pt x="478832" y="7702"/>
                      </a:cubicBezTo>
                      <a:cubicBezTo>
                        <a:pt x="478832" y="3411"/>
                        <a:pt x="475422" y="0"/>
                        <a:pt x="471130" y="0"/>
                      </a:cubicBezTo>
                      <a:cubicBezTo>
                        <a:pt x="466839" y="0"/>
                        <a:pt x="463428" y="3521"/>
                        <a:pt x="463428" y="7702"/>
                      </a:cubicBezTo>
                      <a:cubicBezTo>
                        <a:pt x="463428" y="11883"/>
                        <a:pt x="466949" y="15404"/>
                        <a:pt x="471130" y="15404"/>
                      </a:cubicBezTo>
                      <a:lnTo>
                        <a:pt x="471130" y="15404"/>
                      </a:lnTo>
                      <a:close/>
                      <a:moveTo>
                        <a:pt x="440213" y="15404"/>
                      </a:moveTo>
                      <a:cubicBezTo>
                        <a:pt x="444504" y="15404"/>
                        <a:pt x="447915" y="11883"/>
                        <a:pt x="447915" y="7702"/>
                      </a:cubicBezTo>
                      <a:cubicBezTo>
                        <a:pt x="447915" y="3411"/>
                        <a:pt x="444504" y="0"/>
                        <a:pt x="440213" y="0"/>
                      </a:cubicBezTo>
                      <a:cubicBezTo>
                        <a:pt x="435922" y="0"/>
                        <a:pt x="432511" y="3521"/>
                        <a:pt x="432511" y="7702"/>
                      </a:cubicBezTo>
                      <a:cubicBezTo>
                        <a:pt x="432621" y="11883"/>
                        <a:pt x="436032" y="15404"/>
                        <a:pt x="440213" y="15404"/>
                      </a:cubicBezTo>
                      <a:lnTo>
                        <a:pt x="440213" y="15404"/>
                      </a:lnTo>
                      <a:close/>
                      <a:moveTo>
                        <a:pt x="409406" y="15404"/>
                      </a:moveTo>
                      <a:cubicBezTo>
                        <a:pt x="413697" y="15404"/>
                        <a:pt x="417107" y="11883"/>
                        <a:pt x="417107" y="7702"/>
                      </a:cubicBezTo>
                      <a:cubicBezTo>
                        <a:pt x="417107" y="3411"/>
                        <a:pt x="413697" y="0"/>
                        <a:pt x="409406" y="0"/>
                      </a:cubicBezTo>
                      <a:cubicBezTo>
                        <a:pt x="405115" y="0"/>
                        <a:pt x="401704" y="3521"/>
                        <a:pt x="401704" y="7702"/>
                      </a:cubicBezTo>
                      <a:cubicBezTo>
                        <a:pt x="401704" y="11883"/>
                        <a:pt x="405115" y="15404"/>
                        <a:pt x="409406" y="15404"/>
                      </a:cubicBezTo>
                      <a:lnTo>
                        <a:pt x="409406" y="15404"/>
                      </a:lnTo>
                      <a:close/>
                      <a:moveTo>
                        <a:pt x="378489" y="15404"/>
                      </a:moveTo>
                      <a:cubicBezTo>
                        <a:pt x="382779" y="15404"/>
                        <a:pt x="386190" y="11883"/>
                        <a:pt x="386190" y="7702"/>
                      </a:cubicBezTo>
                      <a:cubicBezTo>
                        <a:pt x="386190" y="3411"/>
                        <a:pt x="382779" y="0"/>
                        <a:pt x="378489" y="0"/>
                      </a:cubicBezTo>
                      <a:cubicBezTo>
                        <a:pt x="374198" y="0"/>
                        <a:pt x="370787" y="3521"/>
                        <a:pt x="370787" y="7702"/>
                      </a:cubicBezTo>
                      <a:cubicBezTo>
                        <a:pt x="370787" y="11883"/>
                        <a:pt x="374198" y="15404"/>
                        <a:pt x="378489" y="15404"/>
                      </a:cubicBezTo>
                      <a:lnTo>
                        <a:pt x="378489" y="15404"/>
                      </a:lnTo>
                      <a:close/>
                      <a:moveTo>
                        <a:pt x="347571" y="15404"/>
                      </a:moveTo>
                      <a:cubicBezTo>
                        <a:pt x="351862" y="15404"/>
                        <a:pt x="355273" y="11883"/>
                        <a:pt x="355273" y="7702"/>
                      </a:cubicBezTo>
                      <a:cubicBezTo>
                        <a:pt x="355273" y="3411"/>
                        <a:pt x="351862" y="0"/>
                        <a:pt x="347571" y="0"/>
                      </a:cubicBezTo>
                      <a:cubicBezTo>
                        <a:pt x="343281" y="0"/>
                        <a:pt x="339870" y="3521"/>
                        <a:pt x="339870" y="7702"/>
                      </a:cubicBezTo>
                      <a:cubicBezTo>
                        <a:pt x="339870" y="11883"/>
                        <a:pt x="343281" y="15404"/>
                        <a:pt x="347571" y="15404"/>
                      </a:cubicBezTo>
                      <a:lnTo>
                        <a:pt x="347571" y="15404"/>
                      </a:lnTo>
                      <a:close/>
                      <a:moveTo>
                        <a:pt x="316654" y="15404"/>
                      </a:moveTo>
                      <a:cubicBezTo>
                        <a:pt x="320945" y="15404"/>
                        <a:pt x="324356" y="11883"/>
                        <a:pt x="324356" y="7702"/>
                      </a:cubicBezTo>
                      <a:cubicBezTo>
                        <a:pt x="324356" y="3411"/>
                        <a:pt x="320945" y="0"/>
                        <a:pt x="316654" y="0"/>
                      </a:cubicBezTo>
                      <a:cubicBezTo>
                        <a:pt x="312363" y="0"/>
                        <a:pt x="308953" y="3521"/>
                        <a:pt x="308953" y="7702"/>
                      </a:cubicBezTo>
                      <a:cubicBezTo>
                        <a:pt x="308953" y="11883"/>
                        <a:pt x="312473" y="15404"/>
                        <a:pt x="316654" y="15404"/>
                      </a:cubicBezTo>
                      <a:lnTo>
                        <a:pt x="316654" y="15404"/>
                      </a:lnTo>
                      <a:close/>
                      <a:moveTo>
                        <a:pt x="285737" y="15404"/>
                      </a:moveTo>
                      <a:cubicBezTo>
                        <a:pt x="290028" y="15404"/>
                        <a:pt x="293439" y="11883"/>
                        <a:pt x="293439" y="7702"/>
                      </a:cubicBezTo>
                      <a:cubicBezTo>
                        <a:pt x="293439" y="3411"/>
                        <a:pt x="290028" y="0"/>
                        <a:pt x="285737" y="0"/>
                      </a:cubicBezTo>
                      <a:cubicBezTo>
                        <a:pt x="281446" y="0"/>
                        <a:pt x="278035" y="3521"/>
                        <a:pt x="278035" y="7702"/>
                      </a:cubicBezTo>
                      <a:cubicBezTo>
                        <a:pt x="278145" y="11883"/>
                        <a:pt x="281556" y="15404"/>
                        <a:pt x="285737" y="15404"/>
                      </a:cubicBezTo>
                      <a:lnTo>
                        <a:pt x="285737" y="15404"/>
                      </a:lnTo>
                      <a:close/>
                      <a:moveTo>
                        <a:pt x="254930" y="15404"/>
                      </a:moveTo>
                      <a:cubicBezTo>
                        <a:pt x="259221" y="15404"/>
                        <a:pt x="262631" y="11883"/>
                        <a:pt x="262631" y="7702"/>
                      </a:cubicBezTo>
                      <a:cubicBezTo>
                        <a:pt x="262631" y="3411"/>
                        <a:pt x="259221" y="0"/>
                        <a:pt x="254930" y="0"/>
                      </a:cubicBezTo>
                      <a:cubicBezTo>
                        <a:pt x="250638" y="0"/>
                        <a:pt x="247228" y="3521"/>
                        <a:pt x="247228" y="7702"/>
                      </a:cubicBezTo>
                      <a:cubicBezTo>
                        <a:pt x="247228" y="11883"/>
                        <a:pt x="250638" y="15404"/>
                        <a:pt x="254930" y="15404"/>
                      </a:cubicBezTo>
                      <a:lnTo>
                        <a:pt x="254930" y="15404"/>
                      </a:lnTo>
                      <a:close/>
                      <a:moveTo>
                        <a:pt x="224012" y="15404"/>
                      </a:moveTo>
                      <a:cubicBezTo>
                        <a:pt x="228303" y="15404"/>
                        <a:pt x="231714" y="11883"/>
                        <a:pt x="231714" y="7702"/>
                      </a:cubicBezTo>
                      <a:cubicBezTo>
                        <a:pt x="231714" y="3411"/>
                        <a:pt x="228303" y="0"/>
                        <a:pt x="224012" y="0"/>
                      </a:cubicBezTo>
                      <a:cubicBezTo>
                        <a:pt x="219721" y="0"/>
                        <a:pt x="216310" y="3521"/>
                        <a:pt x="216310" y="7702"/>
                      </a:cubicBezTo>
                      <a:cubicBezTo>
                        <a:pt x="216310" y="11883"/>
                        <a:pt x="219721" y="15404"/>
                        <a:pt x="224012" y="15404"/>
                      </a:cubicBezTo>
                      <a:lnTo>
                        <a:pt x="224012" y="15404"/>
                      </a:lnTo>
                      <a:close/>
                      <a:moveTo>
                        <a:pt x="193095" y="15404"/>
                      </a:moveTo>
                      <a:cubicBezTo>
                        <a:pt x="197386" y="15404"/>
                        <a:pt x="200797" y="11883"/>
                        <a:pt x="200797" y="7702"/>
                      </a:cubicBezTo>
                      <a:cubicBezTo>
                        <a:pt x="200797" y="3411"/>
                        <a:pt x="197386" y="0"/>
                        <a:pt x="193095" y="0"/>
                      </a:cubicBezTo>
                      <a:cubicBezTo>
                        <a:pt x="188804" y="0"/>
                        <a:pt x="185393" y="3521"/>
                        <a:pt x="185393" y="7702"/>
                      </a:cubicBezTo>
                      <a:cubicBezTo>
                        <a:pt x="185393" y="11883"/>
                        <a:pt x="188914" y="15404"/>
                        <a:pt x="193095" y="15404"/>
                      </a:cubicBezTo>
                      <a:lnTo>
                        <a:pt x="193095" y="15404"/>
                      </a:lnTo>
                      <a:close/>
                      <a:moveTo>
                        <a:pt x="162178" y="15404"/>
                      </a:moveTo>
                      <a:cubicBezTo>
                        <a:pt x="166469" y="15404"/>
                        <a:pt x="169880" y="11883"/>
                        <a:pt x="169880" y="7702"/>
                      </a:cubicBezTo>
                      <a:cubicBezTo>
                        <a:pt x="169880" y="3411"/>
                        <a:pt x="166469" y="0"/>
                        <a:pt x="162178" y="0"/>
                      </a:cubicBezTo>
                      <a:cubicBezTo>
                        <a:pt x="157887" y="0"/>
                        <a:pt x="154476" y="3521"/>
                        <a:pt x="154476" y="7702"/>
                      </a:cubicBezTo>
                      <a:cubicBezTo>
                        <a:pt x="154476" y="11883"/>
                        <a:pt x="157997" y="15404"/>
                        <a:pt x="162178" y="15404"/>
                      </a:cubicBezTo>
                      <a:lnTo>
                        <a:pt x="162178" y="15404"/>
                      </a:lnTo>
                      <a:close/>
                      <a:moveTo>
                        <a:pt x="131261" y="15404"/>
                      </a:moveTo>
                      <a:cubicBezTo>
                        <a:pt x="135552" y="15404"/>
                        <a:pt x="138963" y="11883"/>
                        <a:pt x="138963" y="7702"/>
                      </a:cubicBezTo>
                      <a:cubicBezTo>
                        <a:pt x="138963" y="3411"/>
                        <a:pt x="135552" y="0"/>
                        <a:pt x="131261" y="0"/>
                      </a:cubicBezTo>
                      <a:cubicBezTo>
                        <a:pt x="126970" y="0"/>
                        <a:pt x="123559" y="3521"/>
                        <a:pt x="123559" y="7702"/>
                      </a:cubicBezTo>
                      <a:cubicBezTo>
                        <a:pt x="123669" y="11883"/>
                        <a:pt x="127080" y="15404"/>
                        <a:pt x="131261" y="15404"/>
                      </a:cubicBezTo>
                      <a:lnTo>
                        <a:pt x="131261" y="15404"/>
                      </a:lnTo>
                      <a:close/>
                      <a:moveTo>
                        <a:pt x="100454" y="15404"/>
                      </a:moveTo>
                      <a:cubicBezTo>
                        <a:pt x="104744" y="15404"/>
                        <a:pt x="108155" y="11883"/>
                        <a:pt x="108155" y="7702"/>
                      </a:cubicBezTo>
                      <a:cubicBezTo>
                        <a:pt x="108155" y="3411"/>
                        <a:pt x="104744" y="0"/>
                        <a:pt x="100454" y="0"/>
                      </a:cubicBezTo>
                      <a:cubicBezTo>
                        <a:pt x="96162" y="0"/>
                        <a:pt x="92752" y="3521"/>
                        <a:pt x="92752" y="7702"/>
                      </a:cubicBezTo>
                      <a:cubicBezTo>
                        <a:pt x="92752" y="11883"/>
                        <a:pt x="96162" y="15404"/>
                        <a:pt x="100454" y="15404"/>
                      </a:cubicBezTo>
                      <a:lnTo>
                        <a:pt x="100454" y="15404"/>
                      </a:lnTo>
                      <a:close/>
                      <a:moveTo>
                        <a:pt x="69536" y="15404"/>
                      </a:moveTo>
                      <a:cubicBezTo>
                        <a:pt x="73827" y="15404"/>
                        <a:pt x="77238" y="11883"/>
                        <a:pt x="77238" y="7702"/>
                      </a:cubicBezTo>
                      <a:cubicBezTo>
                        <a:pt x="77238" y="3411"/>
                        <a:pt x="73827" y="0"/>
                        <a:pt x="69536" y="0"/>
                      </a:cubicBezTo>
                      <a:cubicBezTo>
                        <a:pt x="65245" y="0"/>
                        <a:pt x="61834" y="3521"/>
                        <a:pt x="61834" y="7702"/>
                      </a:cubicBezTo>
                      <a:cubicBezTo>
                        <a:pt x="61834" y="11883"/>
                        <a:pt x="65245" y="15404"/>
                        <a:pt x="69536" y="15404"/>
                      </a:cubicBezTo>
                      <a:lnTo>
                        <a:pt x="69536" y="15404"/>
                      </a:lnTo>
                      <a:close/>
                      <a:moveTo>
                        <a:pt x="38619" y="15404"/>
                      </a:moveTo>
                      <a:cubicBezTo>
                        <a:pt x="42910" y="15404"/>
                        <a:pt x="46321" y="11883"/>
                        <a:pt x="46321" y="7702"/>
                      </a:cubicBezTo>
                      <a:cubicBezTo>
                        <a:pt x="46321" y="3411"/>
                        <a:pt x="42910" y="0"/>
                        <a:pt x="38619" y="0"/>
                      </a:cubicBezTo>
                      <a:cubicBezTo>
                        <a:pt x="34328" y="0"/>
                        <a:pt x="30917" y="3521"/>
                        <a:pt x="30917" y="7702"/>
                      </a:cubicBezTo>
                      <a:cubicBezTo>
                        <a:pt x="30917" y="11883"/>
                        <a:pt x="34438" y="15404"/>
                        <a:pt x="38619" y="15404"/>
                      </a:cubicBezTo>
                      <a:lnTo>
                        <a:pt x="38619" y="15404"/>
                      </a:lnTo>
                      <a:close/>
                      <a:moveTo>
                        <a:pt x="7702" y="15404"/>
                      </a:moveTo>
                      <a:cubicBezTo>
                        <a:pt x="11993" y="15404"/>
                        <a:pt x="15404" y="11883"/>
                        <a:pt x="15404" y="7702"/>
                      </a:cubicBezTo>
                      <a:cubicBezTo>
                        <a:pt x="15404" y="3411"/>
                        <a:pt x="11993" y="0"/>
                        <a:pt x="7702" y="0"/>
                      </a:cubicBezTo>
                      <a:cubicBezTo>
                        <a:pt x="3411" y="0"/>
                        <a:pt x="0" y="3521"/>
                        <a:pt x="0" y="7702"/>
                      </a:cubicBezTo>
                      <a:cubicBezTo>
                        <a:pt x="110" y="11883"/>
                        <a:pt x="3521" y="15404"/>
                        <a:pt x="7702" y="15404"/>
                      </a:cubicBez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74871B87-D32B-443D-84BE-56F2AD6AAF85}"/>
                    </a:ext>
                  </a:extLst>
                </p:cNvPr>
                <p:cNvSpPr/>
                <p:nvPr/>
              </p:nvSpPr>
              <p:spPr>
                <a:xfrm>
                  <a:off x="8192981" y="6354364"/>
                  <a:ext cx="1374771" cy="15403"/>
                </a:xfrm>
                <a:custGeom>
                  <a:avLst/>
                  <a:gdLst>
                    <a:gd name="connsiteX0" fmla="*/ 1367070 w 1374771"/>
                    <a:gd name="connsiteY0" fmla="*/ 15404 h 15403"/>
                    <a:gd name="connsiteX1" fmla="*/ 1374771 w 1374771"/>
                    <a:gd name="connsiteY1" fmla="*/ 7702 h 15403"/>
                    <a:gd name="connsiteX2" fmla="*/ 1367070 w 1374771"/>
                    <a:gd name="connsiteY2" fmla="*/ 0 h 15403"/>
                    <a:gd name="connsiteX3" fmla="*/ 1359368 w 1374771"/>
                    <a:gd name="connsiteY3" fmla="*/ 7702 h 15403"/>
                    <a:gd name="connsiteX4" fmla="*/ 1367070 w 1374771"/>
                    <a:gd name="connsiteY4" fmla="*/ 15404 h 15403"/>
                    <a:gd name="connsiteX5" fmla="*/ 1367070 w 1374771"/>
                    <a:gd name="connsiteY5" fmla="*/ 15404 h 15403"/>
                    <a:gd name="connsiteX6" fmla="*/ 1336153 w 1374771"/>
                    <a:gd name="connsiteY6" fmla="*/ 15404 h 15403"/>
                    <a:gd name="connsiteX7" fmla="*/ 1343854 w 1374771"/>
                    <a:gd name="connsiteY7" fmla="*/ 7702 h 15403"/>
                    <a:gd name="connsiteX8" fmla="*/ 1336153 w 1374771"/>
                    <a:gd name="connsiteY8" fmla="*/ 0 h 15403"/>
                    <a:gd name="connsiteX9" fmla="*/ 1328451 w 1374771"/>
                    <a:gd name="connsiteY9" fmla="*/ 7702 h 15403"/>
                    <a:gd name="connsiteX10" fmla="*/ 1336153 w 1374771"/>
                    <a:gd name="connsiteY10" fmla="*/ 15404 h 15403"/>
                    <a:gd name="connsiteX11" fmla="*/ 1336153 w 1374771"/>
                    <a:gd name="connsiteY11" fmla="*/ 15404 h 15403"/>
                    <a:gd name="connsiteX12" fmla="*/ 1305345 w 1374771"/>
                    <a:gd name="connsiteY12" fmla="*/ 15404 h 15403"/>
                    <a:gd name="connsiteX13" fmla="*/ 1313047 w 1374771"/>
                    <a:gd name="connsiteY13" fmla="*/ 7702 h 15403"/>
                    <a:gd name="connsiteX14" fmla="*/ 1305345 w 1374771"/>
                    <a:gd name="connsiteY14" fmla="*/ 0 h 15403"/>
                    <a:gd name="connsiteX15" fmla="*/ 1297644 w 1374771"/>
                    <a:gd name="connsiteY15" fmla="*/ 7702 h 15403"/>
                    <a:gd name="connsiteX16" fmla="*/ 1305345 w 1374771"/>
                    <a:gd name="connsiteY16" fmla="*/ 15404 h 15403"/>
                    <a:gd name="connsiteX17" fmla="*/ 1305345 w 1374771"/>
                    <a:gd name="connsiteY17" fmla="*/ 15404 h 15403"/>
                    <a:gd name="connsiteX18" fmla="*/ 1274428 w 1374771"/>
                    <a:gd name="connsiteY18" fmla="*/ 15404 h 15403"/>
                    <a:gd name="connsiteX19" fmla="*/ 1282130 w 1374771"/>
                    <a:gd name="connsiteY19" fmla="*/ 7702 h 15403"/>
                    <a:gd name="connsiteX20" fmla="*/ 1274428 w 1374771"/>
                    <a:gd name="connsiteY20" fmla="*/ 0 h 15403"/>
                    <a:gd name="connsiteX21" fmla="*/ 1266726 w 1374771"/>
                    <a:gd name="connsiteY21" fmla="*/ 7702 h 15403"/>
                    <a:gd name="connsiteX22" fmla="*/ 1274428 w 1374771"/>
                    <a:gd name="connsiteY22" fmla="*/ 15404 h 15403"/>
                    <a:gd name="connsiteX23" fmla="*/ 1274428 w 1374771"/>
                    <a:gd name="connsiteY23" fmla="*/ 15404 h 15403"/>
                    <a:gd name="connsiteX24" fmla="*/ 1243511 w 1374771"/>
                    <a:gd name="connsiteY24" fmla="*/ 15404 h 15403"/>
                    <a:gd name="connsiteX25" fmla="*/ 1251213 w 1374771"/>
                    <a:gd name="connsiteY25" fmla="*/ 7702 h 15403"/>
                    <a:gd name="connsiteX26" fmla="*/ 1243511 w 1374771"/>
                    <a:gd name="connsiteY26" fmla="*/ 0 h 15403"/>
                    <a:gd name="connsiteX27" fmla="*/ 1235809 w 1374771"/>
                    <a:gd name="connsiteY27" fmla="*/ 7702 h 15403"/>
                    <a:gd name="connsiteX28" fmla="*/ 1243511 w 1374771"/>
                    <a:gd name="connsiteY28" fmla="*/ 15404 h 15403"/>
                    <a:gd name="connsiteX29" fmla="*/ 1243511 w 1374771"/>
                    <a:gd name="connsiteY29" fmla="*/ 15404 h 15403"/>
                    <a:gd name="connsiteX30" fmla="*/ 1212594 w 1374771"/>
                    <a:gd name="connsiteY30" fmla="*/ 15404 h 15403"/>
                    <a:gd name="connsiteX31" fmla="*/ 1220296 w 1374771"/>
                    <a:gd name="connsiteY31" fmla="*/ 7702 h 15403"/>
                    <a:gd name="connsiteX32" fmla="*/ 1212594 w 1374771"/>
                    <a:gd name="connsiteY32" fmla="*/ 0 h 15403"/>
                    <a:gd name="connsiteX33" fmla="*/ 1204892 w 1374771"/>
                    <a:gd name="connsiteY33" fmla="*/ 7702 h 15403"/>
                    <a:gd name="connsiteX34" fmla="*/ 1212594 w 1374771"/>
                    <a:gd name="connsiteY34" fmla="*/ 15404 h 15403"/>
                    <a:gd name="connsiteX35" fmla="*/ 1212594 w 1374771"/>
                    <a:gd name="connsiteY35" fmla="*/ 15404 h 15403"/>
                    <a:gd name="connsiteX36" fmla="*/ 1181676 w 1374771"/>
                    <a:gd name="connsiteY36" fmla="*/ 15404 h 15403"/>
                    <a:gd name="connsiteX37" fmla="*/ 1189378 w 1374771"/>
                    <a:gd name="connsiteY37" fmla="*/ 7702 h 15403"/>
                    <a:gd name="connsiteX38" fmla="*/ 1181676 w 1374771"/>
                    <a:gd name="connsiteY38" fmla="*/ 0 h 15403"/>
                    <a:gd name="connsiteX39" fmla="*/ 1173974 w 1374771"/>
                    <a:gd name="connsiteY39" fmla="*/ 7702 h 15403"/>
                    <a:gd name="connsiteX40" fmla="*/ 1181676 w 1374771"/>
                    <a:gd name="connsiteY40" fmla="*/ 15404 h 15403"/>
                    <a:gd name="connsiteX41" fmla="*/ 1181676 w 1374771"/>
                    <a:gd name="connsiteY41" fmla="*/ 15404 h 15403"/>
                    <a:gd name="connsiteX42" fmla="*/ 1150869 w 1374771"/>
                    <a:gd name="connsiteY42" fmla="*/ 15404 h 15403"/>
                    <a:gd name="connsiteX43" fmla="*/ 1158571 w 1374771"/>
                    <a:gd name="connsiteY43" fmla="*/ 7702 h 15403"/>
                    <a:gd name="connsiteX44" fmla="*/ 1150869 w 1374771"/>
                    <a:gd name="connsiteY44" fmla="*/ 0 h 15403"/>
                    <a:gd name="connsiteX45" fmla="*/ 1143167 w 1374771"/>
                    <a:gd name="connsiteY45" fmla="*/ 7702 h 15403"/>
                    <a:gd name="connsiteX46" fmla="*/ 1150869 w 1374771"/>
                    <a:gd name="connsiteY46" fmla="*/ 15404 h 15403"/>
                    <a:gd name="connsiteX47" fmla="*/ 1150869 w 1374771"/>
                    <a:gd name="connsiteY47" fmla="*/ 15404 h 15403"/>
                    <a:gd name="connsiteX48" fmla="*/ 1119952 w 1374771"/>
                    <a:gd name="connsiteY48" fmla="*/ 15404 h 15403"/>
                    <a:gd name="connsiteX49" fmla="*/ 1127654 w 1374771"/>
                    <a:gd name="connsiteY49" fmla="*/ 7702 h 15403"/>
                    <a:gd name="connsiteX50" fmla="*/ 1119952 w 1374771"/>
                    <a:gd name="connsiteY50" fmla="*/ 0 h 15403"/>
                    <a:gd name="connsiteX51" fmla="*/ 1112250 w 1374771"/>
                    <a:gd name="connsiteY51" fmla="*/ 7702 h 15403"/>
                    <a:gd name="connsiteX52" fmla="*/ 1119952 w 1374771"/>
                    <a:gd name="connsiteY52" fmla="*/ 15404 h 15403"/>
                    <a:gd name="connsiteX53" fmla="*/ 1119952 w 1374771"/>
                    <a:gd name="connsiteY53" fmla="*/ 15404 h 15403"/>
                    <a:gd name="connsiteX54" fmla="*/ 1089035 w 1374771"/>
                    <a:gd name="connsiteY54" fmla="*/ 15404 h 15403"/>
                    <a:gd name="connsiteX55" fmla="*/ 1096737 w 1374771"/>
                    <a:gd name="connsiteY55" fmla="*/ 7702 h 15403"/>
                    <a:gd name="connsiteX56" fmla="*/ 1089035 w 1374771"/>
                    <a:gd name="connsiteY56" fmla="*/ 0 h 15403"/>
                    <a:gd name="connsiteX57" fmla="*/ 1081333 w 1374771"/>
                    <a:gd name="connsiteY57" fmla="*/ 7702 h 15403"/>
                    <a:gd name="connsiteX58" fmla="*/ 1089035 w 1374771"/>
                    <a:gd name="connsiteY58" fmla="*/ 15404 h 15403"/>
                    <a:gd name="connsiteX59" fmla="*/ 1089035 w 1374771"/>
                    <a:gd name="connsiteY59" fmla="*/ 15404 h 15403"/>
                    <a:gd name="connsiteX60" fmla="*/ 1058118 w 1374771"/>
                    <a:gd name="connsiteY60" fmla="*/ 15404 h 15403"/>
                    <a:gd name="connsiteX61" fmla="*/ 1065820 w 1374771"/>
                    <a:gd name="connsiteY61" fmla="*/ 7702 h 15403"/>
                    <a:gd name="connsiteX62" fmla="*/ 1058118 w 1374771"/>
                    <a:gd name="connsiteY62" fmla="*/ 0 h 15403"/>
                    <a:gd name="connsiteX63" fmla="*/ 1050416 w 1374771"/>
                    <a:gd name="connsiteY63" fmla="*/ 7702 h 15403"/>
                    <a:gd name="connsiteX64" fmla="*/ 1058118 w 1374771"/>
                    <a:gd name="connsiteY64" fmla="*/ 15404 h 15403"/>
                    <a:gd name="connsiteX65" fmla="*/ 1058118 w 1374771"/>
                    <a:gd name="connsiteY65" fmla="*/ 15404 h 15403"/>
                    <a:gd name="connsiteX66" fmla="*/ 1027200 w 1374771"/>
                    <a:gd name="connsiteY66" fmla="*/ 15404 h 15403"/>
                    <a:gd name="connsiteX67" fmla="*/ 1034902 w 1374771"/>
                    <a:gd name="connsiteY67" fmla="*/ 7702 h 15403"/>
                    <a:gd name="connsiteX68" fmla="*/ 1027200 w 1374771"/>
                    <a:gd name="connsiteY68" fmla="*/ 0 h 15403"/>
                    <a:gd name="connsiteX69" fmla="*/ 1019498 w 1374771"/>
                    <a:gd name="connsiteY69" fmla="*/ 7702 h 15403"/>
                    <a:gd name="connsiteX70" fmla="*/ 1027200 w 1374771"/>
                    <a:gd name="connsiteY70" fmla="*/ 15404 h 15403"/>
                    <a:gd name="connsiteX71" fmla="*/ 1027200 w 1374771"/>
                    <a:gd name="connsiteY71" fmla="*/ 15404 h 15403"/>
                    <a:gd name="connsiteX72" fmla="*/ 996393 w 1374771"/>
                    <a:gd name="connsiteY72" fmla="*/ 15404 h 15403"/>
                    <a:gd name="connsiteX73" fmla="*/ 1004095 w 1374771"/>
                    <a:gd name="connsiteY73" fmla="*/ 7702 h 15403"/>
                    <a:gd name="connsiteX74" fmla="*/ 996393 w 1374771"/>
                    <a:gd name="connsiteY74" fmla="*/ 0 h 15403"/>
                    <a:gd name="connsiteX75" fmla="*/ 988691 w 1374771"/>
                    <a:gd name="connsiteY75" fmla="*/ 7702 h 15403"/>
                    <a:gd name="connsiteX76" fmla="*/ 996393 w 1374771"/>
                    <a:gd name="connsiteY76" fmla="*/ 15404 h 15403"/>
                    <a:gd name="connsiteX77" fmla="*/ 996393 w 1374771"/>
                    <a:gd name="connsiteY77" fmla="*/ 15404 h 15403"/>
                    <a:gd name="connsiteX78" fmla="*/ 965476 w 1374771"/>
                    <a:gd name="connsiteY78" fmla="*/ 15404 h 15403"/>
                    <a:gd name="connsiteX79" fmla="*/ 973177 w 1374771"/>
                    <a:gd name="connsiteY79" fmla="*/ 7702 h 15403"/>
                    <a:gd name="connsiteX80" fmla="*/ 965476 w 1374771"/>
                    <a:gd name="connsiteY80" fmla="*/ 0 h 15403"/>
                    <a:gd name="connsiteX81" fmla="*/ 957774 w 1374771"/>
                    <a:gd name="connsiteY81" fmla="*/ 7702 h 15403"/>
                    <a:gd name="connsiteX82" fmla="*/ 965476 w 1374771"/>
                    <a:gd name="connsiteY82" fmla="*/ 15404 h 15403"/>
                    <a:gd name="connsiteX83" fmla="*/ 965476 w 1374771"/>
                    <a:gd name="connsiteY83" fmla="*/ 15404 h 15403"/>
                    <a:gd name="connsiteX84" fmla="*/ 934559 w 1374771"/>
                    <a:gd name="connsiteY84" fmla="*/ 15404 h 15403"/>
                    <a:gd name="connsiteX85" fmla="*/ 942260 w 1374771"/>
                    <a:gd name="connsiteY85" fmla="*/ 7702 h 15403"/>
                    <a:gd name="connsiteX86" fmla="*/ 934559 w 1374771"/>
                    <a:gd name="connsiteY86" fmla="*/ 0 h 15403"/>
                    <a:gd name="connsiteX87" fmla="*/ 926857 w 1374771"/>
                    <a:gd name="connsiteY87" fmla="*/ 7702 h 15403"/>
                    <a:gd name="connsiteX88" fmla="*/ 934559 w 1374771"/>
                    <a:gd name="connsiteY88" fmla="*/ 15404 h 15403"/>
                    <a:gd name="connsiteX89" fmla="*/ 934559 w 1374771"/>
                    <a:gd name="connsiteY89" fmla="*/ 15404 h 15403"/>
                    <a:gd name="connsiteX90" fmla="*/ 903641 w 1374771"/>
                    <a:gd name="connsiteY90" fmla="*/ 15404 h 15403"/>
                    <a:gd name="connsiteX91" fmla="*/ 911343 w 1374771"/>
                    <a:gd name="connsiteY91" fmla="*/ 7702 h 15403"/>
                    <a:gd name="connsiteX92" fmla="*/ 903641 w 1374771"/>
                    <a:gd name="connsiteY92" fmla="*/ 0 h 15403"/>
                    <a:gd name="connsiteX93" fmla="*/ 895940 w 1374771"/>
                    <a:gd name="connsiteY93" fmla="*/ 7702 h 15403"/>
                    <a:gd name="connsiteX94" fmla="*/ 903641 w 1374771"/>
                    <a:gd name="connsiteY94" fmla="*/ 15404 h 15403"/>
                    <a:gd name="connsiteX95" fmla="*/ 903641 w 1374771"/>
                    <a:gd name="connsiteY95" fmla="*/ 15404 h 15403"/>
                    <a:gd name="connsiteX96" fmla="*/ 872834 w 1374771"/>
                    <a:gd name="connsiteY96" fmla="*/ 15404 h 15403"/>
                    <a:gd name="connsiteX97" fmla="*/ 880536 w 1374771"/>
                    <a:gd name="connsiteY97" fmla="*/ 7702 h 15403"/>
                    <a:gd name="connsiteX98" fmla="*/ 872834 w 1374771"/>
                    <a:gd name="connsiteY98" fmla="*/ 0 h 15403"/>
                    <a:gd name="connsiteX99" fmla="*/ 865132 w 1374771"/>
                    <a:gd name="connsiteY99" fmla="*/ 7702 h 15403"/>
                    <a:gd name="connsiteX100" fmla="*/ 872834 w 1374771"/>
                    <a:gd name="connsiteY100" fmla="*/ 15404 h 15403"/>
                    <a:gd name="connsiteX101" fmla="*/ 872834 w 1374771"/>
                    <a:gd name="connsiteY101" fmla="*/ 15404 h 15403"/>
                    <a:gd name="connsiteX102" fmla="*/ 841917 w 1374771"/>
                    <a:gd name="connsiteY102" fmla="*/ 15404 h 15403"/>
                    <a:gd name="connsiteX103" fmla="*/ 849619 w 1374771"/>
                    <a:gd name="connsiteY103" fmla="*/ 7702 h 15403"/>
                    <a:gd name="connsiteX104" fmla="*/ 841917 w 1374771"/>
                    <a:gd name="connsiteY104" fmla="*/ 0 h 15403"/>
                    <a:gd name="connsiteX105" fmla="*/ 834215 w 1374771"/>
                    <a:gd name="connsiteY105" fmla="*/ 7702 h 15403"/>
                    <a:gd name="connsiteX106" fmla="*/ 841917 w 1374771"/>
                    <a:gd name="connsiteY106" fmla="*/ 15404 h 15403"/>
                    <a:gd name="connsiteX107" fmla="*/ 841917 w 1374771"/>
                    <a:gd name="connsiteY107" fmla="*/ 15404 h 15403"/>
                    <a:gd name="connsiteX108" fmla="*/ 811000 w 1374771"/>
                    <a:gd name="connsiteY108" fmla="*/ 15404 h 15403"/>
                    <a:gd name="connsiteX109" fmla="*/ 818701 w 1374771"/>
                    <a:gd name="connsiteY109" fmla="*/ 7702 h 15403"/>
                    <a:gd name="connsiteX110" fmla="*/ 811000 w 1374771"/>
                    <a:gd name="connsiteY110" fmla="*/ 0 h 15403"/>
                    <a:gd name="connsiteX111" fmla="*/ 803298 w 1374771"/>
                    <a:gd name="connsiteY111" fmla="*/ 7702 h 15403"/>
                    <a:gd name="connsiteX112" fmla="*/ 811000 w 1374771"/>
                    <a:gd name="connsiteY112" fmla="*/ 15404 h 15403"/>
                    <a:gd name="connsiteX113" fmla="*/ 811000 w 1374771"/>
                    <a:gd name="connsiteY113" fmla="*/ 15404 h 15403"/>
                    <a:gd name="connsiteX114" fmla="*/ 780082 w 1374771"/>
                    <a:gd name="connsiteY114" fmla="*/ 15404 h 15403"/>
                    <a:gd name="connsiteX115" fmla="*/ 787784 w 1374771"/>
                    <a:gd name="connsiteY115" fmla="*/ 7702 h 15403"/>
                    <a:gd name="connsiteX116" fmla="*/ 780082 w 1374771"/>
                    <a:gd name="connsiteY116" fmla="*/ 0 h 15403"/>
                    <a:gd name="connsiteX117" fmla="*/ 772380 w 1374771"/>
                    <a:gd name="connsiteY117" fmla="*/ 7702 h 15403"/>
                    <a:gd name="connsiteX118" fmla="*/ 780082 w 1374771"/>
                    <a:gd name="connsiteY118" fmla="*/ 15404 h 15403"/>
                    <a:gd name="connsiteX119" fmla="*/ 780082 w 1374771"/>
                    <a:gd name="connsiteY119" fmla="*/ 15404 h 15403"/>
                    <a:gd name="connsiteX120" fmla="*/ 749165 w 1374771"/>
                    <a:gd name="connsiteY120" fmla="*/ 15404 h 15403"/>
                    <a:gd name="connsiteX121" fmla="*/ 756867 w 1374771"/>
                    <a:gd name="connsiteY121" fmla="*/ 7702 h 15403"/>
                    <a:gd name="connsiteX122" fmla="*/ 749165 w 1374771"/>
                    <a:gd name="connsiteY122" fmla="*/ 0 h 15403"/>
                    <a:gd name="connsiteX123" fmla="*/ 741463 w 1374771"/>
                    <a:gd name="connsiteY123" fmla="*/ 7702 h 15403"/>
                    <a:gd name="connsiteX124" fmla="*/ 749165 w 1374771"/>
                    <a:gd name="connsiteY124" fmla="*/ 15404 h 15403"/>
                    <a:gd name="connsiteX125" fmla="*/ 749165 w 1374771"/>
                    <a:gd name="connsiteY125" fmla="*/ 15404 h 15403"/>
                    <a:gd name="connsiteX126" fmla="*/ 718358 w 1374771"/>
                    <a:gd name="connsiteY126" fmla="*/ 15404 h 15403"/>
                    <a:gd name="connsiteX127" fmla="*/ 726060 w 1374771"/>
                    <a:gd name="connsiteY127" fmla="*/ 7702 h 15403"/>
                    <a:gd name="connsiteX128" fmla="*/ 718358 w 1374771"/>
                    <a:gd name="connsiteY128" fmla="*/ 0 h 15403"/>
                    <a:gd name="connsiteX129" fmla="*/ 710656 w 1374771"/>
                    <a:gd name="connsiteY129" fmla="*/ 7702 h 15403"/>
                    <a:gd name="connsiteX130" fmla="*/ 718358 w 1374771"/>
                    <a:gd name="connsiteY130" fmla="*/ 15404 h 15403"/>
                    <a:gd name="connsiteX131" fmla="*/ 718358 w 1374771"/>
                    <a:gd name="connsiteY131" fmla="*/ 15404 h 15403"/>
                    <a:gd name="connsiteX132" fmla="*/ 687441 w 1374771"/>
                    <a:gd name="connsiteY132" fmla="*/ 15404 h 15403"/>
                    <a:gd name="connsiteX133" fmla="*/ 695143 w 1374771"/>
                    <a:gd name="connsiteY133" fmla="*/ 7702 h 15403"/>
                    <a:gd name="connsiteX134" fmla="*/ 687441 w 1374771"/>
                    <a:gd name="connsiteY134" fmla="*/ 0 h 15403"/>
                    <a:gd name="connsiteX135" fmla="*/ 679739 w 1374771"/>
                    <a:gd name="connsiteY135" fmla="*/ 7702 h 15403"/>
                    <a:gd name="connsiteX136" fmla="*/ 687441 w 1374771"/>
                    <a:gd name="connsiteY136" fmla="*/ 15404 h 15403"/>
                    <a:gd name="connsiteX137" fmla="*/ 687441 w 1374771"/>
                    <a:gd name="connsiteY137" fmla="*/ 15404 h 15403"/>
                    <a:gd name="connsiteX138" fmla="*/ 656524 w 1374771"/>
                    <a:gd name="connsiteY138" fmla="*/ 15404 h 15403"/>
                    <a:gd name="connsiteX139" fmla="*/ 664226 w 1374771"/>
                    <a:gd name="connsiteY139" fmla="*/ 7702 h 15403"/>
                    <a:gd name="connsiteX140" fmla="*/ 656524 w 1374771"/>
                    <a:gd name="connsiteY140" fmla="*/ 0 h 15403"/>
                    <a:gd name="connsiteX141" fmla="*/ 648822 w 1374771"/>
                    <a:gd name="connsiteY141" fmla="*/ 7702 h 15403"/>
                    <a:gd name="connsiteX142" fmla="*/ 656524 w 1374771"/>
                    <a:gd name="connsiteY142" fmla="*/ 15404 h 15403"/>
                    <a:gd name="connsiteX143" fmla="*/ 656524 w 1374771"/>
                    <a:gd name="connsiteY143" fmla="*/ 15404 h 15403"/>
                    <a:gd name="connsiteX144" fmla="*/ 625606 w 1374771"/>
                    <a:gd name="connsiteY144" fmla="*/ 15404 h 15403"/>
                    <a:gd name="connsiteX145" fmla="*/ 633308 w 1374771"/>
                    <a:gd name="connsiteY145" fmla="*/ 7702 h 15403"/>
                    <a:gd name="connsiteX146" fmla="*/ 625606 w 1374771"/>
                    <a:gd name="connsiteY146" fmla="*/ 0 h 15403"/>
                    <a:gd name="connsiteX147" fmla="*/ 617904 w 1374771"/>
                    <a:gd name="connsiteY147" fmla="*/ 7702 h 15403"/>
                    <a:gd name="connsiteX148" fmla="*/ 625606 w 1374771"/>
                    <a:gd name="connsiteY148" fmla="*/ 15404 h 15403"/>
                    <a:gd name="connsiteX149" fmla="*/ 625606 w 1374771"/>
                    <a:gd name="connsiteY149" fmla="*/ 15404 h 15403"/>
                    <a:gd name="connsiteX150" fmla="*/ 594689 w 1374771"/>
                    <a:gd name="connsiteY150" fmla="*/ 15404 h 15403"/>
                    <a:gd name="connsiteX151" fmla="*/ 602391 w 1374771"/>
                    <a:gd name="connsiteY151" fmla="*/ 7702 h 15403"/>
                    <a:gd name="connsiteX152" fmla="*/ 594689 w 1374771"/>
                    <a:gd name="connsiteY152" fmla="*/ 0 h 15403"/>
                    <a:gd name="connsiteX153" fmla="*/ 586987 w 1374771"/>
                    <a:gd name="connsiteY153" fmla="*/ 7702 h 15403"/>
                    <a:gd name="connsiteX154" fmla="*/ 594689 w 1374771"/>
                    <a:gd name="connsiteY154" fmla="*/ 15404 h 15403"/>
                    <a:gd name="connsiteX155" fmla="*/ 594689 w 1374771"/>
                    <a:gd name="connsiteY155" fmla="*/ 15404 h 15403"/>
                    <a:gd name="connsiteX156" fmla="*/ 563882 w 1374771"/>
                    <a:gd name="connsiteY156" fmla="*/ 15404 h 15403"/>
                    <a:gd name="connsiteX157" fmla="*/ 571583 w 1374771"/>
                    <a:gd name="connsiteY157" fmla="*/ 7702 h 15403"/>
                    <a:gd name="connsiteX158" fmla="*/ 563882 w 1374771"/>
                    <a:gd name="connsiteY158" fmla="*/ 0 h 15403"/>
                    <a:gd name="connsiteX159" fmla="*/ 556180 w 1374771"/>
                    <a:gd name="connsiteY159" fmla="*/ 7702 h 15403"/>
                    <a:gd name="connsiteX160" fmla="*/ 563882 w 1374771"/>
                    <a:gd name="connsiteY160" fmla="*/ 15404 h 15403"/>
                    <a:gd name="connsiteX161" fmla="*/ 563882 w 1374771"/>
                    <a:gd name="connsiteY161" fmla="*/ 15404 h 15403"/>
                    <a:gd name="connsiteX162" fmla="*/ 532965 w 1374771"/>
                    <a:gd name="connsiteY162" fmla="*/ 15404 h 15403"/>
                    <a:gd name="connsiteX163" fmla="*/ 540666 w 1374771"/>
                    <a:gd name="connsiteY163" fmla="*/ 7702 h 15403"/>
                    <a:gd name="connsiteX164" fmla="*/ 532965 w 1374771"/>
                    <a:gd name="connsiteY164" fmla="*/ 0 h 15403"/>
                    <a:gd name="connsiteX165" fmla="*/ 525263 w 1374771"/>
                    <a:gd name="connsiteY165" fmla="*/ 7702 h 15403"/>
                    <a:gd name="connsiteX166" fmla="*/ 532965 w 1374771"/>
                    <a:gd name="connsiteY166" fmla="*/ 15404 h 15403"/>
                    <a:gd name="connsiteX167" fmla="*/ 532965 w 1374771"/>
                    <a:gd name="connsiteY167" fmla="*/ 15404 h 15403"/>
                    <a:gd name="connsiteX168" fmla="*/ 502047 w 1374771"/>
                    <a:gd name="connsiteY168" fmla="*/ 15404 h 15403"/>
                    <a:gd name="connsiteX169" fmla="*/ 509749 w 1374771"/>
                    <a:gd name="connsiteY169" fmla="*/ 7702 h 15403"/>
                    <a:gd name="connsiteX170" fmla="*/ 502047 w 1374771"/>
                    <a:gd name="connsiteY170" fmla="*/ 0 h 15403"/>
                    <a:gd name="connsiteX171" fmla="*/ 494346 w 1374771"/>
                    <a:gd name="connsiteY171" fmla="*/ 7702 h 15403"/>
                    <a:gd name="connsiteX172" fmla="*/ 502047 w 1374771"/>
                    <a:gd name="connsiteY172" fmla="*/ 15404 h 15403"/>
                    <a:gd name="connsiteX173" fmla="*/ 502047 w 1374771"/>
                    <a:gd name="connsiteY173" fmla="*/ 15404 h 15403"/>
                    <a:gd name="connsiteX174" fmla="*/ 471130 w 1374771"/>
                    <a:gd name="connsiteY174" fmla="*/ 15404 h 15403"/>
                    <a:gd name="connsiteX175" fmla="*/ 478832 w 1374771"/>
                    <a:gd name="connsiteY175" fmla="*/ 7702 h 15403"/>
                    <a:gd name="connsiteX176" fmla="*/ 471130 w 1374771"/>
                    <a:gd name="connsiteY176" fmla="*/ 0 h 15403"/>
                    <a:gd name="connsiteX177" fmla="*/ 463428 w 1374771"/>
                    <a:gd name="connsiteY177" fmla="*/ 7702 h 15403"/>
                    <a:gd name="connsiteX178" fmla="*/ 471130 w 1374771"/>
                    <a:gd name="connsiteY178" fmla="*/ 15404 h 15403"/>
                    <a:gd name="connsiteX179" fmla="*/ 471130 w 1374771"/>
                    <a:gd name="connsiteY179" fmla="*/ 15404 h 15403"/>
                    <a:gd name="connsiteX180" fmla="*/ 440213 w 1374771"/>
                    <a:gd name="connsiteY180" fmla="*/ 15404 h 15403"/>
                    <a:gd name="connsiteX181" fmla="*/ 447914 w 1374771"/>
                    <a:gd name="connsiteY181" fmla="*/ 7702 h 15403"/>
                    <a:gd name="connsiteX182" fmla="*/ 440213 w 1374771"/>
                    <a:gd name="connsiteY182" fmla="*/ 0 h 15403"/>
                    <a:gd name="connsiteX183" fmla="*/ 432511 w 1374771"/>
                    <a:gd name="connsiteY183" fmla="*/ 7702 h 15403"/>
                    <a:gd name="connsiteX184" fmla="*/ 440213 w 1374771"/>
                    <a:gd name="connsiteY184" fmla="*/ 15404 h 15403"/>
                    <a:gd name="connsiteX185" fmla="*/ 440213 w 1374771"/>
                    <a:gd name="connsiteY185" fmla="*/ 15404 h 15403"/>
                    <a:gd name="connsiteX186" fmla="*/ 409405 w 1374771"/>
                    <a:gd name="connsiteY186" fmla="*/ 15404 h 15403"/>
                    <a:gd name="connsiteX187" fmla="*/ 417107 w 1374771"/>
                    <a:gd name="connsiteY187" fmla="*/ 7702 h 15403"/>
                    <a:gd name="connsiteX188" fmla="*/ 409405 w 1374771"/>
                    <a:gd name="connsiteY188" fmla="*/ 0 h 15403"/>
                    <a:gd name="connsiteX189" fmla="*/ 401704 w 1374771"/>
                    <a:gd name="connsiteY189" fmla="*/ 7702 h 15403"/>
                    <a:gd name="connsiteX190" fmla="*/ 409405 w 1374771"/>
                    <a:gd name="connsiteY190" fmla="*/ 15404 h 15403"/>
                    <a:gd name="connsiteX191" fmla="*/ 409405 w 1374771"/>
                    <a:gd name="connsiteY191" fmla="*/ 15404 h 15403"/>
                    <a:gd name="connsiteX192" fmla="*/ 378488 w 1374771"/>
                    <a:gd name="connsiteY192" fmla="*/ 15404 h 15403"/>
                    <a:gd name="connsiteX193" fmla="*/ 386190 w 1374771"/>
                    <a:gd name="connsiteY193" fmla="*/ 7702 h 15403"/>
                    <a:gd name="connsiteX194" fmla="*/ 378488 w 1374771"/>
                    <a:gd name="connsiteY194" fmla="*/ 0 h 15403"/>
                    <a:gd name="connsiteX195" fmla="*/ 370786 w 1374771"/>
                    <a:gd name="connsiteY195" fmla="*/ 7702 h 15403"/>
                    <a:gd name="connsiteX196" fmla="*/ 378488 w 1374771"/>
                    <a:gd name="connsiteY196" fmla="*/ 15404 h 15403"/>
                    <a:gd name="connsiteX197" fmla="*/ 378488 w 1374771"/>
                    <a:gd name="connsiteY197" fmla="*/ 15404 h 15403"/>
                    <a:gd name="connsiteX198" fmla="*/ 347571 w 1374771"/>
                    <a:gd name="connsiteY198" fmla="*/ 15404 h 15403"/>
                    <a:gd name="connsiteX199" fmla="*/ 355273 w 1374771"/>
                    <a:gd name="connsiteY199" fmla="*/ 7702 h 15403"/>
                    <a:gd name="connsiteX200" fmla="*/ 347571 w 1374771"/>
                    <a:gd name="connsiteY200" fmla="*/ 0 h 15403"/>
                    <a:gd name="connsiteX201" fmla="*/ 339869 w 1374771"/>
                    <a:gd name="connsiteY201" fmla="*/ 7702 h 15403"/>
                    <a:gd name="connsiteX202" fmla="*/ 347571 w 1374771"/>
                    <a:gd name="connsiteY202" fmla="*/ 15404 h 15403"/>
                    <a:gd name="connsiteX203" fmla="*/ 347571 w 1374771"/>
                    <a:gd name="connsiteY203" fmla="*/ 15404 h 15403"/>
                    <a:gd name="connsiteX204" fmla="*/ 316654 w 1374771"/>
                    <a:gd name="connsiteY204" fmla="*/ 15404 h 15403"/>
                    <a:gd name="connsiteX205" fmla="*/ 324356 w 1374771"/>
                    <a:gd name="connsiteY205" fmla="*/ 7702 h 15403"/>
                    <a:gd name="connsiteX206" fmla="*/ 316654 w 1374771"/>
                    <a:gd name="connsiteY206" fmla="*/ 0 h 15403"/>
                    <a:gd name="connsiteX207" fmla="*/ 308952 w 1374771"/>
                    <a:gd name="connsiteY207" fmla="*/ 7702 h 15403"/>
                    <a:gd name="connsiteX208" fmla="*/ 316654 w 1374771"/>
                    <a:gd name="connsiteY208" fmla="*/ 15404 h 15403"/>
                    <a:gd name="connsiteX209" fmla="*/ 316654 w 1374771"/>
                    <a:gd name="connsiteY209" fmla="*/ 15404 h 15403"/>
                    <a:gd name="connsiteX210" fmla="*/ 285737 w 1374771"/>
                    <a:gd name="connsiteY210" fmla="*/ 15404 h 15403"/>
                    <a:gd name="connsiteX211" fmla="*/ 293439 w 1374771"/>
                    <a:gd name="connsiteY211" fmla="*/ 7702 h 15403"/>
                    <a:gd name="connsiteX212" fmla="*/ 285737 w 1374771"/>
                    <a:gd name="connsiteY212" fmla="*/ 0 h 15403"/>
                    <a:gd name="connsiteX213" fmla="*/ 278035 w 1374771"/>
                    <a:gd name="connsiteY213" fmla="*/ 7702 h 15403"/>
                    <a:gd name="connsiteX214" fmla="*/ 285737 w 1374771"/>
                    <a:gd name="connsiteY214" fmla="*/ 15404 h 15403"/>
                    <a:gd name="connsiteX215" fmla="*/ 285737 w 1374771"/>
                    <a:gd name="connsiteY215" fmla="*/ 15404 h 15403"/>
                    <a:gd name="connsiteX216" fmla="*/ 254930 w 1374771"/>
                    <a:gd name="connsiteY216" fmla="*/ 15404 h 15403"/>
                    <a:gd name="connsiteX217" fmla="*/ 262631 w 1374771"/>
                    <a:gd name="connsiteY217" fmla="*/ 7702 h 15403"/>
                    <a:gd name="connsiteX218" fmla="*/ 254930 w 1374771"/>
                    <a:gd name="connsiteY218" fmla="*/ 0 h 15403"/>
                    <a:gd name="connsiteX219" fmla="*/ 247228 w 1374771"/>
                    <a:gd name="connsiteY219" fmla="*/ 7702 h 15403"/>
                    <a:gd name="connsiteX220" fmla="*/ 254930 w 1374771"/>
                    <a:gd name="connsiteY220" fmla="*/ 15404 h 15403"/>
                    <a:gd name="connsiteX221" fmla="*/ 254930 w 1374771"/>
                    <a:gd name="connsiteY221" fmla="*/ 15404 h 15403"/>
                    <a:gd name="connsiteX222" fmla="*/ 224012 w 1374771"/>
                    <a:gd name="connsiteY222" fmla="*/ 15404 h 15403"/>
                    <a:gd name="connsiteX223" fmla="*/ 231714 w 1374771"/>
                    <a:gd name="connsiteY223" fmla="*/ 7702 h 15403"/>
                    <a:gd name="connsiteX224" fmla="*/ 224012 w 1374771"/>
                    <a:gd name="connsiteY224" fmla="*/ 0 h 15403"/>
                    <a:gd name="connsiteX225" fmla="*/ 216310 w 1374771"/>
                    <a:gd name="connsiteY225" fmla="*/ 7702 h 15403"/>
                    <a:gd name="connsiteX226" fmla="*/ 224012 w 1374771"/>
                    <a:gd name="connsiteY226" fmla="*/ 15404 h 15403"/>
                    <a:gd name="connsiteX227" fmla="*/ 224012 w 1374771"/>
                    <a:gd name="connsiteY227" fmla="*/ 15404 h 15403"/>
                    <a:gd name="connsiteX228" fmla="*/ 193095 w 1374771"/>
                    <a:gd name="connsiteY228" fmla="*/ 15404 h 15403"/>
                    <a:gd name="connsiteX229" fmla="*/ 200797 w 1374771"/>
                    <a:gd name="connsiteY229" fmla="*/ 7702 h 15403"/>
                    <a:gd name="connsiteX230" fmla="*/ 193095 w 1374771"/>
                    <a:gd name="connsiteY230" fmla="*/ 0 h 15403"/>
                    <a:gd name="connsiteX231" fmla="*/ 185393 w 1374771"/>
                    <a:gd name="connsiteY231" fmla="*/ 7702 h 15403"/>
                    <a:gd name="connsiteX232" fmla="*/ 193095 w 1374771"/>
                    <a:gd name="connsiteY232" fmla="*/ 15404 h 15403"/>
                    <a:gd name="connsiteX233" fmla="*/ 193095 w 1374771"/>
                    <a:gd name="connsiteY233" fmla="*/ 15404 h 15403"/>
                    <a:gd name="connsiteX234" fmla="*/ 162178 w 1374771"/>
                    <a:gd name="connsiteY234" fmla="*/ 15404 h 15403"/>
                    <a:gd name="connsiteX235" fmla="*/ 169880 w 1374771"/>
                    <a:gd name="connsiteY235" fmla="*/ 7702 h 15403"/>
                    <a:gd name="connsiteX236" fmla="*/ 162178 w 1374771"/>
                    <a:gd name="connsiteY236" fmla="*/ 0 h 15403"/>
                    <a:gd name="connsiteX237" fmla="*/ 154476 w 1374771"/>
                    <a:gd name="connsiteY237" fmla="*/ 7702 h 15403"/>
                    <a:gd name="connsiteX238" fmla="*/ 162178 w 1374771"/>
                    <a:gd name="connsiteY238" fmla="*/ 15404 h 15403"/>
                    <a:gd name="connsiteX239" fmla="*/ 162178 w 1374771"/>
                    <a:gd name="connsiteY239" fmla="*/ 15404 h 15403"/>
                    <a:gd name="connsiteX240" fmla="*/ 131371 w 1374771"/>
                    <a:gd name="connsiteY240" fmla="*/ 15404 h 15403"/>
                    <a:gd name="connsiteX241" fmla="*/ 139072 w 1374771"/>
                    <a:gd name="connsiteY241" fmla="*/ 7702 h 15403"/>
                    <a:gd name="connsiteX242" fmla="*/ 131371 w 1374771"/>
                    <a:gd name="connsiteY242" fmla="*/ 0 h 15403"/>
                    <a:gd name="connsiteX243" fmla="*/ 123669 w 1374771"/>
                    <a:gd name="connsiteY243" fmla="*/ 7702 h 15403"/>
                    <a:gd name="connsiteX244" fmla="*/ 131371 w 1374771"/>
                    <a:gd name="connsiteY244" fmla="*/ 15404 h 15403"/>
                    <a:gd name="connsiteX245" fmla="*/ 131371 w 1374771"/>
                    <a:gd name="connsiteY245" fmla="*/ 15404 h 15403"/>
                    <a:gd name="connsiteX246" fmla="*/ 100453 w 1374771"/>
                    <a:gd name="connsiteY246" fmla="*/ 15404 h 15403"/>
                    <a:gd name="connsiteX247" fmla="*/ 108155 w 1374771"/>
                    <a:gd name="connsiteY247" fmla="*/ 7702 h 15403"/>
                    <a:gd name="connsiteX248" fmla="*/ 100453 w 1374771"/>
                    <a:gd name="connsiteY248" fmla="*/ 0 h 15403"/>
                    <a:gd name="connsiteX249" fmla="*/ 92752 w 1374771"/>
                    <a:gd name="connsiteY249" fmla="*/ 7702 h 15403"/>
                    <a:gd name="connsiteX250" fmla="*/ 100453 w 1374771"/>
                    <a:gd name="connsiteY250" fmla="*/ 15404 h 15403"/>
                    <a:gd name="connsiteX251" fmla="*/ 100453 w 1374771"/>
                    <a:gd name="connsiteY251" fmla="*/ 15404 h 15403"/>
                    <a:gd name="connsiteX252" fmla="*/ 69536 w 1374771"/>
                    <a:gd name="connsiteY252" fmla="*/ 15404 h 15403"/>
                    <a:gd name="connsiteX253" fmla="*/ 77238 w 1374771"/>
                    <a:gd name="connsiteY253" fmla="*/ 7702 h 15403"/>
                    <a:gd name="connsiteX254" fmla="*/ 69536 w 1374771"/>
                    <a:gd name="connsiteY254" fmla="*/ 0 h 15403"/>
                    <a:gd name="connsiteX255" fmla="*/ 61834 w 1374771"/>
                    <a:gd name="connsiteY255" fmla="*/ 7702 h 15403"/>
                    <a:gd name="connsiteX256" fmla="*/ 69536 w 1374771"/>
                    <a:gd name="connsiteY256" fmla="*/ 15404 h 15403"/>
                    <a:gd name="connsiteX257" fmla="*/ 69536 w 1374771"/>
                    <a:gd name="connsiteY257" fmla="*/ 15404 h 15403"/>
                    <a:gd name="connsiteX258" fmla="*/ 38618 w 1374771"/>
                    <a:gd name="connsiteY258" fmla="*/ 15404 h 15403"/>
                    <a:gd name="connsiteX259" fmla="*/ 46320 w 1374771"/>
                    <a:gd name="connsiteY259" fmla="*/ 7702 h 15403"/>
                    <a:gd name="connsiteX260" fmla="*/ 38618 w 1374771"/>
                    <a:gd name="connsiteY260" fmla="*/ 0 h 15403"/>
                    <a:gd name="connsiteX261" fmla="*/ 30917 w 1374771"/>
                    <a:gd name="connsiteY261" fmla="*/ 7702 h 15403"/>
                    <a:gd name="connsiteX262" fmla="*/ 38618 w 1374771"/>
                    <a:gd name="connsiteY262" fmla="*/ 15404 h 15403"/>
                    <a:gd name="connsiteX263" fmla="*/ 38618 w 1374771"/>
                    <a:gd name="connsiteY263" fmla="*/ 15404 h 15403"/>
                    <a:gd name="connsiteX264" fmla="*/ 7701 w 1374771"/>
                    <a:gd name="connsiteY264" fmla="*/ 15404 h 15403"/>
                    <a:gd name="connsiteX265" fmla="*/ 15403 w 1374771"/>
                    <a:gd name="connsiteY265" fmla="*/ 7702 h 15403"/>
                    <a:gd name="connsiteX266" fmla="*/ 7701 w 1374771"/>
                    <a:gd name="connsiteY266" fmla="*/ 0 h 15403"/>
                    <a:gd name="connsiteX267" fmla="*/ 0 w 1374771"/>
                    <a:gd name="connsiteY267" fmla="*/ 7702 h 15403"/>
                    <a:gd name="connsiteX268" fmla="*/ 7701 w 1374771"/>
                    <a:gd name="connsiteY268" fmla="*/ 15404 h 15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</a:cxnLst>
                  <a:rect l="l" t="t" r="r" b="b"/>
                  <a:pathLst>
                    <a:path w="1374771" h="15403">
                      <a:moveTo>
                        <a:pt x="1367070" y="15404"/>
                      </a:moveTo>
                      <a:cubicBezTo>
                        <a:pt x="1371361" y="15404"/>
                        <a:pt x="1374771" y="11883"/>
                        <a:pt x="1374771" y="7702"/>
                      </a:cubicBezTo>
                      <a:cubicBezTo>
                        <a:pt x="1374771" y="3411"/>
                        <a:pt x="1371361" y="0"/>
                        <a:pt x="1367070" y="0"/>
                      </a:cubicBezTo>
                      <a:cubicBezTo>
                        <a:pt x="1362779" y="0"/>
                        <a:pt x="1359368" y="3521"/>
                        <a:pt x="1359368" y="7702"/>
                      </a:cubicBezTo>
                      <a:cubicBezTo>
                        <a:pt x="1359368" y="11883"/>
                        <a:pt x="1362889" y="15404"/>
                        <a:pt x="1367070" y="15404"/>
                      </a:cubicBezTo>
                      <a:lnTo>
                        <a:pt x="1367070" y="15404"/>
                      </a:lnTo>
                      <a:close/>
                      <a:moveTo>
                        <a:pt x="1336153" y="15404"/>
                      </a:moveTo>
                      <a:cubicBezTo>
                        <a:pt x="1340443" y="15404"/>
                        <a:pt x="1343854" y="11883"/>
                        <a:pt x="1343854" y="7702"/>
                      </a:cubicBezTo>
                      <a:cubicBezTo>
                        <a:pt x="1343854" y="3411"/>
                        <a:pt x="1340443" y="0"/>
                        <a:pt x="1336153" y="0"/>
                      </a:cubicBezTo>
                      <a:cubicBezTo>
                        <a:pt x="1331862" y="0"/>
                        <a:pt x="1328451" y="3521"/>
                        <a:pt x="1328451" y="7702"/>
                      </a:cubicBezTo>
                      <a:cubicBezTo>
                        <a:pt x="1328561" y="11883"/>
                        <a:pt x="1331972" y="15404"/>
                        <a:pt x="1336153" y="15404"/>
                      </a:cubicBezTo>
                      <a:lnTo>
                        <a:pt x="1336153" y="15404"/>
                      </a:lnTo>
                      <a:close/>
                      <a:moveTo>
                        <a:pt x="1305345" y="15404"/>
                      </a:moveTo>
                      <a:cubicBezTo>
                        <a:pt x="1309636" y="15404"/>
                        <a:pt x="1313047" y="11883"/>
                        <a:pt x="1313047" y="7702"/>
                      </a:cubicBezTo>
                      <a:cubicBezTo>
                        <a:pt x="1313047" y="3411"/>
                        <a:pt x="1309636" y="0"/>
                        <a:pt x="1305345" y="0"/>
                      </a:cubicBezTo>
                      <a:cubicBezTo>
                        <a:pt x="1301055" y="0"/>
                        <a:pt x="1297644" y="3521"/>
                        <a:pt x="1297644" y="7702"/>
                      </a:cubicBezTo>
                      <a:cubicBezTo>
                        <a:pt x="1297644" y="11883"/>
                        <a:pt x="1301055" y="15404"/>
                        <a:pt x="1305345" y="15404"/>
                      </a:cubicBezTo>
                      <a:lnTo>
                        <a:pt x="1305345" y="15404"/>
                      </a:lnTo>
                      <a:close/>
                      <a:moveTo>
                        <a:pt x="1274428" y="15404"/>
                      </a:moveTo>
                      <a:cubicBezTo>
                        <a:pt x="1278719" y="15404"/>
                        <a:pt x="1282130" y="11883"/>
                        <a:pt x="1282130" y="7702"/>
                      </a:cubicBezTo>
                      <a:cubicBezTo>
                        <a:pt x="1282130" y="3411"/>
                        <a:pt x="1278719" y="0"/>
                        <a:pt x="1274428" y="0"/>
                      </a:cubicBezTo>
                      <a:cubicBezTo>
                        <a:pt x="1270138" y="0"/>
                        <a:pt x="1266726" y="3521"/>
                        <a:pt x="1266726" y="7702"/>
                      </a:cubicBezTo>
                      <a:cubicBezTo>
                        <a:pt x="1266726" y="11883"/>
                        <a:pt x="1270138" y="15404"/>
                        <a:pt x="1274428" y="15404"/>
                      </a:cubicBezTo>
                      <a:lnTo>
                        <a:pt x="1274428" y="15404"/>
                      </a:lnTo>
                      <a:close/>
                      <a:moveTo>
                        <a:pt x="1243511" y="15404"/>
                      </a:moveTo>
                      <a:cubicBezTo>
                        <a:pt x="1247802" y="15404"/>
                        <a:pt x="1251213" y="11883"/>
                        <a:pt x="1251213" y="7702"/>
                      </a:cubicBezTo>
                      <a:cubicBezTo>
                        <a:pt x="1251213" y="3411"/>
                        <a:pt x="1247802" y="0"/>
                        <a:pt x="1243511" y="0"/>
                      </a:cubicBezTo>
                      <a:cubicBezTo>
                        <a:pt x="1239220" y="0"/>
                        <a:pt x="1235809" y="3521"/>
                        <a:pt x="1235809" y="7702"/>
                      </a:cubicBezTo>
                      <a:cubicBezTo>
                        <a:pt x="1235809" y="11883"/>
                        <a:pt x="1239220" y="15404"/>
                        <a:pt x="1243511" y="15404"/>
                      </a:cubicBezTo>
                      <a:lnTo>
                        <a:pt x="1243511" y="15404"/>
                      </a:lnTo>
                      <a:close/>
                      <a:moveTo>
                        <a:pt x="1212594" y="15404"/>
                      </a:moveTo>
                      <a:cubicBezTo>
                        <a:pt x="1216885" y="15404"/>
                        <a:pt x="1220296" y="11883"/>
                        <a:pt x="1220296" y="7702"/>
                      </a:cubicBezTo>
                      <a:cubicBezTo>
                        <a:pt x="1220296" y="3411"/>
                        <a:pt x="1216885" y="0"/>
                        <a:pt x="1212594" y="0"/>
                      </a:cubicBezTo>
                      <a:cubicBezTo>
                        <a:pt x="1208302" y="0"/>
                        <a:pt x="1204892" y="3521"/>
                        <a:pt x="1204892" y="7702"/>
                      </a:cubicBezTo>
                      <a:cubicBezTo>
                        <a:pt x="1204892" y="11883"/>
                        <a:pt x="1208413" y="15404"/>
                        <a:pt x="1212594" y="15404"/>
                      </a:cubicBezTo>
                      <a:lnTo>
                        <a:pt x="1212594" y="15404"/>
                      </a:lnTo>
                      <a:close/>
                      <a:moveTo>
                        <a:pt x="1181676" y="15404"/>
                      </a:moveTo>
                      <a:cubicBezTo>
                        <a:pt x="1185968" y="15404"/>
                        <a:pt x="1189378" y="11883"/>
                        <a:pt x="1189378" y="7702"/>
                      </a:cubicBezTo>
                      <a:cubicBezTo>
                        <a:pt x="1189378" y="3411"/>
                        <a:pt x="1185968" y="0"/>
                        <a:pt x="1181676" y="0"/>
                      </a:cubicBezTo>
                      <a:cubicBezTo>
                        <a:pt x="1177385" y="0"/>
                        <a:pt x="1173974" y="3521"/>
                        <a:pt x="1173974" y="7702"/>
                      </a:cubicBezTo>
                      <a:cubicBezTo>
                        <a:pt x="1174085" y="11883"/>
                        <a:pt x="1177495" y="15404"/>
                        <a:pt x="1181676" y="15404"/>
                      </a:cubicBezTo>
                      <a:lnTo>
                        <a:pt x="1181676" y="15404"/>
                      </a:lnTo>
                      <a:close/>
                      <a:moveTo>
                        <a:pt x="1150869" y="15404"/>
                      </a:moveTo>
                      <a:cubicBezTo>
                        <a:pt x="1155160" y="15404"/>
                        <a:pt x="1158571" y="11883"/>
                        <a:pt x="1158571" y="7702"/>
                      </a:cubicBezTo>
                      <a:cubicBezTo>
                        <a:pt x="1158571" y="3411"/>
                        <a:pt x="1155160" y="0"/>
                        <a:pt x="1150869" y="0"/>
                      </a:cubicBezTo>
                      <a:cubicBezTo>
                        <a:pt x="1146578" y="0"/>
                        <a:pt x="1143167" y="3521"/>
                        <a:pt x="1143167" y="7702"/>
                      </a:cubicBezTo>
                      <a:cubicBezTo>
                        <a:pt x="1143167" y="11883"/>
                        <a:pt x="1146578" y="15404"/>
                        <a:pt x="1150869" y="15404"/>
                      </a:cubicBezTo>
                      <a:lnTo>
                        <a:pt x="1150869" y="15404"/>
                      </a:lnTo>
                      <a:close/>
                      <a:moveTo>
                        <a:pt x="1119952" y="15404"/>
                      </a:moveTo>
                      <a:cubicBezTo>
                        <a:pt x="1124243" y="15404"/>
                        <a:pt x="1127654" y="11883"/>
                        <a:pt x="1127654" y="7702"/>
                      </a:cubicBezTo>
                      <a:cubicBezTo>
                        <a:pt x="1127654" y="3411"/>
                        <a:pt x="1124243" y="0"/>
                        <a:pt x="1119952" y="0"/>
                      </a:cubicBezTo>
                      <a:cubicBezTo>
                        <a:pt x="1115661" y="0"/>
                        <a:pt x="1112250" y="3521"/>
                        <a:pt x="1112250" y="7702"/>
                      </a:cubicBezTo>
                      <a:cubicBezTo>
                        <a:pt x="1112250" y="11883"/>
                        <a:pt x="1115661" y="15404"/>
                        <a:pt x="1119952" y="15404"/>
                      </a:cubicBezTo>
                      <a:lnTo>
                        <a:pt x="1119952" y="15404"/>
                      </a:lnTo>
                      <a:close/>
                      <a:moveTo>
                        <a:pt x="1089035" y="15404"/>
                      </a:moveTo>
                      <a:cubicBezTo>
                        <a:pt x="1093326" y="15404"/>
                        <a:pt x="1096737" y="11883"/>
                        <a:pt x="1096737" y="7702"/>
                      </a:cubicBezTo>
                      <a:cubicBezTo>
                        <a:pt x="1096737" y="3411"/>
                        <a:pt x="1093326" y="0"/>
                        <a:pt x="1089035" y="0"/>
                      </a:cubicBezTo>
                      <a:cubicBezTo>
                        <a:pt x="1084744" y="0"/>
                        <a:pt x="1081333" y="3521"/>
                        <a:pt x="1081333" y="7702"/>
                      </a:cubicBezTo>
                      <a:cubicBezTo>
                        <a:pt x="1081333" y="11883"/>
                        <a:pt x="1084854" y="15404"/>
                        <a:pt x="1089035" y="15404"/>
                      </a:cubicBezTo>
                      <a:lnTo>
                        <a:pt x="1089035" y="15404"/>
                      </a:lnTo>
                      <a:close/>
                      <a:moveTo>
                        <a:pt x="1058118" y="15404"/>
                      </a:moveTo>
                      <a:cubicBezTo>
                        <a:pt x="1062409" y="15404"/>
                        <a:pt x="1065820" y="11883"/>
                        <a:pt x="1065820" y="7702"/>
                      </a:cubicBezTo>
                      <a:cubicBezTo>
                        <a:pt x="1065820" y="3411"/>
                        <a:pt x="1062409" y="0"/>
                        <a:pt x="1058118" y="0"/>
                      </a:cubicBezTo>
                      <a:cubicBezTo>
                        <a:pt x="1053826" y="0"/>
                        <a:pt x="1050416" y="3521"/>
                        <a:pt x="1050416" y="7702"/>
                      </a:cubicBezTo>
                      <a:cubicBezTo>
                        <a:pt x="1050416" y="11883"/>
                        <a:pt x="1053937" y="15404"/>
                        <a:pt x="1058118" y="15404"/>
                      </a:cubicBezTo>
                      <a:lnTo>
                        <a:pt x="1058118" y="15404"/>
                      </a:lnTo>
                      <a:close/>
                      <a:moveTo>
                        <a:pt x="1027200" y="15404"/>
                      </a:moveTo>
                      <a:cubicBezTo>
                        <a:pt x="1031492" y="15404"/>
                        <a:pt x="1034902" y="11883"/>
                        <a:pt x="1034902" y="7702"/>
                      </a:cubicBezTo>
                      <a:cubicBezTo>
                        <a:pt x="1034902" y="3411"/>
                        <a:pt x="1031492" y="0"/>
                        <a:pt x="1027200" y="0"/>
                      </a:cubicBezTo>
                      <a:cubicBezTo>
                        <a:pt x="1022909" y="0"/>
                        <a:pt x="1019498" y="3521"/>
                        <a:pt x="1019498" y="7702"/>
                      </a:cubicBezTo>
                      <a:cubicBezTo>
                        <a:pt x="1019609" y="11883"/>
                        <a:pt x="1023019" y="15404"/>
                        <a:pt x="1027200" y="15404"/>
                      </a:cubicBezTo>
                      <a:lnTo>
                        <a:pt x="1027200" y="15404"/>
                      </a:lnTo>
                      <a:close/>
                      <a:moveTo>
                        <a:pt x="996393" y="15404"/>
                      </a:moveTo>
                      <a:cubicBezTo>
                        <a:pt x="1000684" y="15404"/>
                        <a:pt x="1004095" y="11883"/>
                        <a:pt x="1004095" y="7702"/>
                      </a:cubicBezTo>
                      <a:cubicBezTo>
                        <a:pt x="1004095" y="3411"/>
                        <a:pt x="1000684" y="0"/>
                        <a:pt x="996393" y="0"/>
                      </a:cubicBezTo>
                      <a:cubicBezTo>
                        <a:pt x="992102" y="0"/>
                        <a:pt x="988691" y="3521"/>
                        <a:pt x="988691" y="7702"/>
                      </a:cubicBezTo>
                      <a:cubicBezTo>
                        <a:pt x="988691" y="11883"/>
                        <a:pt x="992102" y="15404"/>
                        <a:pt x="996393" y="15404"/>
                      </a:cubicBezTo>
                      <a:lnTo>
                        <a:pt x="996393" y="15404"/>
                      </a:lnTo>
                      <a:close/>
                      <a:moveTo>
                        <a:pt x="965476" y="15404"/>
                      </a:moveTo>
                      <a:cubicBezTo>
                        <a:pt x="969767" y="15404"/>
                        <a:pt x="973177" y="11883"/>
                        <a:pt x="973177" y="7702"/>
                      </a:cubicBezTo>
                      <a:cubicBezTo>
                        <a:pt x="973177" y="3411"/>
                        <a:pt x="969767" y="0"/>
                        <a:pt x="965476" y="0"/>
                      </a:cubicBezTo>
                      <a:cubicBezTo>
                        <a:pt x="961185" y="0"/>
                        <a:pt x="957774" y="3521"/>
                        <a:pt x="957774" y="7702"/>
                      </a:cubicBezTo>
                      <a:cubicBezTo>
                        <a:pt x="957774" y="11883"/>
                        <a:pt x="961185" y="15404"/>
                        <a:pt x="965476" y="15404"/>
                      </a:cubicBezTo>
                      <a:lnTo>
                        <a:pt x="965476" y="15404"/>
                      </a:lnTo>
                      <a:close/>
                      <a:moveTo>
                        <a:pt x="934559" y="15404"/>
                      </a:moveTo>
                      <a:cubicBezTo>
                        <a:pt x="938849" y="15404"/>
                        <a:pt x="942260" y="11883"/>
                        <a:pt x="942260" y="7702"/>
                      </a:cubicBezTo>
                      <a:cubicBezTo>
                        <a:pt x="942260" y="3411"/>
                        <a:pt x="938849" y="0"/>
                        <a:pt x="934559" y="0"/>
                      </a:cubicBezTo>
                      <a:cubicBezTo>
                        <a:pt x="930268" y="0"/>
                        <a:pt x="926857" y="3521"/>
                        <a:pt x="926857" y="7702"/>
                      </a:cubicBezTo>
                      <a:cubicBezTo>
                        <a:pt x="926857" y="11883"/>
                        <a:pt x="930378" y="15404"/>
                        <a:pt x="934559" y="15404"/>
                      </a:cubicBezTo>
                      <a:lnTo>
                        <a:pt x="934559" y="15404"/>
                      </a:lnTo>
                      <a:close/>
                      <a:moveTo>
                        <a:pt x="903641" y="15404"/>
                      </a:moveTo>
                      <a:cubicBezTo>
                        <a:pt x="907932" y="15404"/>
                        <a:pt x="911343" y="11883"/>
                        <a:pt x="911343" y="7702"/>
                      </a:cubicBezTo>
                      <a:cubicBezTo>
                        <a:pt x="911343" y="3411"/>
                        <a:pt x="907932" y="0"/>
                        <a:pt x="903641" y="0"/>
                      </a:cubicBezTo>
                      <a:cubicBezTo>
                        <a:pt x="899351" y="0"/>
                        <a:pt x="895940" y="3521"/>
                        <a:pt x="895940" y="7702"/>
                      </a:cubicBezTo>
                      <a:cubicBezTo>
                        <a:pt x="896050" y="11883"/>
                        <a:pt x="899461" y="15404"/>
                        <a:pt x="903641" y="15404"/>
                      </a:cubicBezTo>
                      <a:lnTo>
                        <a:pt x="903641" y="15404"/>
                      </a:lnTo>
                      <a:close/>
                      <a:moveTo>
                        <a:pt x="872834" y="15404"/>
                      </a:moveTo>
                      <a:cubicBezTo>
                        <a:pt x="877125" y="15404"/>
                        <a:pt x="880536" y="11883"/>
                        <a:pt x="880536" y="7702"/>
                      </a:cubicBezTo>
                      <a:cubicBezTo>
                        <a:pt x="880536" y="3411"/>
                        <a:pt x="877125" y="0"/>
                        <a:pt x="872834" y="0"/>
                      </a:cubicBezTo>
                      <a:cubicBezTo>
                        <a:pt x="868543" y="0"/>
                        <a:pt x="865132" y="3521"/>
                        <a:pt x="865132" y="7702"/>
                      </a:cubicBezTo>
                      <a:cubicBezTo>
                        <a:pt x="865132" y="11883"/>
                        <a:pt x="868543" y="15404"/>
                        <a:pt x="872834" y="15404"/>
                      </a:cubicBezTo>
                      <a:lnTo>
                        <a:pt x="872834" y="15404"/>
                      </a:lnTo>
                      <a:close/>
                      <a:moveTo>
                        <a:pt x="841917" y="15404"/>
                      </a:moveTo>
                      <a:cubicBezTo>
                        <a:pt x="846208" y="15404"/>
                        <a:pt x="849619" y="11883"/>
                        <a:pt x="849619" y="7702"/>
                      </a:cubicBezTo>
                      <a:cubicBezTo>
                        <a:pt x="849619" y="3411"/>
                        <a:pt x="846208" y="0"/>
                        <a:pt x="841917" y="0"/>
                      </a:cubicBezTo>
                      <a:cubicBezTo>
                        <a:pt x="837626" y="0"/>
                        <a:pt x="834215" y="3521"/>
                        <a:pt x="834215" y="7702"/>
                      </a:cubicBezTo>
                      <a:cubicBezTo>
                        <a:pt x="834215" y="11883"/>
                        <a:pt x="837626" y="15404"/>
                        <a:pt x="841917" y="15404"/>
                      </a:cubicBezTo>
                      <a:lnTo>
                        <a:pt x="841917" y="15404"/>
                      </a:lnTo>
                      <a:close/>
                      <a:moveTo>
                        <a:pt x="811000" y="15404"/>
                      </a:moveTo>
                      <a:cubicBezTo>
                        <a:pt x="815291" y="15404"/>
                        <a:pt x="818701" y="11883"/>
                        <a:pt x="818701" y="7702"/>
                      </a:cubicBezTo>
                      <a:cubicBezTo>
                        <a:pt x="818701" y="3411"/>
                        <a:pt x="815291" y="0"/>
                        <a:pt x="811000" y="0"/>
                      </a:cubicBezTo>
                      <a:cubicBezTo>
                        <a:pt x="806708" y="0"/>
                        <a:pt x="803298" y="3521"/>
                        <a:pt x="803298" y="7702"/>
                      </a:cubicBezTo>
                      <a:cubicBezTo>
                        <a:pt x="803298" y="11883"/>
                        <a:pt x="806708" y="15404"/>
                        <a:pt x="811000" y="15404"/>
                      </a:cubicBezTo>
                      <a:lnTo>
                        <a:pt x="811000" y="15404"/>
                      </a:lnTo>
                      <a:close/>
                      <a:moveTo>
                        <a:pt x="780082" y="15404"/>
                      </a:moveTo>
                      <a:cubicBezTo>
                        <a:pt x="784373" y="15404"/>
                        <a:pt x="787784" y="11883"/>
                        <a:pt x="787784" y="7702"/>
                      </a:cubicBezTo>
                      <a:cubicBezTo>
                        <a:pt x="787784" y="3411"/>
                        <a:pt x="784373" y="0"/>
                        <a:pt x="780082" y="0"/>
                      </a:cubicBezTo>
                      <a:cubicBezTo>
                        <a:pt x="775791" y="0"/>
                        <a:pt x="772380" y="3521"/>
                        <a:pt x="772380" y="7702"/>
                      </a:cubicBezTo>
                      <a:cubicBezTo>
                        <a:pt x="772380" y="11883"/>
                        <a:pt x="775901" y="15404"/>
                        <a:pt x="780082" y="15404"/>
                      </a:cubicBezTo>
                      <a:lnTo>
                        <a:pt x="780082" y="15404"/>
                      </a:lnTo>
                      <a:close/>
                      <a:moveTo>
                        <a:pt x="749165" y="15404"/>
                      </a:moveTo>
                      <a:cubicBezTo>
                        <a:pt x="753456" y="15404"/>
                        <a:pt x="756867" y="11883"/>
                        <a:pt x="756867" y="7702"/>
                      </a:cubicBezTo>
                      <a:cubicBezTo>
                        <a:pt x="756867" y="3411"/>
                        <a:pt x="753456" y="0"/>
                        <a:pt x="749165" y="0"/>
                      </a:cubicBezTo>
                      <a:cubicBezTo>
                        <a:pt x="744874" y="0"/>
                        <a:pt x="741463" y="3521"/>
                        <a:pt x="741463" y="7702"/>
                      </a:cubicBezTo>
                      <a:cubicBezTo>
                        <a:pt x="741573" y="11883"/>
                        <a:pt x="744984" y="15404"/>
                        <a:pt x="749165" y="15404"/>
                      </a:cubicBezTo>
                      <a:lnTo>
                        <a:pt x="749165" y="15404"/>
                      </a:lnTo>
                      <a:close/>
                      <a:moveTo>
                        <a:pt x="718358" y="15404"/>
                      </a:moveTo>
                      <a:cubicBezTo>
                        <a:pt x="722649" y="15404"/>
                        <a:pt x="726060" y="11883"/>
                        <a:pt x="726060" y="7702"/>
                      </a:cubicBezTo>
                      <a:cubicBezTo>
                        <a:pt x="726060" y="3411"/>
                        <a:pt x="722649" y="0"/>
                        <a:pt x="718358" y="0"/>
                      </a:cubicBezTo>
                      <a:cubicBezTo>
                        <a:pt x="714067" y="0"/>
                        <a:pt x="710656" y="3521"/>
                        <a:pt x="710656" y="7702"/>
                      </a:cubicBezTo>
                      <a:cubicBezTo>
                        <a:pt x="710656" y="11883"/>
                        <a:pt x="714067" y="15404"/>
                        <a:pt x="718358" y="15404"/>
                      </a:cubicBezTo>
                      <a:lnTo>
                        <a:pt x="718358" y="15404"/>
                      </a:lnTo>
                      <a:close/>
                      <a:moveTo>
                        <a:pt x="687441" y="15404"/>
                      </a:moveTo>
                      <a:cubicBezTo>
                        <a:pt x="691732" y="15404"/>
                        <a:pt x="695143" y="11883"/>
                        <a:pt x="695143" y="7702"/>
                      </a:cubicBezTo>
                      <a:cubicBezTo>
                        <a:pt x="695143" y="3411"/>
                        <a:pt x="691732" y="0"/>
                        <a:pt x="687441" y="0"/>
                      </a:cubicBezTo>
                      <a:cubicBezTo>
                        <a:pt x="683150" y="0"/>
                        <a:pt x="679739" y="3521"/>
                        <a:pt x="679739" y="7702"/>
                      </a:cubicBezTo>
                      <a:cubicBezTo>
                        <a:pt x="679739" y="11883"/>
                        <a:pt x="683150" y="15404"/>
                        <a:pt x="687441" y="15404"/>
                      </a:cubicBezTo>
                      <a:lnTo>
                        <a:pt x="687441" y="15404"/>
                      </a:lnTo>
                      <a:close/>
                      <a:moveTo>
                        <a:pt x="656524" y="15404"/>
                      </a:moveTo>
                      <a:cubicBezTo>
                        <a:pt x="660815" y="15404"/>
                        <a:pt x="664226" y="11883"/>
                        <a:pt x="664226" y="7702"/>
                      </a:cubicBezTo>
                      <a:cubicBezTo>
                        <a:pt x="664226" y="3411"/>
                        <a:pt x="660815" y="0"/>
                        <a:pt x="656524" y="0"/>
                      </a:cubicBezTo>
                      <a:cubicBezTo>
                        <a:pt x="652232" y="0"/>
                        <a:pt x="648822" y="3521"/>
                        <a:pt x="648822" y="7702"/>
                      </a:cubicBezTo>
                      <a:cubicBezTo>
                        <a:pt x="648822" y="11883"/>
                        <a:pt x="652232" y="15404"/>
                        <a:pt x="656524" y="15404"/>
                      </a:cubicBezTo>
                      <a:lnTo>
                        <a:pt x="656524" y="15404"/>
                      </a:lnTo>
                      <a:close/>
                      <a:moveTo>
                        <a:pt x="625606" y="15404"/>
                      </a:moveTo>
                      <a:cubicBezTo>
                        <a:pt x="629898" y="15404"/>
                        <a:pt x="633308" y="11883"/>
                        <a:pt x="633308" y="7702"/>
                      </a:cubicBezTo>
                      <a:cubicBezTo>
                        <a:pt x="633308" y="3411"/>
                        <a:pt x="629898" y="0"/>
                        <a:pt x="625606" y="0"/>
                      </a:cubicBezTo>
                      <a:cubicBezTo>
                        <a:pt x="621315" y="0"/>
                        <a:pt x="617904" y="3521"/>
                        <a:pt x="617904" y="7702"/>
                      </a:cubicBezTo>
                      <a:cubicBezTo>
                        <a:pt x="617904" y="11883"/>
                        <a:pt x="621425" y="15404"/>
                        <a:pt x="625606" y="15404"/>
                      </a:cubicBezTo>
                      <a:lnTo>
                        <a:pt x="625606" y="15404"/>
                      </a:lnTo>
                      <a:close/>
                      <a:moveTo>
                        <a:pt x="594689" y="15404"/>
                      </a:moveTo>
                      <a:cubicBezTo>
                        <a:pt x="598980" y="15404"/>
                        <a:pt x="602391" y="11883"/>
                        <a:pt x="602391" y="7702"/>
                      </a:cubicBezTo>
                      <a:cubicBezTo>
                        <a:pt x="602391" y="3411"/>
                        <a:pt x="598980" y="0"/>
                        <a:pt x="594689" y="0"/>
                      </a:cubicBezTo>
                      <a:cubicBezTo>
                        <a:pt x="590398" y="0"/>
                        <a:pt x="586987" y="3521"/>
                        <a:pt x="586987" y="7702"/>
                      </a:cubicBezTo>
                      <a:cubicBezTo>
                        <a:pt x="587097" y="11883"/>
                        <a:pt x="590508" y="15404"/>
                        <a:pt x="594689" y="15404"/>
                      </a:cubicBezTo>
                      <a:lnTo>
                        <a:pt x="594689" y="15404"/>
                      </a:lnTo>
                      <a:close/>
                      <a:moveTo>
                        <a:pt x="563882" y="15404"/>
                      </a:moveTo>
                      <a:cubicBezTo>
                        <a:pt x="568173" y="15404"/>
                        <a:pt x="571583" y="11883"/>
                        <a:pt x="571583" y="7702"/>
                      </a:cubicBezTo>
                      <a:cubicBezTo>
                        <a:pt x="571583" y="3411"/>
                        <a:pt x="568173" y="0"/>
                        <a:pt x="563882" y="0"/>
                      </a:cubicBezTo>
                      <a:cubicBezTo>
                        <a:pt x="559591" y="0"/>
                        <a:pt x="556180" y="3521"/>
                        <a:pt x="556180" y="7702"/>
                      </a:cubicBezTo>
                      <a:cubicBezTo>
                        <a:pt x="556180" y="11883"/>
                        <a:pt x="559591" y="15404"/>
                        <a:pt x="563882" y="15404"/>
                      </a:cubicBezTo>
                      <a:lnTo>
                        <a:pt x="563882" y="15404"/>
                      </a:lnTo>
                      <a:close/>
                      <a:moveTo>
                        <a:pt x="532965" y="15404"/>
                      </a:moveTo>
                      <a:cubicBezTo>
                        <a:pt x="537255" y="15404"/>
                        <a:pt x="540666" y="11883"/>
                        <a:pt x="540666" y="7702"/>
                      </a:cubicBezTo>
                      <a:cubicBezTo>
                        <a:pt x="540666" y="3411"/>
                        <a:pt x="537255" y="0"/>
                        <a:pt x="532965" y="0"/>
                      </a:cubicBezTo>
                      <a:cubicBezTo>
                        <a:pt x="528674" y="0"/>
                        <a:pt x="525263" y="3521"/>
                        <a:pt x="525263" y="7702"/>
                      </a:cubicBezTo>
                      <a:cubicBezTo>
                        <a:pt x="525263" y="11883"/>
                        <a:pt x="528674" y="15404"/>
                        <a:pt x="532965" y="15404"/>
                      </a:cubicBezTo>
                      <a:lnTo>
                        <a:pt x="532965" y="15404"/>
                      </a:lnTo>
                      <a:close/>
                      <a:moveTo>
                        <a:pt x="502047" y="15404"/>
                      </a:moveTo>
                      <a:cubicBezTo>
                        <a:pt x="506338" y="15404"/>
                        <a:pt x="509749" y="11883"/>
                        <a:pt x="509749" y="7702"/>
                      </a:cubicBezTo>
                      <a:cubicBezTo>
                        <a:pt x="509749" y="3411"/>
                        <a:pt x="506338" y="0"/>
                        <a:pt x="502047" y="0"/>
                      </a:cubicBezTo>
                      <a:cubicBezTo>
                        <a:pt x="497756" y="0"/>
                        <a:pt x="494346" y="3521"/>
                        <a:pt x="494346" y="7702"/>
                      </a:cubicBezTo>
                      <a:cubicBezTo>
                        <a:pt x="494346" y="11883"/>
                        <a:pt x="497756" y="15404"/>
                        <a:pt x="502047" y="15404"/>
                      </a:cubicBezTo>
                      <a:lnTo>
                        <a:pt x="502047" y="15404"/>
                      </a:lnTo>
                      <a:close/>
                      <a:moveTo>
                        <a:pt x="471130" y="15404"/>
                      </a:moveTo>
                      <a:cubicBezTo>
                        <a:pt x="475421" y="15404"/>
                        <a:pt x="478832" y="11883"/>
                        <a:pt x="478832" y="7702"/>
                      </a:cubicBezTo>
                      <a:cubicBezTo>
                        <a:pt x="478832" y="3411"/>
                        <a:pt x="475421" y="0"/>
                        <a:pt x="471130" y="0"/>
                      </a:cubicBezTo>
                      <a:cubicBezTo>
                        <a:pt x="466839" y="0"/>
                        <a:pt x="463428" y="3521"/>
                        <a:pt x="463428" y="7702"/>
                      </a:cubicBezTo>
                      <a:cubicBezTo>
                        <a:pt x="463428" y="11883"/>
                        <a:pt x="466949" y="15404"/>
                        <a:pt x="471130" y="15404"/>
                      </a:cubicBezTo>
                      <a:lnTo>
                        <a:pt x="471130" y="15404"/>
                      </a:lnTo>
                      <a:close/>
                      <a:moveTo>
                        <a:pt x="440213" y="15404"/>
                      </a:moveTo>
                      <a:cubicBezTo>
                        <a:pt x="444504" y="15404"/>
                        <a:pt x="447914" y="11883"/>
                        <a:pt x="447914" y="7702"/>
                      </a:cubicBezTo>
                      <a:cubicBezTo>
                        <a:pt x="447914" y="3411"/>
                        <a:pt x="444504" y="0"/>
                        <a:pt x="440213" y="0"/>
                      </a:cubicBezTo>
                      <a:cubicBezTo>
                        <a:pt x="435922" y="0"/>
                        <a:pt x="432511" y="3521"/>
                        <a:pt x="432511" y="7702"/>
                      </a:cubicBezTo>
                      <a:cubicBezTo>
                        <a:pt x="432621" y="11883"/>
                        <a:pt x="436032" y="15404"/>
                        <a:pt x="440213" y="15404"/>
                      </a:cubicBezTo>
                      <a:lnTo>
                        <a:pt x="440213" y="15404"/>
                      </a:lnTo>
                      <a:close/>
                      <a:moveTo>
                        <a:pt x="409405" y="15404"/>
                      </a:moveTo>
                      <a:cubicBezTo>
                        <a:pt x="413697" y="15404"/>
                        <a:pt x="417107" y="11883"/>
                        <a:pt x="417107" y="7702"/>
                      </a:cubicBezTo>
                      <a:cubicBezTo>
                        <a:pt x="417107" y="3411"/>
                        <a:pt x="413697" y="0"/>
                        <a:pt x="409405" y="0"/>
                      </a:cubicBezTo>
                      <a:cubicBezTo>
                        <a:pt x="405114" y="0"/>
                        <a:pt x="401704" y="3521"/>
                        <a:pt x="401704" y="7702"/>
                      </a:cubicBezTo>
                      <a:cubicBezTo>
                        <a:pt x="401704" y="11883"/>
                        <a:pt x="405114" y="15404"/>
                        <a:pt x="409405" y="15404"/>
                      </a:cubicBezTo>
                      <a:lnTo>
                        <a:pt x="409405" y="15404"/>
                      </a:lnTo>
                      <a:close/>
                      <a:moveTo>
                        <a:pt x="378488" y="15404"/>
                      </a:moveTo>
                      <a:cubicBezTo>
                        <a:pt x="382779" y="15404"/>
                        <a:pt x="386190" y="11883"/>
                        <a:pt x="386190" y="7702"/>
                      </a:cubicBezTo>
                      <a:cubicBezTo>
                        <a:pt x="386190" y="3411"/>
                        <a:pt x="382779" y="0"/>
                        <a:pt x="378488" y="0"/>
                      </a:cubicBezTo>
                      <a:cubicBezTo>
                        <a:pt x="374197" y="0"/>
                        <a:pt x="370786" y="3521"/>
                        <a:pt x="370786" y="7702"/>
                      </a:cubicBezTo>
                      <a:cubicBezTo>
                        <a:pt x="370786" y="11883"/>
                        <a:pt x="374197" y="15404"/>
                        <a:pt x="378488" y="15404"/>
                      </a:cubicBezTo>
                      <a:lnTo>
                        <a:pt x="378488" y="15404"/>
                      </a:lnTo>
                      <a:close/>
                      <a:moveTo>
                        <a:pt x="347571" y="15404"/>
                      </a:moveTo>
                      <a:cubicBezTo>
                        <a:pt x="351862" y="15404"/>
                        <a:pt x="355273" y="11883"/>
                        <a:pt x="355273" y="7702"/>
                      </a:cubicBezTo>
                      <a:cubicBezTo>
                        <a:pt x="355273" y="3411"/>
                        <a:pt x="351862" y="0"/>
                        <a:pt x="347571" y="0"/>
                      </a:cubicBezTo>
                      <a:cubicBezTo>
                        <a:pt x="343280" y="0"/>
                        <a:pt x="339869" y="3521"/>
                        <a:pt x="339869" y="7702"/>
                      </a:cubicBezTo>
                      <a:cubicBezTo>
                        <a:pt x="339869" y="11883"/>
                        <a:pt x="343390" y="15404"/>
                        <a:pt x="347571" y="15404"/>
                      </a:cubicBezTo>
                      <a:lnTo>
                        <a:pt x="347571" y="15404"/>
                      </a:lnTo>
                      <a:close/>
                      <a:moveTo>
                        <a:pt x="316654" y="15404"/>
                      </a:moveTo>
                      <a:cubicBezTo>
                        <a:pt x="320945" y="15404"/>
                        <a:pt x="324356" y="11883"/>
                        <a:pt x="324356" y="7702"/>
                      </a:cubicBezTo>
                      <a:cubicBezTo>
                        <a:pt x="324356" y="3411"/>
                        <a:pt x="320945" y="0"/>
                        <a:pt x="316654" y="0"/>
                      </a:cubicBezTo>
                      <a:cubicBezTo>
                        <a:pt x="312363" y="0"/>
                        <a:pt x="308952" y="3521"/>
                        <a:pt x="308952" y="7702"/>
                      </a:cubicBezTo>
                      <a:cubicBezTo>
                        <a:pt x="308952" y="11883"/>
                        <a:pt x="312473" y="15404"/>
                        <a:pt x="316654" y="15404"/>
                      </a:cubicBezTo>
                      <a:lnTo>
                        <a:pt x="316654" y="15404"/>
                      </a:lnTo>
                      <a:close/>
                      <a:moveTo>
                        <a:pt x="285737" y="15404"/>
                      </a:moveTo>
                      <a:cubicBezTo>
                        <a:pt x="290028" y="15404"/>
                        <a:pt x="293439" y="11883"/>
                        <a:pt x="293439" y="7702"/>
                      </a:cubicBezTo>
                      <a:cubicBezTo>
                        <a:pt x="293439" y="3411"/>
                        <a:pt x="290028" y="0"/>
                        <a:pt x="285737" y="0"/>
                      </a:cubicBezTo>
                      <a:cubicBezTo>
                        <a:pt x="281445" y="0"/>
                        <a:pt x="278035" y="3521"/>
                        <a:pt x="278035" y="7702"/>
                      </a:cubicBezTo>
                      <a:cubicBezTo>
                        <a:pt x="278145" y="11883"/>
                        <a:pt x="281556" y="15404"/>
                        <a:pt x="285737" y="15404"/>
                      </a:cubicBezTo>
                      <a:lnTo>
                        <a:pt x="285737" y="15404"/>
                      </a:lnTo>
                      <a:close/>
                      <a:moveTo>
                        <a:pt x="254930" y="15404"/>
                      </a:moveTo>
                      <a:cubicBezTo>
                        <a:pt x="259221" y="15404"/>
                        <a:pt x="262631" y="11883"/>
                        <a:pt x="262631" y="7702"/>
                      </a:cubicBezTo>
                      <a:cubicBezTo>
                        <a:pt x="262631" y="3411"/>
                        <a:pt x="259221" y="0"/>
                        <a:pt x="254930" y="0"/>
                      </a:cubicBezTo>
                      <a:cubicBezTo>
                        <a:pt x="250638" y="0"/>
                        <a:pt x="247228" y="3521"/>
                        <a:pt x="247228" y="7702"/>
                      </a:cubicBezTo>
                      <a:cubicBezTo>
                        <a:pt x="247228" y="11883"/>
                        <a:pt x="250638" y="15404"/>
                        <a:pt x="254930" y="15404"/>
                      </a:cubicBezTo>
                      <a:lnTo>
                        <a:pt x="254930" y="15404"/>
                      </a:lnTo>
                      <a:close/>
                      <a:moveTo>
                        <a:pt x="224012" y="15404"/>
                      </a:moveTo>
                      <a:cubicBezTo>
                        <a:pt x="228303" y="15404"/>
                        <a:pt x="231714" y="11883"/>
                        <a:pt x="231714" y="7702"/>
                      </a:cubicBezTo>
                      <a:cubicBezTo>
                        <a:pt x="231714" y="3411"/>
                        <a:pt x="228303" y="0"/>
                        <a:pt x="224012" y="0"/>
                      </a:cubicBezTo>
                      <a:cubicBezTo>
                        <a:pt x="219721" y="0"/>
                        <a:pt x="216310" y="3521"/>
                        <a:pt x="216310" y="7702"/>
                      </a:cubicBezTo>
                      <a:cubicBezTo>
                        <a:pt x="216310" y="11883"/>
                        <a:pt x="219721" y="15404"/>
                        <a:pt x="224012" y="15404"/>
                      </a:cubicBezTo>
                      <a:lnTo>
                        <a:pt x="224012" y="15404"/>
                      </a:lnTo>
                      <a:close/>
                      <a:moveTo>
                        <a:pt x="193095" y="15404"/>
                      </a:moveTo>
                      <a:cubicBezTo>
                        <a:pt x="197386" y="15404"/>
                        <a:pt x="200797" y="11883"/>
                        <a:pt x="200797" y="7702"/>
                      </a:cubicBezTo>
                      <a:cubicBezTo>
                        <a:pt x="200797" y="3411"/>
                        <a:pt x="197386" y="0"/>
                        <a:pt x="193095" y="0"/>
                      </a:cubicBezTo>
                      <a:cubicBezTo>
                        <a:pt x="188804" y="0"/>
                        <a:pt x="185393" y="3521"/>
                        <a:pt x="185393" y="7702"/>
                      </a:cubicBezTo>
                      <a:cubicBezTo>
                        <a:pt x="185393" y="11883"/>
                        <a:pt x="188914" y="15404"/>
                        <a:pt x="193095" y="15404"/>
                      </a:cubicBezTo>
                      <a:lnTo>
                        <a:pt x="193095" y="15404"/>
                      </a:lnTo>
                      <a:close/>
                      <a:moveTo>
                        <a:pt x="162178" y="15404"/>
                      </a:moveTo>
                      <a:cubicBezTo>
                        <a:pt x="166468" y="15404"/>
                        <a:pt x="169880" y="11883"/>
                        <a:pt x="169880" y="7702"/>
                      </a:cubicBezTo>
                      <a:cubicBezTo>
                        <a:pt x="169880" y="3411"/>
                        <a:pt x="166468" y="0"/>
                        <a:pt x="162178" y="0"/>
                      </a:cubicBezTo>
                      <a:cubicBezTo>
                        <a:pt x="157887" y="0"/>
                        <a:pt x="154476" y="3521"/>
                        <a:pt x="154476" y="7702"/>
                      </a:cubicBezTo>
                      <a:cubicBezTo>
                        <a:pt x="154586" y="11883"/>
                        <a:pt x="157997" y="15404"/>
                        <a:pt x="162178" y="15404"/>
                      </a:cubicBezTo>
                      <a:lnTo>
                        <a:pt x="162178" y="15404"/>
                      </a:lnTo>
                      <a:close/>
                      <a:moveTo>
                        <a:pt x="131371" y="15404"/>
                      </a:moveTo>
                      <a:cubicBezTo>
                        <a:pt x="135661" y="15404"/>
                        <a:pt x="139072" y="11883"/>
                        <a:pt x="139072" y="7702"/>
                      </a:cubicBezTo>
                      <a:cubicBezTo>
                        <a:pt x="139072" y="3411"/>
                        <a:pt x="135661" y="0"/>
                        <a:pt x="131371" y="0"/>
                      </a:cubicBezTo>
                      <a:cubicBezTo>
                        <a:pt x="127080" y="0"/>
                        <a:pt x="123669" y="3521"/>
                        <a:pt x="123669" y="7702"/>
                      </a:cubicBezTo>
                      <a:cubicBezTo>
                        <a:pt x="123669" y="11883"/>
                        <a:pt x="127080" y="15404"/>
                        <a:pt x="131371" y="15404"/>
                      </a:cubicBezTo>
                      <a:lnTo>
                        <a:pt x="131371" y="15404"/>
                      </a:lnTo>
                      <a:close/>
                      <a:moveTo>
                        <a:pt x="100453" y="15404"/>
                      </a:moveTo>
                      <a:cubicBezTo>
                        <a:pt x="104744" y="15404"/>
                        <a:pt x="108155" y="11883"/>
                        <a:pt x="108155" y="7702"/>
                      </a:cubicBezTo>
                      <a:cubicBezTo>
                        <a:pt x="108155" y="3411"/>
                        <a:pt x="104744" y="0"/>
                        <a:pt x="100453" y="0"/>
                      </a:cubicBezTo>
                      <a:cubicBezTo>
                        <a:pt x="96162" y="0"/>
                        <a:pt x="92752" y="3521"/>
                        <a:pt x="92752" y="7702"/>
                      </a:cubicBezTo>
                      <a:cubicBezTo>
                        <a:pt x="92752" y="11883"/>
                        <a:pt x="96162" y="15404"/>
                        <a:pt x="100453" y="15404"/>
                      </a:cubicBezTo>
                      <a:lnTo>
                        <a:pt x="100453" y="15404"/>
                      </a:lnTo>
                      <a:close/>
                      <a:moveTo>
                        <a:pt x="69536" y="15404"/>
                      </a:moveTo>
                      <a:cubicBezTo>
                        <a:pt x="73827" y="15404"/>
                        <a:pt x="77238" y="11883"/>
                        <a:pt x="77238" y="7702"/>
                      </a:cubicBezTo>
                      <a:cubicBezTo>
                        <a:pt x="77238" y="3411"/>
                        <a:pt x="73827" y="0"/>
                        <a:pt x="69536" y="0"/>
                      </a:cubicBezTo>
                      <a:cubicBezTo>
                        <a:pt x="65245" y="0"/>
                        <a:pt x="61834" y="3521"/>
                        <a:pt x="61834" y="7702"/>
                      </a:cubicBezTo>
                      <a:cubicBezTo>
                        <a:pt x="61834" y="11883"/>
                        <a:pt x="65245" y="15404"/>
                        <a:pt x="69536" y="15404"/>
                      </a:cubicBezTo>
                      <a:lnTo>
                        <a:pt x="69536" y="15404"/>
                      </a:lnTo>
                      <a:close/>
                      <a:moveTo>
                        <a:pt x="38618" y="15404"/>
                      </a:moveTo>
                      <a:cubicBezTo>
                        <a:pt x="42910" y="15404"/>
                        <a:pt x="46320" y="11883"/>
                        <a:pt x="46320" y="7702"/>
                      </a:cubicBezTo>
                      <a:cubicBezTo>
                        <a:pt x="46320" y="3411"/>
                        <a:pt x="42910" y="0"/>
                        <a:pt x="38618" y="0"/>
                      </a:cubicBezTo>
                      <a:cubicBezTo>
                        <a:pt x="34328" y="0"/>
                        <a:pt x="30917" y="3521"/>
                        <a:pt x="30917" y="7702"/>
                      </a:cubicBezTo>
                      <a:cubicBezTo>
                        <a:pt x="30917" y="11883"/>
                        <a:pt x="34437" y="15404"/>
                        <a:pt x="38618" y="15404"/>
                      </a:cubicBezTo>
                      <a:lnTo>
                        <a:pt x="38618" y="15404"/>
                      </a:lnTo>
                      <a:close/>
                      <a:moveTo>
                        <a:pt x="7701" y="15404"/>
                      </a:moveTo>
                      <a:cubicBezTo>
                        <a:pt x="11992" y="15404"/>
                        <a:pt x="15403" y="11883"/>
                        <a:pt x="15403" y="7702"/>
                      </a:cubicBezTo>
                      <a:cubicBezTo>
                        <a:pt x="15403" y="3411"/>
                        <a:pt x="11992" y="0"/>
                        <a:pt x="7701" y="0"/>
                      </a:cubicBezTo>
                      <a:cubicBezTo>
                        <a:pt x="3411" y="0"/>
                        <a:pt x="0" y="3521"/>
                        <a:pt x="0" y="7702"/>
                      </a:cubicBezTo>
                      <a:cubicBezTo>
                        <a:pt x="109" y="11883"/>
                        <a:pt x="3520" y="15404"/>
                        <a:pt x="7701" y="15404"/>
                      </a:cubicBez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96ECEDD-DF9C-441D-850C-E7B6247A4F6D}"/>
                  </a:ext>
                </a:extLst>
              </p:cNvPr>
              <p:cNvSpPr/>
              <p:nvPr/>
            </p:nvSpPr>
            <p:spPr>
              <a:xfrm>
                <a:off x="9596909" y="6354364"/>
                <a:ext cx="633308" cy="15403"/>
              </a:xfrm>
              <a:custGeom>
                <a:avLst/>
                <a:gdLst>
                  <a:gd name="connsiteX0" fmla="*/ 625606 w 633308"/>
                  <a:gd name="connsiteY0" fmla="*/ 15404 h 15403"/>
                  <a:gd name="connsiteX1" fmla="*/ 633308 w 633308"/>
                  <a:gd name="connsiteY1" fmla="*/ 7702 h 15403"/>
                  <a:gd name="connsiteX2" fmla="*/ 625606 w 633308"/>
                  <a:gd name="connsiteY2" fmla="*/ 0 h 15403"/>
                  <a:gd name="connsiteX3" fmla="*/ 617904 w 633308"/>
                  <a:gd name="connsiteY3" fmla="*/ 7702 h 15403"/>
                  <a:gd name="connsiteX4" fmla="*/ 625606 w 633308"/>
                  <a:gd name="connsiteY4" fmla="*/ 15404 h 15403"/>
                  <a:gd name="connsiteX5" fmla="*/ 625606 w 633308"/>
                  <a:gd name="connsiteY5" fmla="*/ 15404 h 15403"/>
                  <a:gd name="connsiteX6" fmla="*/ 594689 w 633308"/>
                  <a:gd name="connsiteY6" fmla="*/ 15404 h 15403"/>
                  <a:gd name="connsiteX7" fmla="*/ 602391 w 633308"/>
                  <a:gd name="connsiteY7" fmla="*/ 7702 h 15403"/>
                  <a:gd name="connsiteX8" fmla="*/ 594689 w 633308"/>
                  <a:gd name="connsiteY8" fmla="*/ 0 h 15403"/>
                  <a:gd name="connsiteX9" fmla="*/ 586987 w 633308"/>
                  <a:gd name="connsiteY9" fmla="*/ 7702 h 15403"/>
                  <a:gd name="connsiteX10" fmla="*/ 594689 w 633308"/>
                  <a:gd name="connsiteY10" fmla="*/ 15404 h 15403"/>
                  <a:gd name="connsiteX11" fmla="*/ 594689 w 633308"/>
                  <a:gd name="connsiteY11" fmla="*/ 15404 h 15403"/>
                  <a:gd name="connsiteX12" fmla="*/ 563772 w 633308"/>
                  <a:gd name="connsiteY12" fmla="*/ 15404 h 15403"/>
                  <a:gd name="connsiteX13" fmla="*/ 571474 w 633308"/>
                  <a:gd name="connsiteY13" fmla="*/ 7702 h 15403"/>
                  <a:gd name="connsiteX14" fmla="*/ 563772 w 633308"/>
                  <a:gd name="connsiteY14" fmla="*/ 0 h 15403"/>
                  <a:gd name="connsiteX15" fmla="*/ 556070 w 633308"/>
                  <a:gd name="connsiteY15" fmla="*/ 7702 h 15403"/>
                  <a:gd name="connsiteX16" fmla="*/ 563772 w 633308"/>
                  <a:gd name="connsiteY16" fmla="*/ 15404 h 15403"/>
                  <a:gd name="connsiteX17" fmla="*/ 563772 w 633308"/>
                  <a:gd name="connsiteY17" fmla="*/ 15404 h 15403"/>
                  <a:gd name="connsiteX18" fmla="*/ 532965 w 633308"/>
                  <a:gd name="connsiteY18" fmla="*/ 15404 h 15403"/>
                  <a:gd name="connsiteX19" fmla="*/ 540667 w 633308"/>
                  <a:gd name="connsiteY19" fmla="*/ 7702 h 15403"/>
                  <a:gd name="connsiteX20" fmla="*/ 532965 w 633308"/>
                  <a:gd name="connsiteY20" fmla="*/ 0 h 15403"/>
                  <a:gd name="connsiteX21" fmla="*/ 525263 w 633308"/>
                  <a:gd name="connsiteY21" fmla="*/ 7702 h 15403"/>
                  <a:gd name="connsiteX22" fmla="*/ 532965 w 633308"/>
                  <a:gd name="connsiteY22" fmla="*/ 15404 h 15403"/>
                  <a:gd name="connsiteX23" fmla="*/ 532965 w 633308"/>
                  <a:gd name="connsiteY23" fmla="*/ 15404 h 15403"/>
                  <a:gd name="connsiteX24" fmla="*/ 502048 w 633308"/>
                  <a:gd name="connsiteY24" fmla="*/ 15404 h 15403"/>
                  <a:gd name="connsiteX25" fmla="*/ 509750 w 633308"/>
                  <a:gd name="connsiteY25" fmla="*/ 7702 h 15403"/>
                  <a:gd name="connsiteX26" fmla="*/ 502048 w 633308"/>
                  <a:gd name="connsiteY26" fmla="*/ 0 h 15403"/>
                  <a:gd name="connsiteX27" fmla="*/ 494346 w 633308"/>
                  <a:gd name="connsiteY27" fmla="*/ 7702 h 15403"/>
                  <a:gd name="connsiteX28" fmla="*/ 502048 w 633308"/>
                  <a:gd name="connsiteY28" fmla="*/ 15404 h 15403"/>
                  <a:gd name="connsiteX29" fmla="*/ 502048 w 633308"/>
                  <a:gd name="connsiteY29" fmla="*/ 15404 h 15403"/>
                  <a:gd name="connsiteX30" fmla="*/ 471130 w 633308"/>
                  <a:gd name="connsiteY30" fmla="*/ 15404 h 15403"/>
                  <a:gd name="connsiteX31" fmla="*/ 478832 w 633308"/>
                  <a:gd name="connsiteY31" fmla="*/ 7702 h 15403"/>
                  <a:gd name="connsiteX32" fmla="*/ 471130 w 633308"/>
                  <a:gd name="connsiteY32" fmla="*/ 0 h 15403"/>
                  <a:gd name="connsiteX33" fmla="*/ 463428 w 633308"/>
                  <a:gd name="connsiteY33" fmla="*/ 7702 h 15403"/>
                  <a:gd name="connsiteX34" fmla="*/ 471130 w 633308"/>
                  <a:gd name="connsiteY34" fmla="*/ 15404 h 15403"/>
                  <a:gd name="connsiteX35" fmla="*/ 471130 w 633308"/>
                  <a:gd name="connsiteY35" fmla="*/ 15404 h 15403"/>
                  <a:gd name="connsiteX36" fmla="*/ 440213 w 633308"/>
                  <a:gd name="connsiteY36" fmla="*/ 15404 h 15403"/>
                  <a:gd name="connsiteX37" fmla="*/ 447915 w 633308"/>
                  <a:gd name="connsiteY37" fmla="*/ 7702 h 15403"/>
                  <a:gd name="connsiteX38" fmla="*/ 440213 w 633308"/>
                  <a:gd name="connsiteY38" fmla="*/ 0 h 15403"/>
                  <a:gd name="connsiteX39" fmla="*/ 432511 w 633308"/>
                  <a:gd name="connsiteY39" fmla="*/ 7702 h 15403"/>
                  <a:gd name="connsiteX40" fmla="*/ 440213 w 633308"/>
                  <a:gd name="connsiteY40" fmla="*/ 15404 h 15403"/>
                  <a:gd name="connsiteX41" fmla="*/ 440213 w 633308"/>
                  <a:gd name="connsiteY41" fmla="*/ 15404 h 15403"/>
                  <a:gd name="connsiteX42" fmla="*/ 409296 w 633308"/>
                  <a:gd name="connsiteY42" fmla="*/ 15404 h 15403"/>
                  <a:gd name="connsiteX43" fmla="*/ 416998 w 633308"/>
                  <a:gd name="connsiteY43" fmla="*/ 7702 h 15403"/>
                  <a:gd name="connsiteX44" fmla="*/ 409296 w 633308"/>
                  <a:gd name="connsiteY44" fmla="*/ 0 h 15403"/>
                  <a:gd name="connsiteX45" fmla="*/ 401594 w 633308"/>
                  <a:gd name="connsiteY45" fmla="*/ 7702 h 15403"/>
                  <a:gd name="connsiteX46" fmla="*/ 409296 w 633308"/>
                  <a:gd name="connsiteY46" fmla="*/ 15404 h 15403"/>
                  <a:gd name="connsiteX47" fmla="*/ 409296 w 633308"/>
                  <a:gd name="connsiteY47" fmla="*/ 15404 h 15403"/>
                  <a:gd name="connsiteX48" fmla="*/ 378489 w 633308"/>
                  <a:gd name="connsiteY48" fmla="*/ 15404 h 15403"/>
                  <a:gd name="connsiteX49" fmla="*/ 386190 w 633308"/>
                  <a:gd name="connsiteY49" fmla="*/ 7702 h 15403"/>
                  <a:gd name="connsiteX50" fmla="*/ 378489 w 633308"/>
                  <a:gd name="connsiteY50" fmla="*/ 0 h 15403"/>
                  <a:gd name="connsiteX51" fmla="*/ 370787 w 633308"/>
                  <a:gd name="connsiteY51" fmla="*/ 7702 h 15403"/>
                  <a:gd name="connsiteX52" fmla="*/ 378489 w 633308"/>
                  <a:gd name="connsiteY52" fmla="*/ 15404 h 15403"/>
                  <a:gd name="connsiteX53" fmla="*/ 378489 w 633308"/>
                  <a:gd name="connsiteY53" fmla="*/ 15404 h 15403"/>
                  <a:gd name="connsiteX54" fmla="*/ 347572 w 633308"/>
                  <a:gd name="connsiteY54" fmla="*/ 15404 h 15403"/>
                  <a:gd name="connsiteX55" fmla="*/ 355273 w 633308"/>
                  <a:gd name="connsiteY55" fmla="*/ 7702 h 15403"/>
                  <a:gd name="connsiteX56" fmla="*/ 347572 w 633308"/>
                  <a:gd name="connsiteY56" fmla="*/ 0 h 15403"/>
                  <a:gd name="connsiteX57" fmla="*/ 339870 w 633308"/>
                  <a:gd name="connsiteY57" fmla="*/ 7702 h 15403"/>
                  <a:gd name="connsiteX58" fmla="*/ 347572 w 633308"/>
                  <a:gd name="connsiteY58" fmla="*/ 15404 h 15403"/>
                  <a:gd name="connsiteX59" fmla="*/ 347572 w 633308"/>
                  <a:gd name="connsiteY59" fmla="*/ 15404 h 15403"/>
                  <a:gd name="connsiteX60" fmla="*/ 316654 w 633308"/>
                  <a:gd name="connsiteY60" fmla="*/ 15404 h 15403"/>
                  <a:gd name="connsiteX61" fmla="*/ 324356 w 633308"/>
                  <a:gd name="connsiteY61" fmla="*/ 7702 h 15403"/>
                  <a:gd name="connsiteX62" fmla="*/ 316654 w 633308"/>
                  <a:gd name="connsiteY62" fmla="*/ 0 h 15403"/>
                  <a:gd name="connsiteX63" fmla="*/ 308953 w 633308"/>
                  <a:gd name="connsiteY63" fmla="*/ 7702 h 15403"/>
                  <a:gd name="connsiteX64" fmla="*/ 316654 w 633308"/>
                  <a:gd name="connsiteY64" fmla="*/ 15404 h 15403"/>
                  <a:gd name="connsiteX65" fmla="*/ 316654 w 633308"/>
                  <a:gd name="connsiteY65" fmla="*/ 15404 h 15403"/>
                  <a:gd name="connsiteX66" fmla="*/ 285737 w 633308"/>
                  <a:gd name="connsiteY66" fmla="*/ 15404 h 15403"/>
                  <a:gd name="connsiteX67" fmla="*/ 293439 w 633308"/>
                  <a:gd name="connsiteY67" fmla="*/ 7702 h 15403"/>
                  <a:gd name="connsiteX68" fmla="*/ 285737 w 633308"/>
                  <a:gd name="connsiteY68" fmla="*/ 0 h 15403"/>
                  <a:gd name="connsiteX69" fmla="*/ 278035 w 633308"/>
                  <a:gd name="connsiteY69" fmla="*/ 7702 h 15403"/>
                  <a:gd name="connsiteX70" fmla="*/ 285737 w 633308"/>
                  <a:gd name="connsiteY70" fmla="*/ 15404 h 15403"/>
                  <a:gd name="connsiteX71" fmla="*/ 285737 w 633308"/>
                  <a:gd name="connsiteY71" fmla="*/ 15404 h 15403"/>
                  <a:gd name="connsiteX72" fmla="*/ 254819 w 633308"/>
                  <a:gd name="connsiteY72" fmla="*/ 15404 h 15403"/>
                  <a:gd name="connsiteX73" fmla="*/ 262521 w 633308"/>
                  <a:gd name="connsiteY73" fmla="*/ 7702 h 15403"/>
                  <a:gd name="connsiteX74" fmla="*/ 254819 w 633308"/>
                  <a:gd name="connsiteY74" fmla="*/ 0 h 15403"/>
                  <a:gd name="connsiteX75" fmla="*/ 247118 w 633308"/>
                  <a:gd name="connsiteY75" fmla="*/ 7702 h 15403"/>
                  <a:gd name="connsiteX76" fmla="*/ 254819 w 633308"/>
                  <a:gd name="connsiteY76" fmla="*/ 15404 h 15403"/>
                  <a:gd name="connsiteX77" fmla="*/ 254819 w 633308"/>
                  <a:gd name="connsiteY77" fmla="*/ 15404 h 15403"/>
                  <a:gd name="connsiteX78" fmla="*/ 224012 w 633308"/>
                  <a:gd name="connsiteY78" fmla="*/ 15404 h 15403"/>
                  <a:gd name="connsiteX79" fmla="*/ 231714 w 633308"/>
                  <a:gd name="connsiteY79" fmla="*/ 7702 h 15403"/>
                  <a:gd name="connsiteX80" fmla="*/ 224012 w 633308"/>
                  <a:gd name="connsiteY80" fmla="*/ 0 h 15403"/>
                  <a:gd name="connsiteX81" fmla="*/ 216310 w 633308"/>
                  <a:gd name="connsiteY81" fmla="*/ 7702 h 15403"/>
                  <a:gd name="connsiteX82" fmla="*/ 224012 w 633308"/>
                  <a:gd name="connsiteY82" fmla="*/ 15404 h 15403"/>
                  <a:gd name="connsiteX83" fmla="*/ 224012 w 633308"/>
                  <a:gd name="connsiteY83" fmla="*/ 15404 h 15403"/>
                  <a:gd name="connsiteX84" fmla="*/ 193095 w 633308"/>
                  <a:gd name="connsiteY84" fmla="*/ 15404 h 15403"/>
                  <a:gd name="connsiteX85" fmla="*/ 200797 w 633308"/>
                  <a:gd name="connsiteY85" fmla="*/ 7702 h 15403"/>
                  <a:gd name="connsiteX86" fmla="*/ 193095 w 633308"/>
                  <a:gd name="connsiteY86" fmla="*/ 0 h 15403"/>
                  <a:gd name="connsiteX87" fmla="*/ 185393 w 633308"/>
                  <a:gd name="connsiteY87" fmla="*/ 7702 h 15403"/>
                  <a:gd name="connsiteX88" fmla="*/ 193095 w 633308"/>
                  <a:gd name="connsiteY88" fmla="*/ 15404 h 15403"/>
                  <a:gd name="connsiteX89" fmla="*/ 193095 w 633308"/>
                  <a:gd name="connsiteY89" fmla="*/ 15404 h 15403"/>
                  <a:gd name="connsiteX90" fmla="*/ 162178 w 633308"/>
                  <a:gd name="connsiteY90" fmla="*/ 15404 h 15403"/>
                  <a:gd name="connsiteX91" fmla="*/ 169880 w 633308"/>
                  <a:gd name="connsiteY91" fmla="*/ 7702 h 15403"/>
                  <a:gd name="connsiteX92" fmla="*/ 162178 w 633308"/>
                  <a:gd name="connsiteY92" fmla="*/ 0 h 15403"/>
                  <a:gd name="connsiteX93" fmla="*/ 154476 w 633308"/>
                  <a:gd name="connsiteY93" fmla="*/ 7702 h 15403"/>
                  <a:gd name="connsiteX94" fmla="*/ 162178 w 633308"/>
                  <a:gd name="connsiteY94" fmla="*/ 15404 h 15403"/>
                  <a:gd name="connsiteX95" fmla="*/ 162178 w 633308"/>
                  <a:gd name="connsiteY95" fmla="*/ 15404 h 15403"/>
                  <a:gd name="connsiteX96" fmla="*/ 131261 w 633308"/>
                  <a:gd name="connsiteY96" fmla="*/ 15404 h 15403"/>
                  <a:gd name="connsiteX97" fmla="*/ 138963 w 633308"/>
                  <a:gd name="connsiteY97" fmla="*/ 7702 h 15403"/>
                  <a:gd name="connsiteX98" fmla="*/ 131261 w 633308"/>
                  <a:gd name="connsiteY98" fmla="*/ 0 h 15403"/>
                  <a:gd name="connsiteX99" fmla="*/ 123559 w 633308"/>
                  <a:gd name="connsiteY99" fmla="*/ 7702 h 15403"/>
                  <a:gd name="connsiteX100" fmla="*/ 131261 w 633308"/>
                  <a:gd name="connsiteY100" fmla="*/ 15404 h 15403"/>
                  <a:gd name="connsiteX101" fmla="*/ 131261 w 633308"/>
                  <a:gd name="connsiteY101" fmla="*/ 15404 h 15403"/>
                  <a:gd name="connsiteX102" fmla="*/ 100343 w 633308"/>
                  <a:gd name="connsiteY102" fmla="*/ 15404 h 15403"/>
                  <a:gd name="connsiteX103" fmla="*/ 108045 w 633308"/>
                  <a:gd name="connsiteY103" fmla="*/ 7702 h 15403"/>
                  <a:gd name="connsiteX104" fmla="*/ 100343 w 633308"/>
                  <a:gd name="connsiteY104" fmla="*/ 0 h 15403"/>
                  <a:gd name="connsiteX105" fmla="*/ 92642 w 633308"/>
                  <a:gd name="connsiteY105" fmla="*/ 7702 h 15403"/>
                  <a:gd name="connsiteX106" fmla="*/ 100343 w 633308"/>
                  <a:gd name="connsiteY106" fmla="*/ 15404 h 15403"/>
                  <a:gd name="connsiteX107" fmla="*/ 100343 w 633308"/>
                  <a:gd name="connsiteY107" fmla="*/ 15404 h 15403"/>
                  <a:gd name="connsiteX108" fmla="*/ 69536 w 633308"/>
                  <a:gd name="connsiteY108" fmla="*/ 15404 h 15403"/>
                  <a:gd name="connsiteX109" fmla="*/ 77238 w 633308"/>
                  <a:gd name="connsiteY109" fmla="*/ 7702 h 15403"/>
                  <a:gd name="connsiteX110" fmla="*/ 69536 w 633308"/>
                  <a:gd name="connsiteY110" fmla="*/ 0 h 15403"/>
                  <a:gd name="connsiteX111" fmla="*/ 61834 w 633308"/>
                  <a:gd name="connsiteY111" fmla="*/ 7702 h 15403"/>
                  <a:gd name="connsiteX112" fmla="*/ 69536 w 633308"/>
                  <a:gd name="connsiteY112" fmla="*/ 15404 h 15403"/>
                  <a:gd name="connsiteX113" fmla="*/ 69536 w 633308"/>
                  <a:gd name="connsiteY113" fmla="*/ 15404 h 15403"/>
                  <a:gd name="connsiteX114" fmla="*/ 38619 w 633308"/>
                  <a:gd name="connsiteY114" fmla="*/ 15404 h 15403"/>
                  <a:gd name="connsiteX115" fmla="*/ 46321 w 633308"/>
                  <a:gd name="connsiteY115" fmla="*/ 7702 h 15403"/>
                  <a:gd name="connsiteX116" fmla="*/ 38619 w 633308"/>
                  <a:gd name="connsiteY116" fmla="*/ 0 h 15403"/>
                  <a:gd name="connsiteX117" fmla="*/ 30917 w 633308"/>
                  <a:gd name="connsiteY117" fmla="*/ 7702 h 15403"/>
                  <a:gd name="connsiteX118" fmla="*/ 38619 w 633308"/>
                  <a:gd name="connsiteY118" fmla="*/ 15404 h 15403"/>
                  <a:gd name="connsiteX119" fmla="*/ 38619 w 633308"/>
                  <a:gd name="connsiteY119" fmla="*/ 15404 h 15403"/>
                  <a:gd name="connsiteX120" fmla="*/ 7702 w 633308"/>
                  <a:gd name="connsiteY120" fmla="*/ 15404 h 15403"/>
                  <a:gd name="connsiteX121" fmla="*/ 15404 w 633308"/>
                  <a:gd name="connsiteY121" fmla="*/ 7702 h 15403"/>
                  <a:gd name="connsiteX122" fmla="*/ 7702 w 633308"/>
                  <a:gd name="connsiteY122" fmla="*/ 0 h 15403"/>
                  <a:gd name="connsiteX123" fmla="*/ 0 w 633308"/>
                  <a:gd name="connsiteY123" fmla="*/ 7702 h 15403"/>
                  <a:gd name="connsiteX124" fmla="*/ 7702 w 633308"/>
                  <a:gd name="connsiteY124" fmla="*/ 15404 h 15403"/>
                  <a:gd name="connsiteX125" fmla="*/ 7702 w 633308"/>
                  <a:gd name="connsiteY125" fmla="*/ 15404 h 15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633308" h="15403">
                    <a:moveTo>
                      <a:pt x="625606" y="15404"/>
                    </a:moveTo>
                    <a:cubicBezTo>
                      <a:pt x="629898" y="15404"/>
                      <a:pt x="633308" y="11883"/>
                      <a:pt x="633308" y="7702"/>
                    </a:cubicBezTo>
                    <a:cubicBezTo>
                      <a:pt x="633308" y="3411"/>
                      <a:pt x="629898" y="0"/>
                      <a:pt x="625606" y="0"/>
                    </a:cubicBezTo>
                    <a:cubicBezTo>
                      <a:pt x="621315" y="0"/>
                      <a:pt x="617904" y="3521"/>
                      <a:pt x="617904" y="7702"/>
                    </a:cubicBezTo>
                    <a:cubicBezTo>
                      <a:pt x="617904" y="11883"/>
                      <a:pt x="621315" y="15404"/>
                      <a:pt x="625606" y="15404"/>
                    </a:cubicBezTo>
                    <a:lnTo>
                      <a:pt x="625606" y="15404"/>
                    </a:lnTo>
                    <a:close/>
                    <a:moveTo>
                      <a:pt x="594689" y="15404"/>
                    </a:moveTo>
                    <a:cubicBezTo>
                      <a:pt x="598980" y="15404"/>
                      <a:pt x="602391" y="11883"/>
                      <a:pt x="602391" y="7702"/>
                    </a:cubicBezTo>
                    <a:cubicBezTo>
                      <a:pt x="602391" y="3411"/>
                      <a:pt x="598980" y="0"/>
                      <a:pt x="594689" y="0"/>
                    </a:cubicBezTo>
                    <a:cubicBezTo>
                      <a:pt x="590398" y="0"/>
                      <a:pt x="586987" y="3521"/>
                      <a:pt x="586987" y="7702"/>
                    </a:cubicBezTo>
                    <a:cubicBezTo>
                      <a:pt x="586987" y="11883"/>
                      <a:pt x="590508" y="15404"/>
                      <a:pt x="594689" y="15404"/>
                    </a:cubicBezTo>
                    <a:lnTo>
                      <a:pt x="594689" y="15404"/>
                    </a:lnTo>
                    <a:close/>
                    <a:moveTo>
                      <a:pt x="563772" y="15404"/>
                    </a:moveTo>
                    <a:cubicBezTo>
                      <a:pt x="568063" y="15404"/>
                      <a:pt x="571474" y="11883"/>
                      <a:pt x="571474" y="7702"/>
                    </a:cubicBezTo>
                    <a:cubicBezTo>
                      <a:pt x="571474" y="3411"/>
                      <a:pt x="568063" y="0"/>
                      <a:pt x="563772" y="0"/>
                    </a:cubicBezTo>
                    <a:cubicBezTo>
                      <a:pt x="559481" y="0"/>
                      <a:pt x="556070" y="3521"/>
                      <a:pt x="556070" y="7702"/>
                    </a:cubicBezTo>
                    <a:cubicBezTo>
                      <a:pt x="556180" y="11883"/>
                      <a:pt x="559591" y="15404"/>
                      <a:pt x="563772" y="15404"/>
                    </a:cubicBezTo>
                    <a:lnTo>
                      <a:pt x="563772" y="15404"/>
                    </a:lnTo>
                    <a:close/>
                    <a:moveTo>
                      <a:pt x="532965" y="15404"/>
                    </a:moveTo>
                    <a:cubicBezTo>
                      <a:pt x="537256" y="15404"/>
                      <a:pt x="540667" y="11883"/>
                      <a:pt x="540667" y="7702"/>
                    </a:cubicBezTo>
                    <a:cubicBezTo>
                      <a:pt x="540667" y="3411"/>
                      <a:pt x="537256" y="0"/>
                      <a:pt x="532965" y="0"/>
                    </a:cubicBezTo>
                    <a:cubicBezTo>
                      <a:pt x="528674" y="0"/>
                      <a:pt x="525263" y="3521"/>
                      <a:pt x="525263" y="7702"/>
                    </a:cubicBezTo>
                    <a:cubicBezTo>
                      <a:pt x="525263" y="11883"/>
                      <a:pt x="528674" y="15404"/>
                      <a:pt x="532965" y="15404"/>
                    </a:cubicBezTo>
                    <a:lnTo>
                      <a:pt x="532965" y="15404"/>
                    </a:lnTo>
                    <a:close/>
                    <a:moveTo>
                      <a:pt x="502048" y="15404"/>
                    </a:moveTo>
                    <a:cubicBezTo>
                      <a:pt x="506339" y="15404"/>
                      <a:pt x="509750" y="11883"/>
                      <a:pt x="509750" y="7702"/>
                    </a:cubicBezTo>
                    <a:cubicBezTo>
                      <a:pt x="509750" y="3411"/>
                      <a:pt x="506339" y="0"/>
                      <a:pt x="502048" y="0"/>
                    </a:cubicBezTo>
                    <a:cubicBezTo>
                      <a:pt x="497756" y="0"/>
                      <a:pt x="494346" y="3521"/>
                      <a:pt x="494346" y="7702"/>
                    </a:cubicBezTo>
                    <a:cubicBezTo>
                      <a:pt x="494346" y="11883"/>
                      <a:pt x="497756" y="15404"/>
                      <a:pt x="502048" y="15404"/>
                    </a:cubicBezTo>
                    <a:lnTo>
                      <a:pt x="502048" y="15404"/>
                    </a:lnTo>
                    <a:close/>
                    <a:moveTo>
                      <a:pt x="471130" y="15404"/>
                    </a:moveTo>
                    <a:cubicBezTo>
                      <a:pt x="475422" y="15404"/>
                      <a:pt x="478832" y="11883"/>
                      <a:pt x="478832" y="7702"/>
                    </a:cubicBezTo>
                    <a:cubicBezTo>
                      <a:pt x="478832" y="3411"/>
                      <a:pt x="475422" y="0"/>
                      <a:pt x="471130" y="0"/>
                    </a:cubicBezTo>
                    <a:cubicBezTo>
                      <a:pt x="466839" y="0"/>
                      <a:pt x="463428" y="3521"/>
                      <a:pt x="463428" y="7702"/>
                    </a:cubicBezTo>
                    <a:cubicBezTo>
                      <a:pt x="463428" y="11883"/>
                      <a:pt x="466839" y="15404"/>
                      <a:pt x="471130" y="15404"/>
                    </a:cubicBezTo>
                    <a:lnTo>
                      <a:pt x="471130" y="15404"/>
                    </a:lnTo>
                    <a:close/>
                    <a:moveTo>
                      <a:pt x="440213" y="15404"/>
                    </a:moveTo>
                    <a:cubicBezTo>
                      <a:pt x="444504" y="15404"/>
                      <a:pt x="447915" y="11883"/>
                      <a:pt x="447915" y="7702"/>
                    </a:cubicBezTo>
                    <a:cubicBezTo>
                      <a:pt x="447915" y="3411"/>
                      <a:pt x="444504" y="0"/>
                      <a:pt x="440213" y="0"/>
                    </a:cubicBezTo>
                    <a:cubicBezTo>
                      <a:pt x="435922" y="0"/>
                      <a:pt x="432511" y="3521"/>
                      <a:pt x="432511" y="7702"/>
                    </a:cubicBezTo>
                    <a:cubicBezTo>
                      <a:pt x="432511" y="11883"/>
                      <a:pt x="436032" y="15404"/>
                      <a:pt x="440213" y="15404"/>
                    </a:cubicBezTo>
                    <a:lnTo>
                      <a:pt x="440213" y="15404"/>
                    </a:lnTo>
                    <a:close/>
                    <a:moveTo>
                      <a:pt x="409296" y="15404"/>
                    </a:moveTo>
                    <a:cubicBezTo>
                      <a:pt x="413587" y="15404"/>
                      <a:pt x="416998" y="11883"/>
                      <a:pt x="416998" y="7702"/>
                    </a:cubicBezTo>
                    <a:cubicBezTo>
                      <a:pt x="416998" y="3411"/>
                      <a:pt x="413587" y="0"/>
                      <a:pt x="409296" y="0"/>
                    </a:cubicBezTo>
                    <a:cubicBezTo>
                      <a:pt x="405005" y="0"/>
                      <a:pt x="401594" y="3521"/>
                      <a:pt x="401594" y="7702"/>
                    </a:cubicBezTo>
                    <a:cubicBezTo>
                      <a:pt x="401704" y="11883"/>
                      <a:pt x="405115" y="15404"/>
                      <a:pt x="409296" y="15404"/>
                    </a:cubicBezTo>
                    <a:lnTo>
                      <a:pt x="409296" y="15404"/>
                    </a:lnTo>
                    <a:close/>
                    <a:moveTo>
                      <a:pt x="378489" y="15404"/>
                    </a:moveTo>
                    <a:cubicBezTo>
                      <a:pt x="382779" y="15404"/>
                      <a:pt x="386190" y="11883"/>
                      <a:pt x="386190" y="7702"/>
                    </a:cubicBezTo>
                    <a:cubicBezTo>
                      <a:pt x="386190" y="3411"/>
                      <a:pt x="382779" y="0"/>
                      <a:pt x="378489" y="0"/>
                    </a:cubicBezTo>
                    <a:cubicBezTo>
                      <a:pt x="374198" y="0"/>
                      <a:pt x="370787" y="3521"/>
                      <a:pt x="370787" y="7702"/>
                    </a:cubicBezTo>
                    <a:cubicBezTo>
                      <a:pt x="370787" y="11883"/>
                      <a:pt x="374198" y="15404"/>
                      <a:pt x="378489" y="15404"/>
                    </a:cubicBezTo>
                    <a:lnTo>
                      <a:pt x="378489" y="15404"/>
                    </a:lnTo>
                    <a:close/>
                    <a:moveTo>
                      <a:pt x="347572" y="15404"/>
                    </a:moveTo>
                    <a:cubicBezTo>
                      <a:pt x="351862" y="15404"/>
                      <a:pt x="355273" y="11883"/>
                      <a:pt x="355273" y="7702"/>
                    </a:cubicBezTo>
                    <a:cubicBezTo>
                      <a:pt x="355273" y="3411"/>
                      <a:pt x="351862" y="0"/>
                      <a:pt x="347572" y="0"/>
                    </a:cubicBezTo>
                    <a:cubicBezTo>
                      <a:pt x="343281" y="0"/>
                      <a:pt x="339870" y="3521"/>
                      <a:pt x="339870" y="7702"/>
                    </a:cubicBezTo>
                    <a:cubicBezTo>
                      <a:pt x="339870" y="11883"/>
                      <a:pt x="343281" y="15404"/>
                      <a:pt x="347572" y="15404"/>
                    </a:cubicBezTo>
                    <a:lnTo>
                      <a:pt x="347572" y="15404"/>
                    </a:lnTo>
                    <a:close/>
                    <a:moveTo>
                      <a:pt x="316654" y="15404"/>
                    </a:moveTo>
                    <a:cubicBezTo>
                      <a:pt x="320945" y="15404"/>
                      <a:pt x="324356" y="11883"/>
                      <a:pt x="324356" y="7702"/>
                    </a:cubicBezTo>
                    <a:cubicBezTo>
                      <a:pt x="324356" y="3411"/>
                      <a:pt x="320945" y="0"/>
                      <a:pt x="316654" y="0"/>
                    </a:cubicBezTo>
                    <a:cubicBezTo>
                      <a:pt x="312363" y="0"/>
                      <a:pt x="308953" y="3521"/>
                      <a:pt x="308953" y="7702"/>
                    </a:cubicBezTo>
                    <a:cubicBezTo>
                      <a:pt x="308953" y="11883"/>
                      <a:pt x="312363" y="15404"/>
                      <a:pt x="316654" y="15404"/>
                    </a:cubicBezTo>
                    <a:lnTo>
                      <a:pt x="316654" y="15404"/>
                    </a:lnTo>
                    <a:close/>
                    <a:moveTo>
                      <a:pt x="285737" y="15404"/>
                    </a:moveTo>
                    <a:cubicBezTo>
                      <a:pt x="290028" y="15404"/>
                      <a:pt x="293439" y="11883"/>
                      <a:pt x="293439" y="7702"/>
                    </a:cubicBezTo>
                    <a:cubicBezTo>
                      <a:pt x="293439" y="3411"/>
                      <a:pt x="290028" y="0"/>
                      <a:pt x="285737" y="0"/>
                    </a:cubicBezTo>
                    <a:cubicBezTo>
                      <a:pt x="281446" y="0"/>
                      <a:pt x="278035" y="3521"/>
                      <a:pt x="278035" y="7702"/>
                    </a:cubicBezTo>
                    <a:cubicBezTo>
                      <a:pt x="278035" y="11883"/>
                      <a:pt x="281556" y="15404"/>
                      <a:pt x="285737" y="15404"/>
                    </a:cubicBezTo>
                    <a:lnTo>
                      <a:pt x="285737" y="15404"/>
                    </a:lnTo>
                    <a:close/>
                    <a:moveTo>
                      <a:pt x="254819" y="15404"/>
                    </a:moveTo>
                    <a:cubicBezTo>
                      <a:pt x="259111" y="15404"/>
                      <a:pt x="262521" y="11883"/>
                      <a:pt x="262521" y="7702"/>
                    </a:cubicBezTo>
                    <a:cubicBezTo>
                      <a:pt x="262521" y="3411"/>
                      <a:pt x="259111" y="0"/>
                      <a:pt x="254819" y="0"/>
                    </a:cubicBezTo>
                    <a:cubicBezTo>
                      <a:pt x="250529" y="0"/>
                      <a:pt x="247118" y="3521"/>
                      <a:pt x="247118" y="7702"/>
                    </a:cubicBezTo>
                    <a:cubicBezTo>
                      <a:pt x="247228" y="11883"/>
                      <a:pt x="250638" y="15404"/>
                      <a:pt x="254819" y="15404"/>
                    </a:cubicBezTo>
                    <a:lnTo>
                      <a:pt x="254819" y="15404"/>
                    </a:lnTo>
                    <a:close/>
                    <a:moveTo>
                      <a:pt x="224012" y="15404"/>
                    </a:moveTo>
                    <a:cubicBezTo>
                      <a:pt x="228303" y="15404"/>
                      <a:pt x="231714" y="11883"/>
                      <a:pt x="231714" y="7702"/>
                    </a:cubicBezTo>
                    <a:cubicBezTo>
                      <a:pt x="231714" y="3411"/>
                      <a:pt x="228303" y="0"/>
                      <a:pt x="224012" y="0"/>
                    </a:cubicBezTo>
                    <a:cubicBezTo>
                      <a:pt x="219721" y="0"/>
                      <a:pt x="216310" y="3521"/>
                      <a:pt x="216310" y="7702"/>
                    </a:cubicBezTo>
                    <a:cubicBezTo>
                      <a:pt x="216310" y="11883"/>
                      <a:pt x="219721" y="15404"/>
                      <a:pt x="224012" y="15404"/>
                    </a:cubicBezTo>
                    <a:lnTo>
                      <a:pt x="224012" y="15404"/>
                    </a:lnTo>
                    <a:close/>
                    <a:moveTo>
                      <a:pt x="193095" y="15404"/>
                    </a:moveTo>
                    <a:cubicBezTo>
                      <a:pt x="197386" y="15404"/>
                      <a:pt x="200797" y="11883"/>
                      <a:pt x="200797" y="7702"/>
                    </a:cubicBezTo>
                    <a:cubicBezTo>
                      <a:pt x="200797" y="3411"/>
                      <a:pt x="197386" y="0"/>
                      <a:pt x="193095" y="0"/>
                    </a:cubicBezTo>
                    <a:cubicBezTo>
                      <a:pt x="188804" y="0"/>
                      <a:pt x="185393" y="3521"/>
                      <a:pt x="185393" y="7702"/>
                    </a:cubicBezTo>
                    <a:cubicBezTo>
                      <a:pt x="185393" y="11883"/>
                      <a:pt x="188804" y="15404"/>
                      <a:pt x="193095" y="15404"/>
                    </a:cubicBezTo>
                    <a:lnTo>
                      <a:pt x="193095" y="15404"/>
                    </a:lnTo>
                    <a:close/>
                    <a:moveTo>
                      <a:pt x="162178" y="15404"/>
                    </a:moveTo>
                    <a:cubicBezTo>
                      <a:pt x="166469" y="15404"/>
                      <a:pt x="169880" y="11883"/>
                      <a:pt x="169880" y="7702"/>
                    </a:cubicBezTo>
                    <a:cubicBezTo>
                      <a:pt x="169880" y="3411"/>
                      <a:pt x="166469" y="0"/>
                      <a:pt x="162178" y="0"/>
                    </a:cubicBezTo>
                    <a:cubicBezTo>
                      <a:pt x="157887" y="0"/>
                      <a:pt x="154476" y="3521"/>
                      <a:pt x="154476" y="7702"/>
                    </a:cubicBezTo>
                    <a:cubicBezTo>
                      <a:pt x="154476" y="11883"/>
                      <a:pt x="157887" y="15404"/>
                      <a:pt x="162178" y="15404"/>
                    </a:cubicBezTo>
                    <a:lnTo>
                      <a:pt x="162178" y="15404"/>
                    </a:lnTo>
                    <a:close/>
                    <a:moveTo>
                      <a:pt x="131261" y="15404"/>
                    </a:moveTo>
                    <a:cubicBezTo>
                      <a:pt x="135552" y="15404"/>
                      <a:pt x="138963" y="11883"/>
                      <a:pt x="138963" y="7702"/>
                    </a:cubicBezTo>
                    <a:cubicBezTo>
                      <a:pt x="138963" y="3411"/>
                      <a:pt x="135552" y="0"/>
                      <a:pt x="131261" y="0"/>
                    </a:cubicBezTo>
                    <a:cubicBezTo>
                      <a:pt x="126969" y="0"/>
                      <a:pt x="123559" y="3521"/>
                      <a:pt x="123559" y="7702"/>
                    </a:cubicBezTo>
                    <a:cubicBezTo>
                      <a:pt x="123559" y="11883"/>
                      <a:pt x="127080" y="15404"/>
                      <a:pt x="131261" y="15404"/>
                    </a:cubicBezTo>
                    <a:lnTo>
                      <a:pt x="131261" y="15404"/>
                    </a:lnTo>
                    <a:close/>
                    <a:moveTo>
                      <a:pt x="100343" y="15404"/>
                    </a:moveTo>
                    <a:cubicBezTo>
                      <a:pt x="104635" y="15404"/>
                      <a:pt x="108045" y="11883"/>
                      <a:pt x="108045" y="7702"/>
                    </a:cubicBezTo>
                    <a:cubicBezTo>
                      <a:pt x="108045" y="3411"/>
                      <a:pt x="104635" y="0"/>
                      <a:pt x="100343" y="0"/>
                    </a:cubicBezTo>
                    <a:cubicBezTo>
                      <a:pt x="96052" y="0"/>
                      <a:pt x="92642" y="3521"/>
                      <a:pt x="92642" y="7702"/>
                    </a:cubicBezTo>
                    <a:cubicBezTo>
                      <a:pt x="92752" y="11883"/>
                      <a:pt x="96162" y="15404"/>
                      <a:pt x="100343" y="15404"/>
                    </a:cubicBezTo>
                    <a:lnTo>
                      <a:pt x="100343" y="15404"/>
                    </a:lnTo>
                    <a:close/>
                    <a:moveTo>
                      <a:pt x="69536" y="15404"/>
                    </a:moveTo>
                    <a:cubicBezTo>
                      <a:pt x="73828" y="15404"/>
                      <a:pt x="77238" y="11883"/>
                      <a:pt x="77238" y="7702"/>
                    </a:cubicBezTo>
                    <a:cubicBezTo>
                      <a:pt x="77238" y="3411"/>
                      <a:pt x="73828" y="0"/>
                      <a:pt x="69536" y="0"/>
                    </a:cubicBezTo>
                    <a:cubicBezTo>
                      <a:pt x="65245" y="0"/>
                      <a:pt x="61834" y="3521"/>
                      <a:pt x="61834" y="7702"/>
                    </a:cubicBezTo>
                    <a:cubicBezTo>
                      <a:pt x="61834" y="11883"/>
                      <a:pt x="65245" y="15404"/>
                      <a:pt x="69536" y="15404"/>
                    </a:cubicBezTo>
                    <a:lnTo>
                      <a:pt x="69536" y="15404"/>
                    </a:lnTo>
                    <a:close/>
                    <a:moveTo>
                      <a:pt x="38619" y="15404"/>
                    </a:moveTo>
                    <a:cubicBezTo>
                      <a:pt x="42910" y="15404"/>
                      <a:pt x="46321" y="11883"/>
                      <a:pt x="46321" y="7702"/>
                    </a:cubicBezTo>
                    <a:cubicBezTo>
                      <a:pt x="46321" y="3411"/>
                      <a:pt x="42910" y="0"/>
                      <a:pt x="38619" y="0"/>
                    </a:cubicBezTo>
                    <a:cubicBezTo>
                      <a:pt x="34328" y="0"/>
                      <a:pt x="30917" y="3521"/>
                      <a:pt x="30917" y="7702"/>
                    </a:cubicBezTo>
                    <a:cubicBezTo>
                      <a:pt x="30917" y="11883"/>
                      <a:pt x="34328" y="15404"/>
                      <a:pt x="38619" y="15404"/>
                    </a:cubicBezTo>
                    <a:lnTo>
                      <a:pt x="38619" y="15404"/>
                    </a:lnTo>
                    <a:close/>
                    <a:moveTo>
                      <a:pt x="7702" y="15404"/>
                    </a:moveTo>
                    <a:cubicBezTo>
                      <a:pt x="11993" y="15404"/>
                      <a:pt x="15404" y="11883"/>
                      <a:pt x="15404" y="7702"/>
                    </a:cubicBezTo>
                    <a:cubicBezTo>
                      <a:pt x="15404" y="3411"/>
                      <a:pt x="11993" y="0"/>
                      <a:pt x="7702" y="0"/>
                    </a:cubicBezTo>
                    <a:cubicBezTo>
                      <a:pt x="3411" y="0"/>
                      <a:pt x="0" y="3521"/>
                      <a:pt x="0" y="7702"/>
                    </a:cubicBezTo>
                    <a:cubicBezTo>
                      <a:pt x="0" y="11883"/>
                      <a:pt x="3521" y="15404"/>
                      <a:pt x="7702" y="15404"/>
                    </a:cubicBezTo>
                    <a:lnTo>
                      <a:pt x="7702" y="15404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9" name="Graphic 3">
              <a:extLst>
                <a:ext uri="{FF2B5EF4-FFF2-40B4-BE49-F238E27FC236}">
                  <a16:creationId xmlns:a16="http://schemas.microsoft.com/office/drawing/2014/main" id="{4D4419EB-5C85-4AF8-B60B-AF634BC40D60}"/>
                </a:ext>
              </a:extLst>
            </p:cNvPr>
            <p:cNvGrpSpPr/>
            <p:nvPr/>
          </p:nvGrpSpPr>
          <p:grpSpPr>
            <a:xfrm>
              <a:off x="8182504" y="312300"/>
              <a:ext cx="2402326" cy="2443488"/>
              <a:chOff x="8182504" y="312300"/>
              <a:chExt cx="2402326" cy="2443488"/>
            </a:xfrm>
            <a:solidFill>
              <a:srgbClr val="F0C421"/>
            </a:solidFill>
          </p:grpSpPr>
          <p:grpSp>
            <p:nvGrpSpPr>
              <p:cNvPr id="97" name="Graphic 3">
                <a:extLst>
                  <a:ext uri="{FF2B5EF4-FFF2-40B4-BE49-F238E27FC236}">
                    <a16:creationId xmlns:a16="http://schemas.microsoft.com/office/drawing/2014/main" id="{FAEEA6E0-2A0D-4FCD-839D-0A196097AFB1}"/>
                  </a:ext>
                </a:extLst>
              </p:cNvPr>
              <p:cNvGrpSpPr/>
              <p:nvPr/>
            </p:nvGrpSpPr>
            <p:grpSpPr>
              <a:xfrm>
                <a:off x="8182504" y="313730"/>
                <a:ext cx="2383292" cy="2442057"/>
                <a:chOff x="8182504" y="313730"/>
                <a:chExt cx="2383292" cy="2442057"/>
              </a:xfrm>
              <a:solidFill>
                <a:srgbClr val="F0C421"/>
              </a:solidFill>
            </p:grpSpPr>
            <p:grpSp>
              <p:nvGrpSpPr>
                <p:cNvPr id="114" name="Graphic 3">
                  <a:extLst>
                    <a:ext uri="{FF2B5EF4-FFF2-40B4-BE49-F238E27FC236}">
                      <a16:creationId xmlns:a16="http://schemas.microsoft.com/office/drawing/2014/main" id="{13F6D040-7D74-4D0A-AED5-4383B745F6D9}"/>
                    </a:ext>
                  </a:extLst>
                </p:cNvPr>
                <p:cNvGrpSpPr/>
                <p:nvPr/>
              </p:nvGrpSpPr>
              <p:grpSpPr>
                <a:xfrm>
                  <a:off x="8182504" y="313730"/>
                  <a:ext cx="1639496" cy="1038533"/>
                  <a:chOff x="8182504" y="313730"/>
                  <a:chExt cx="1639496" cy="1038533"/>
                </a:xfrm>
                <a:solidFill>
                  <a:srgbClr val="F0C421"/>
                </a:solidFill>
              </p:grpSpPr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1B2B0207-F57F-4F65-9F3A-B5659D62EE62}"/>
                      </a:ext>
                    </a:extLst>
                  </p:cNvPr>
                  <p:cNvSpPr/>
                  <p:nvPr/>
                </p:nvSpPr>
                <p:spPr>
                  <a:xfrm>
                    <a:off x="9113346" y="451042"/>
                    <a:ext cx="131188" cy="268352"/>
                  </a:xfrm>
                  <a:custGeom>
                    <a:avLst/>
                    <a:gdLst>
                      <a:gd name="connsiteX0" fmla="*/ 24426 w 131188"/>
                      <a:gd name="connsiteY0" fmla="*/ 240626 h 268352"/>
                      <a:gd name="connsiteX1" fmla="*/ 125430 w 131188"/>
                      <a:gd name="connsiteY1" fmla="*/ 120258 h 268352"/>
                      <a:gd name="connsiteX2" fmla="*/ 120478 w 131188"/>
                      <a:gd name="connsiteY2" fmla="*/ 0 h 268352"/>
                      <a:gd name="connsiteX3" fmla="*/ 28387 w 131188"/>
                      <a:gd name="connsiteY3" fmla="*/ 85380 h 268352"/>
                      <a:gd name="connsiteX4" fmla="*/ 0 w 131188"/>
                      <a:gd name="connsiteY4" fmla="*/ 268353 h 268352"/>
                      <a:gd name="connsiteX5" fmla="*/ 95173 w 131188"/>
                      <a:gd name="connsiteY5" fmla="*/ 61284 h 268352"/>
                      <a:gd name="connsiteX6" fmla="*/ 24426 w 131188"/>
                      <a:gd name="connsiteY6" fmla="*/ 240626 h 268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188" h="268352">
                        <a:moveTo>
                          <a:pt x="24426" y="240626"/>
                        </a:moveTo>
                        <a:cubicBezTo>
                          <a:pt x="51822" y="222362"/>
                          <a:pt x="109916" y="165919"/>
                          <a:pt x="125430" y="120258"/>
                        </a:cubicBezTo>
                        <a:cubicBezTo>
                          <a:pt x="142704" y="69316"/>
                          <a:pt x="115087" y="50282"/>
                          <a:pt x="120478" y="0"/>
                        </a:cubicBezTo>
                        <a:cubicBezTo>
                          <a:pt x="88901" y="39279"/>
                          <a:pt x="52042" y="37189"/>
                          <a:pt x="28387" y="85380"/>
                        </a:cubicBezTo>
                        <a:cubicBezTo>
                          <a:pt x="7152" y="128620"/>
                          <a:pt x="12543" y="213340"/>
                          <a:pt x="0" y="268353"/>
                        </a:cubicBezTo>
                        <a:cubicBezTo>
                          <a:pt x="47862" y="195406"/>
                          <a:pt x="70746" y="131261"/>
                          <a:pt x="95173" y="61284"/>
                        </a:cubicBezTo>
                        <a:cubicBezTo>
                          <a:pt x="90771" y="137422"/>
                          <a:pt x="72287" y="165259"/>
                          <a:pt x="24426" y="240626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967053DA-BA6C-4534-B45A-6AC6D89AB9E8}"/>
                      </a:ext>
                    </a:extLst>
                  </p:cNvPr>
                  <p:cNvSpPr/>
                  <p:nvPr/>
                </p:nvSpPr>
                <p:spPr>
                  <a:xfrm>
                    <a:off x="8538147" y="601172"/>
                    <a:ext cx="501446" cy="454120"/>
                  </a:xfrm>
                  <a:custGeom>
                    <a:avLst/>
                    <a:gdLst>
                      <a:gd name="connsiteX0" fmla="*/ 496751 w 501446"/>
                      <a:gd name="connsiteY0" fmla="*/ 372493 h 454120"/>
                      <a:gd name="connsiteX1" fmla="*/ 500272 w 501446"/>
                      <a:gd name="connsiteY1" fmla="*/ 355439 h 454120"/>
                      <a:gd name="connsiteX2" fmla="*/ 453181 w 501446"/>
                      <a:gd name="connsiteY2" fmla="*/ 130216 h 454120"/>
                      <a:gd name="connsiteX3" fmla="*/ 251614 w 501446"/>
                      <a:gd name="connsiteY3" fmla="*/ 716 h 454120"/>
                      <a:gd name="connsiteX4" fmla="*/ 1195 w 501446"/>
                      <a:gd name="connsiteY4" fmla="*/ 208664 h 454120"/>
                      <a:gd name="connsiteX5" fmla="*/ 126184 w 501446"/>
                      <a:gd name="connsiteY5" fmla="*/ 436198 h 454120"/>
                      <a:gd name="connsiteX6" fmla="*/ 286492 w 501446"/>
                      <a:gd name="connsiteY6" fmla="*/ 340145 h 454120"/>
                      <a:gd name="connsiteX7" fmla="*/ 166894 w 501446"/>
                      <a:gd name="connsiteY7" fmla="*/ 333984 h 454120"/>
                      <a:gd name="connsiteX8" fmla="*/ 167884 w 501446"/>
                      <a:gd name="connsiteY8" fmla="*/ 388446 h 454120"/>
                      <a:gd name="connsiteX9" fmla="*/ 167554 w 501446"/>
                      <a:gd name="connsiteY9" fmla="*/ 367982 h 454120"/>
                      <a:gd name="connsiteX10" fmla="*/ 247543 w 501446"/>
                      <a:gd name="connsiteY10" fmla="*/ 323531 h 454120"/>
                      <a:gd name="connsiteX11" fmla="*/ 215855 w 501446"/>
                      <a:gd name="connsiteY11" fmla="*/ 426405 h 454120"/>
                      <a:gd name="connsiteX12" fmla="*/ 138617 w 501446"/>
                      <a:gd name="connsiteY12" fmla="*/ 411222 h 454120"/>
                      <a:gd name="connsiteX13" fmla="*/ 35523 w 501446"/>
                      <a:gd name="connsiteY13" fmla="*/ 277430 h 454120"/>
                      <a:gd name="connsiteX14" fmla="*/ 119693 w 501446"/>
                      <a:gd name="connsiteY14" fmla="*/ 64641 h 454120"/>
                      <a:gd name="connsiteX15" fmla="*/ 384635 w 501446"/>
                      <a:gd name="connsiteY15" fmla="*/ 85986 h 454120"/>
                      <a:gd name="connsiteX16" fmla="*/ 487619 w 501446"/>
                      <a:gd name="connsiteY16" fmla="*/ 307578 h 454120"/>
                      <a:gd name="connsiteX17" fmla="*/ 493671 w 501446"/>
                      <a:gd name="connsiteY17" fmla="*/ 355329 h 454120"/>
                      <a:gd name="connsiteX18" fmla="*/ 496751 w 501446"/>
                      <a:gd name="connsiteY18" fmla="*/ 372493 h 454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01446" h="454120">
                        <a:moveTo>
                          <a:pt x="496751" y="372493"/>
                        </a:moveTo>
                        <a:cubicBezTo>
                          <a:pt x="497852" y="372493"/>
                          <a:pt x="499282" y="366661"/>
                          <a:pt x="500272" y="355439"/>
                        </a:cubicBezTo>
                        <a:cubicBezTo>
                          <a:pt x="505883" y="289203"/>
                          <a:pt x="491580" y="192931"/>
                          <a:pt x="453181" y="130216"/>
                        </a:cubicBezTo>
                        <a:cubicBezTo>
                          <a:pt x="409721" y="59249"/>
                          <a:pt x="337764" y="7317"/>
                          <a:pt x="251614" y="716"/>
                        </a:cubicBezTo>
                        <a:cubicBezTo>
                          <a:pt x="125744" y="-8967"/>
                          <a:pt x="14288" y="80594"/>
                          <a:pt x="1195" y="208664"/>
                        </a:cubicBezTo>
                        <a:cubicBezTo>
                          <a:pt x="-8597" y="304607"/>
                          <a:pt x="42565" y="394388"/>
                          <a:pt x="126184" y="436198"/>
                        </a:cubicBezTo>
                        <a:cubicBezTo>
                          <a:pt x="236210" y="491210"/>
                          <a:pt x="316859" y="408251"/>
                          <a:pt x="286492" y="340145"/>
                        </a:cubicBezTo>
                        <a:cubicBezTo>
                          <a:pt x="263166" y="287773"/>
                          <a:pt x="191870" y="285792"/>
                          <a:pt x="166894" y="333984"/>
                        </a:cubicBezTo>
                        <a:cubicBezTo>
                          <a:pt x="151710" y="363251"/>
                          <a:pt x="165574" y="389327"/>
                          <a:pt x="167884" y="388446"/>
                        </a:cubicBezTo>
                        <a:lnTo>
                          <a:pt x="167554" y="367982"/>
                        </a:lnTo>
                        <a:cubicBezTo>
                          <a:pt x="170525" y="325512"/>
                          <a:pt x="214535" y="302846"/>
                          <a:pt x="247543" y="323531"/>
                        </a:cubicBezTo>
                        <a:cubicBezTo>
                          <a:pt x="286932" y="348397"/>
                          <a:pt x="277909" y="414303"/>
                          <a:pt x="215855" y="426405"/>
                        </a:cubicBezTo>
                        <a:cubicBezTo>
                          <a:pt x="189999" y="431466"/>
                          <a:pt x="162382" y="423435"/>
                          <a:pt x="138617" y="411222"/>
                        </a:cubicBezTo>
                        <a:cubicBezTo>
                          <a:pt x="88225" y="385366"/>
                          <a:pt x="48616" y="334534"/>
                          <a:pt x="35523" y="277430"/>
                        </a:cubicBezTo>
                        <a:cubicBezTo>
                          <a:pt x="16929" y="195791"/>
                          <a:pt x="51036" y="111072"/>
                          <a:pt x="119693" y="64641"/>
                        </a:cubicBezTo>
                        <a:cubicBezTo>
                          <a:pt x="203202" y="8197"/>
                          <a:pt x="309597" y="21070"/>
                          <a:pt x="384635" y="85986"/>
                        </a:cubicBezTo>
                        <a:cubicBezTo>
                          <a:pt x="447460" y="140338"/>
                          <a:pt x="474966" y="231660"/>
                          <a:pt x="487619" y="307578"/>
                        </a:cubicBezTo>
                        <a:cubicBezTo>
                          <a:pt x="491030" y="328042"/>
                          <a:pt x="492570" y="344216"/>
                          <a:pt x="493671" y="355329"/>
                        </a:cubicBezTo>
                        <a:cubicBezTo>
                          <a:pt x="494771" y="366551"/>
                          <a:pt x="495541" y="372493"/>
                          <a:pt x="496751" y="37249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87016ADB-DD46-4932-ACD1-46F7DB69E6EC}"/>
                      </a:ext>
                    </a:extLst>
                  </p:cNvPr>
                  <p:cNvSpPr/>
                  <p:nvPr/>
                </p:nvSpPr>
                <p:spPr>
                  <a:xfrm>
                    <a:off x="8907983" y="893773"/>
                    <a:ext cx="111400" cy="69284"/>
                  </a:xfrm>
                  <a:custGeom>
                    <a:avLst/>
                    <a:gdLst>
                      <a:gd name="connsiteX0" fmla="*/ 58258 w 111400"/>
                      <a:gd name="connsiteY0" fmla="*/ 36542 h 69284"/>
                      <a:gd name="connsiteX1" fmla="*/ 53857 w 111400"/>
                      <a:gd name="connsiteY1" fmla="*/ 28730 h 69284"/>
                      <a:gd name="connsiteX2" fmla="*/ 36913 w 111400"/>
                      <a:gd name="connsiteY2" fmla="*/ 22348 h 69284"/>
                      <a:gd name="connsiteX3" fmla="*/ 63539 w 111400"/>
                      <a:gd name="connsiteY3" fmla="*/ 21468 h 69284"/>
                      <a:gd name="connsiteX4" fmla="*/ 111401 w 111400"/>
                      <a:gd name="connsiteY4" fmla="*/ 61847 h 69284"/>
                      <a:gd name="connsiteX5" fmla="*/ 110630 w 111400"/>
                      <a:gd name="connsiteY5" fmla="*/ 59207 h 69284"/>
                      <a:gd name="connsiteX6" fmla="*/ 107110 w 111400"/>
                      <a:gd name="connsiteY6" fmla="*/ 49525 h 69284"/>
                      <a:gd name="connsiteX7" fmla="*/ 51106 w 111400"/>
                      <a:gd name="connsiteY7" fmla="*/ 893 h 69284"/>
                      <a:gd name="connsiteX8" fmla="*/ 1155 w 111400"/>
                      <a:gd name="connsiteY8" fmla="*/ 27629 h 69284"/>
                      <a:gd name="connsiteX9" fmla="*/ 25910 w 111400"/>
                      <a:gd name="connsiteY9" fmla="*/ 68669 h 69284"/>
                      <a:gd name="connsiteX10" fmla="*/ 58258 w 111400"/>
                      <a:gd name="connsiteY10" fmla="*/ 36542 h 69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11400" h="69284">
                        <a:moveTo>
                          <a:pt x="58258" y="36542"/>
                        </a:moveTo>
                        <a:cubicBezTo>
                          <a:pt x="57378" y="33681"/>
                          <a:pt x="55947" y="31040"/>
                          <a:pt x="53857" y="28730"/>
                        </a:cubicBezTo>
                        <a:cubicBezTo>
                          <a:pt x="49346" y="23779"/>
                          <a:pt x="43074" y="21688"/>
                          <a:pt x="36913" y="22348"/>
                        </a:cubicBezTo>
                        <a:cubicBezTo>
                          <a:pt x="43295" y="18057"/>
                          <a:pt x="55397" y="18717"/>
                          <a:pt x="63539" y="21468"/>
                        </a:cubicBezTo>
                        <a:cubicBezTo>
                          <a:pt x="84224" y="28620"/>
                          <a:pt x="102048" y="46004"/>
                          <a:pt x="111401" y="61847"/>
                        </a:cubicBezTo>
                        <a:cubicBezTo>
                          <a:pt x="111180" y="60967"/>
                          <a:pt x="110960" y="60087"/>
                          <a:pt x="110630" y="59207"/>
                        </a:cubicBezTo>
                        <a:cubicBezTo>
                          <a:pt x="109640" y="55906"/>
                          <a:pt x="108540" y="52715"/>
                          <a:pt x="107110" y="49525"/>
                        </a:cubicBezTo>
                        <a:cubicBezTo>
                          <a:pt x="97207" y="27519"/>
                          <a:pt x="74982" y="5294"/>
                          <a:pt x="51106" y="893"/>
                        </a:cubicBezTo>
                        <a:cubicBezTo>
                          <a:pt x="30972" y="-2738"/>
                          <a:pt x="7096" y="4414"/>
                          <a:pt x="1155" y="27629"/>
                        </a:cubicBezTo>
                        <a:cubicBezTo>
                          <a:pt x="-3026" y="43913"/>
                          <a:pt x="3905" y="63498"/>
                          <a:pt x="25910" y="68669"/>
                        </a:cubicBezTo>
                        <a:cubicBezTo>
                          <a:pt x="43845" y="72740"/>
                          <a:pt x="66950" y="56016"/>
                          <a:pt x="58258" y="36542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632C1582-3F48-4469-9B8F-E54C78202765}"/>
                      </a:ext>
                    </a:extLst>
                  </p:cNvPr>
                  <p:cNvSpPr/>
                  <p:nvPr/>
                </p:nvSpPr>
                <p:spPr>
                  <a:xfrm>
                    <a:off x="8858678" y="788192"/>
                    <a:ext cx="141780" cy="90961"/>
                  </a:xfrm>
                  <a:custGeom>
                    <a:avLst/>
                    <a:gdLst>
                      <a:gd name="connsiteX0" fmla="*/ 75876 w 141780"/>
                      <a:gd name="connsiteY0" fmla="*/ 50582 h 90961"/>
                      <a:gd name="connsiteX1" fmla="*/ 71255 w 141780"/>
                      <a:gd name="connsiteY1" fmla="*/ 39689 h 90961"/>
                      <a:gd name="connsiteX2" fmla="*/ 50130 w 141780"/>
                      <a:gd name="connsiteY2" fmla="*/ 28907 h 90961"/>
                      <a:gd name="connsiteX3" fmla="*/ 85008 w 141780"/>
                      <a:gd name="connsiteY3" fmla="*/ 31547 h 90961"/>
                      <a:gd name="connsiteX4" fmla="*/ 141781 w 141780"/>
                      <a:gd name="connsiteY4" fmla="*/ 90961 h 90961"/>
                      <a:gd name="connsiteX5" fmla="*/ 141231 w 141780"/>
                      <a:gd name="connsiteY5" fmla="*/ 87440 h 90961"/>
                      <a:gd name="connsiteX6" fmla="*/ 138040 w 141780"/>
                      <a:gd name="connsiteY6" fmla="*/ 74347 h 90961"/>
                      <a:gd name="connsiteX7" fmla="*/ 71805 w 141780"/>
                      <a:gd name="connsiteY7" fmla="*/ 3050 h 90961"/>
                      <a:gd name="connsiteX8" fmla="*/ 3039 w 141780"/>
                      <a:gd name="connsiteY8" fmla="*/ 30777 h 90961"/>
                      <a:gd name="connsiteX9" fmla="*/ 29555 w 141780"/>
                      <a:gd name="connsiteY9" fmla="*/ 87770 h 90961"/>
                      <a:gd name="connsiteX10" fmla="*/ 75876 w 141780"/>
                      <a:gd name="connsiteY10" fmla="*/ 50582 h 90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780" h="90961">
                        <a:moveTo>
                          <a:pt x="75876" y="50582"/>
                        </a:moveTo>
                        <a:cubicBezTo>
                          <a:pt x="75216" y="46731"/>
                          <a:pt x="73675" y="43100"/>
                          <a:pt x="71255" y="39689"/>
                        </a:cubicBezTo>
                        <a:cubicBezTo>
                          <a:pt x="66083" y="32647"/>
                          <a:pt x="58162" y="28907"/>
                          <a:pt x="50130" y="28907"/>
                        </a:cubicBezTo>
                        <a:cubicBezTo>
                          <a:pt x="59042" y="24285"/>
                          <a:pt x="74776" y="26706"/>
                          <a:pt x="85008" y="31547"/>
                        </a:cubicBezTo>
                        <a:cubicBezTo>
                          <a:pt x="110974" y="43760"/>
                          <a:pt x="131659" y="68956"/>
                          <a:pt x="141781" y="90961"/>
                        </a:cubicBezTo>
                        <a:cubicBezTo>
                          <a:pt x="141561" y="89751"/>
                          <a:pt x="141451" y="88650"/>
                          <a:pt x="141231" y="87440"/>
                        </a:cubicBezTo>
                        <a:cubicBezTo>
                          <a:pt x="140461" y="83039"/>
                          <a:pt x="139361" y="78638"/>
                          <a:pt x="138040" y="74347"/>
                        </a:cubicBezTo>
                        <a:cubicBezTo>
                          <a:pt x="128138" y="44310"/>
                          <a:pt x="102392" y="12183"/>
                          <a:pt x="71805" y="3050"/>
                        </a:cubicBezTo>
                        <a:cubicBezTo>
                          <a:pt x="46059" y="-4651"/>
                          <a:pt x="13931" y="1400"/>
                          <a:pt x="3039" y="30777"/>
                        </a:cubicBezTo>
                        <a:cubicBezTo>
                          <a:pt x="-4663" y="51462"/>
                          <a:pt x="1608" y="77868"/>
                          <a:pt x="29555" y="87770"/>
                        </a:cubicBezTo>
                        <a:cubicBezTo>
                          <a:pt x="52000" y="95912"/>
                          <a:pt x="84348" y="77318"/>
                          <a:pt x="75876" y="50582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9E3FCF80-4D7A-4450-B184-7B29150B917E}"/>
                      </a:ext>
                    </a:extLst>
                  </p:cNvPr>
                  <p:cNvSpPr/>
                  <p:nvPr/>
                </p:nvSpPr>
                <p:spPr>
                  <a:xfrm>
                    <a:off x="8769797" y="687214"/>
                    <a:ext cx="183461" cy="114373"/>
                  </a:xfrm>
                  <a:custGeom>
                    <a:avLst/>
                    <a:gdLst>
                      <a:gd name="connsiteX0" fmla="*/ 92031 w 183461"/>
                      <a:gd name="connsiteY0" fmla="*/ 53196 h 114373"/>
                      <a:gd name="connsiteX1" fmla="*/ 82568 w 183461"/>
                      <a:gd name="connsiteY1" fmla="*/ 42414 h 114373"/>
                      <a:gd name="connsiteX2" fmla="*/ 53961 w 183461"/>
                      <a:gd name="connsiteY2" fmla="*/ 38233 h 114373"/>
                      <a:gd name="connsiteX3" fmla="*/ 95221 w 183461"/>
                      <a:gd name="connsiteY3" fmla="*/ 27781 h 114373"/>
                      <a:gd name="connsiteX4" fmla="*/ 183462 w 183461"/>
                      <a:gd name="connsiteY4" fmla="*/ 74431 h 114373"/>
                      <a:gd name="connsiteX5" fmla="*/ 181482 w 183461"/>
                      <a:gd name="connsiteY5" fmla="*/ 70581 h 114373"/>
                      <a:gd name="connsiteX6" fmla="*/ 172789 w 183461"/>
                      <a:gd name="connsiteY6" fmla="*/ 56717 h 114373"/>
                      <a:gd name="connsiteX7" fmla="*/ 69035 w 183461"/>
                      <a:gd name="connsiteY7" fmla="*/ 54 h 114373"/>
                      <a:gd name="connsiteX8" fmla="*/ 49 w 183461"/>
                      <a:gd name="connsiteY8" fmla="*/ 58808 h 114373"/>
                      <a:gd name="connsiteX9" fmla="*/ 52422 w 183461"/>
                      <a:gd name="connsiteY9" fmla="*/ 114371 h 114373"/>
                      <a:gd name="connsiteX10" fmla="*/ 92031 w 183461"/>
                      <a:gd name="connsiteY10" fmla="*/ 53196 h 114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3461" h="114373">
                        <a:moveTo>
                          <a:pt x="92031" y="53196"/>
                        </a:moveTo>
                        <a:cubicBezTo>
                          <a:pt x="89830" y="49015"/>
                          <a:pt x="86639" y="45385"/>
                          <a:pt x="82568" y="42414"/>
                        </a:cubicBezTo>
                        <a:cubicBezTo>
                          <a:pt x="73986" y="36252"/>
                          <a:pt x="63314" y="35042"/>
                          <a:pt x="53961" y="38233"/>
                        </a:cubicBezTo>
                        <a:cubicBezTo>
                          <a:pt x="62544" y="29431"/>
                          <a:pt x="81688" y="26240"/>
                          <a:pt x="95221" y="27781"/>
                        </a:cubicBezTo>
                        <a:cubicBezTo>
                          <a:pt x="129879" y="31851"/>
                          <a:pt x="163437" y="52976"/>
                          <a:pt x="183462" y="74431"/>
                        </a:cubicBezTo>
                        <a:cubicBezTo>
                          <a:pt x="182802" y="73111"/>
                          <a:pt x="182142" y="71791"/>
                          <a:pt x="181482" y="70581"/>
                        </a:cubicBezTo>
                        <a:cubicBezTo>
                          <a:pt x="178841" y="65739"/>
                          <a:pt x="175980" y="61118"/>
                          <a:pt x="172789" y="56717"/>
                        </a:cubicBezTo>
                        <a:cubicBezTo>
                          <a:pt x="149904" y="25800"/>
                          <a:pt x="107874" y="-1376"/>
                          <a:pt x="69035" y="54"/>
                        </a:cubicBezTo>
                        <a:cubicBezTo>
                          <a:pt x="36358" y="1154"/>
                          <a:pt x="1589" y="20519"/>
                          <a:pt x="49" y="58808"/>
                        </a:cubicBezTo>
                        <a:cubicBezTo>
                          <a:pt x="-1052" y="85654"/>
                          <a:pt x="16333" y="113821"/>
                          <a:pt x="52422" y="114371"/>
                        </a:cubicBezTo>
                        <a:cubicBezTo>
                          <a:pt x="81798" y="114701"/>
                          <a:pt x="112055" y="80703"/>
                          <a:pt x="92031" y="53196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1B1FB34D-6D64-4827-9B57-82998DD6FC1C}"/>
                      </a:ext>
                    </a:extLst>
                  </p:cNvPr>
                  <p:cNvSpPr/>
                  <p:nvPr/>
                </p:nvSpPr>
                <p:spPr>
                  <a:xfrm>
                    <a:off x="8929147" y="415284"/>
                    <a:ext cx="167664" cy="425579"/>
                  </a:xfrm>
                  <a:custGeom>
                    <a:avLst/>
                    <a:gdLst>
                      <a:gd name="connsiteX0" fmla="*/ 108171 w 167664"/>
                      <a:gd name="connsiteY0" fmla="*/ 381899 h 425579"/>
                      <a:gd name="connsiteX1" fmla="*/ 75053 w 167664"/>
                      <a:gd name="connsiteY1" fmla="*/ 147324 h 425579"/>
                      <a:gd name="connsiteX2" fmla="*/ 112242 w 167664"/>
                      <a:gd name="connsiteY2" fmla="*/ 425580 h 425579"/>
                      <a:gd name="connsiteX3" fmla="*/ 26752 w 167664"/>
                      <a:gd name="connsiteY3" fmla="*/ 0 h 425579"/>
                      <a:gd name="connsiteX4" fmla="*/ 19160 w 167664"/>
                      <a:gd name="connsiteY4" fmla="*/ 165809 h 425579"/>
                      <a:gd name="connsiteX5" fmla="*/ 108171 w 167664"/>
                      <a:gd name="connsiteY5" fmla="*/ 381899 h 425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67664" h="425579">
                        <a:moveTo>
                          <a:pt x="108171" y="381899"/>
                        </a:moveTo>
                        <a:cubicBezTo>
                          <a:pt x="121814" y="333268"/>
                          <a:pt x="133147" y="232154"/>
                          <a:pt x="75053" y="147324"/>
                        </a:cubicBezTo>
                        <a:cubicBezTo>
                          <a:pt x="140629" y="230284"/>
                          <a:pt x="146350" y="302461"/>
                          <a:pt x="112242" y="425580"/>
                        </a:cubicBezTo>
                        <a:cubicBezTo>
                          <a:pt x="189810" y="255040"/>
                          <a:pt x="206204" y="103534"/>
                          <a:pt x="26752" y="0"/>
                        </a:cubicBezTo>
                        <a:cubicBezTo>
                          <a:pt x="52388" y="53693"/>
                          <a:pt x="-37613" y="83840"/>
                          <a:pt x="19160" y="165809"/>
                        </a:cubicBezTo>
                        <a:cubicBezTo>
                          <a:pt x="24222" y="173181"/>
                          <a:pt x="109271" y="272864"/>
                          <a:pt x="108171" y="381899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85CDD352-3D8B-42B4-BDFB-E372CFC78F29}"/>
                      </a:ext>
                    </a:extLst>
                  </p:cNvPr>
                  <p:cNvSpPr/>
                  <p:nvPr/>
                </p:nvSpPr>
                <p:spPr>
                  <a:xfrm>
                    <a:off x="8754480" y="384836"/>
                    <a:ext cx="133484" cy="218701"/>
                  </a:xfrm>
                  <a:custGeom>
                    <a:avLst/>
                    <a:gdLst>
                      <a:gd name="connsiteX0" fmla="*/ 68728 w 133484"/>
                      <a:gd name="connsiteY0" fmla="*/ 113187 h 218701"/>
                      <a:gd name="connsiteX1" fmla="*/ 54095 w 133484"/>
                      <a:gd name="connsiteY1" fmla="*/ 104055 h 218701"/>
                      <a:gd name="connsiteX2" fmla="*/ 43092 w 133484"/>
                      <a:gd name="connsiteY2" fmla="*/ 70607 h 218701"/>
                      <a:gd name="connsiteX3" fmla="*/ 39462 w 133484"/>
                      <a:gd name="connsiteY3" fmla="*/ 122429 h 218701"/>
                      <a:gd name="connsiteX4" fmla="*/ 113069 w 133484"/>
                      <a:gd name="connsiteY4" fmla="*/ 218702 h 218701"/>
                      <a:gd name="connsiteX5" fmla="*/ 108118 w 133484"/>
                      <a:gd name="connsiteY5" fmla="*/ 217051 h 218701"/>
                      <a:gd name="connsiteX6" fmla="*/ 89853 w 133484"/>
                      <a:gd name="connsiteY6" fmla="*/ 209570 h 218701"/>
                      <a:gd name="connsiteX7" fmla="*/ 1062 w 133484"/>
                      <a:gd name="connsiteY7" fmla="*/ 96793 h 218701"/>
                      <a:gd name="connsiteX8" fmla="*/ 55965 w 133484"/>
                      <a:gd name="connsiteY8" fmla="*/ 1621 h 218701"/>
                      <a:gd name="connsiteX9" fmla="*/ 132653 w 133484"/>
                      <a:gd name="connsiteY9" fmla="*/ 53003 h 218701"/>
                      <a:gd name="connsiteX10" fmla="*/ 68728 w 133484"/>
                      <a:gd name="connsiteY10" fmla="*/ 113187 h 218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3484" h="218701">
                        <a:moveTo>
                          <a:pt x="68728" y="113187"/>
                        </a:moveTo>
                        <a:cubicBezTo>
                          <a:pt x="63337" y="111317"/>
                          <a:pt x="58386" y="108346"/>
                          <a:pt x="54095" y="104055"/>
                        </a:cubicBezTo>
                        <a:cubicBezTo>
                          <a:pt x="44963" y="94923"/>
                          <a:pt x="41332" y="82490"/>
                          <a:pt x="43092" y="70607"/>
                        </a:cubicBezTo>
                        <a:cubicBezTo>
                          <a:pt x="34400" y="82710"/>
                          <a:pt x="34620" y="106365"/>
                          <a:pt x="39462" y="122429"/>
                        </a:cubicBezTo>
                        <a:cubicBezTo>
                          <a:pt x="51564" y="163249"/>
                          <a:pt x="83472" y="199117"/>
                          <a:pt x="113069" y="218702"/>
                        </a:cubicBezTo>
                        <a:cubicBezTo>
                          <a:pt x="111418" y="218152"/>
                          <a:pt x="109768" y="217712"/>
                          <a:pt x="108118" y="217051"/>
                        </a:cubicBezTo>
                        <a:cubicBezTo>
                          <a:pt x="101846" y="214961"/>
                          <a:pt x="95795" y="212430"/>
                          <a:pt x="89853" y="209570"/>
                        </a:cubicBezTo>
                        <a:cubicBezTo>
                          <a:pt x="48484" y="188555"/>
                          <a:pt x="7664" y="143774"/>
                          <a:pt x="1062" y="96793"/>
                        </a:cubicBezTo>
                        <a:cubicBezTo>
                          <a:pt x="-4439" y="57184"/>
                          <a:pt x="11075" y="11413"/>
                          <a:pt x="55965" y="1621"/>
                        </a:cubicBezTo>
                        <a:cubicBezTo>
                          <a:pt x="87543" y="-5311"/>
                          <a:pt x="124401" y="9653"/>
                          <a:pt x="132653" y="53003"/>
                        </a:cubicBezTo>
                        <a:cubicBezTo>
                          <a:pt x="139255" y="87881"/>
                          <a:pt x="105477" y="131451"/>
                          <a:pt x="68728" y="11318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4CF15009-3B52-44E9-8E49-CB2ECF833CF3}"/>
                      </a:ext>
                    </a:extLst>
                  </p:cNvPr>
                  <p:cNvSpPr/>
                  <p:nvPr/>
                </p:nvSpPr>
                <p:spPr>
                  <a:xfrm>
                    <a:off x="8601850" y="661748"/>
                    <a:ext cx="219598" cy="227857"/>
                  </a:xfrm>
                  <a:custGeom>
                    <a:avLst/>
                    <a:gdLst>
                      <a:gd name="connsiteX0" fmla="*/ 191871 w 219598"/>
                      <a:gd name="connsiteY0" fmla="*/ 14957 h 227857"/>
                      <a:gd name="connsiteX1" fmla="*/ 59841 w 219598"/>
                      <a:gd name="connsiteY1" fmla="*/ 124653 h 227857"/>
                      <a:gd name="connsiteX2" fmla="*/ 219598 w 219598"/>
                      <a:gd name="connsiteY2" fmla="*/ 104 h 227857"/>
                      <a:gd name="connsiteX3" fmla="*/ 3728 w 219598"/>
                      <a:gd name="connsiteY3" fmla="*/ 227857 h 227857"/>
                      <a:gd name="connsiteX4" fmla="*/ 90427 w 219598"/>
                      <a:gd name="connsiteY4" fmla="*/ 152049 h 227857"/>
                      <a:gd name="connsiteX5" fmla="*/ 153362 w 219598"/>
                      <a:gd name="connsiteY5" fmla="*/ 40703 h 227857"/>
                      <a:gd name="connsiteX6" fmla="*/ 191871 w 219598"/>
                      <a:gd name="connsiteY6" fmla="*/ 14957 h 227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9598" h="227857">
                        <a:moveTo>
                          <a:pt x="191871" y="14957"/>
                        </a:moveTo>
                        <a:cubicBezTo>
                          <a:pt x="132238" y="24420"/>
                          <a:pt x="80855" y="65899"/>
                          <a:pt x="59841" y="124653"/>
                        </a:cubicBezTo>
                        <a:cubicBezTo>
                          <a:pt x="84376" y="41364"/>
                          <a:pt x="136419" y="10556"/>
                          <a:pt x="219598" y="104"/>
                        </a:cubicBezTo>
                        <a:cubicBezTo>
                          <a:pt x="73814" y="-3197"/>
                          <a:pt x="-20259" y="72171"/>
                          <a:pt x="3728" y="227857"/>
                        </a:cubicBezTo>
                        <a:cubicBezTo>
                          <a:pt x="18141" y="183187"/>
                          <a:pt x="66993" y="225327"/>
                          <a:pt x="90427" y="152049"/>
                        </a:cubicBezTo>
                        <a:cubicBezTo>
                          <a:pt x="103851" y="110020"/>
                          <a:pt x="117494" y="73711"/>
                          <a:pt x="153362" y="40703"/>
                        </a:cubicBezTo>
                        <a:cubicBezTo>
                          <a:pt x="164695" y="30361"/>
                          <a:pt x="177568" y="21449"/>
                          <a:pt x="191871" y="1495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7402AB71-B295-46B0-BD18-41D2DAE8955C}"/>
                      </a:ext>
                    </a:extLst>
                  </p:cNvPr>
                  <p:cNvSpPr/>
                  <p:nvPr/>
                </p:nvSpPr>
                <p:spPr>
                  <a:xfrm>
                    <a:off x="8182504" y="623779"/>
                    <a:ext cx="368060" cy="228747"/>
                  </a:xfrm>
                  <a:custGeom>
                    <a:avLst/>
                    <a:gdLst>
                      <a:gd name="connsiteX0" fmla="*/ 368061 w 368060"/>
                      <a:gd name="connsiteY0" fmla="*/ 69980 h 228747"/>
                      <a:gd name="connsiteX1" fmla="*/ 194110 w 368060"/>
                      <a:gd name="connsiteY1" fmla="*/ 170653 h 228747"/>
                      <a:gd name="connsiteX2" fmla="*/ 98167 w 368060"/>
                      <a:gd name="connsiteY2" fmla="*/ 116631 h 228747"/>
                      <a:gd name="connsiteX3" fmla="*/ 126444 w 368060"/>
                      <a:gd name="connsiteY3" fmla="*/ 74161 h 228747"/>
                      <a:gd name="connsiteX4" fmla="*/ 182887 w 368060"/>
                      <a:gd name="connsiteY4" fmla="*/ 124002 h 228747"/>
                      <a:gd name="connsiteX5" fmla="*/ 101578 w 368060"/>
                      <a:gd name="connsiteY5" fmla="*/ 113 h 228747"/>
                      <a:gd name="connsiteX6" fmla="*/ 354 w 368060"/>
                      <a:gd name="connsiteY6" fmla="*/ 115971 h 228747"/>
                      <a:gd name="connsiteX7" fmla="*/ 143608 w 368060"/>
                      <a:gd name="connsiteY7" fmla="*/ 228747 h 228747"/>
                      <a:gd name="connsiteX8" fmla="*/ 347926 w 368060"/>
                      <a:gd name="connsiteY8" fmla="*/ 106618 h 228747"/>
                      <a:gd name="connsiteX9" fmla="*/ 364320 w 368060"/>
                      <a:gd name="connsiteY9" fmla="*/ 78012 h 228747"/>
                      <a:gd name="connsiteX10" fmla="*/ 368061 w 368060"/>
                      <a:gd name="connsiteY10" fmla="*/ 69980 h 2287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8060" h="228747">
                        <a:moveTo>
                          <a:pt x="368061" y="69980"/>
                        </a:moveTo>
                        <a:cubicBezTo>
                          <a:pt x="329442" y="114760"/>
                          <a:pt x="263536" y="159651"/>
                          <a:pt x="194110" y="170653"/>
                        </a:cubicBezTo>
                        <a:cubicBezTo>
                          <a:pt x="153950" y="177035"/>
                          <a:pt x="99708" y="163282"/>
                          <a:pt x="98167" y="116631"/>
                        </a:cubicBezTo>
                        <a:cubicBezTo>
                          <a:pt x="97507" y="96936"/>
                          <a:pt x="108510" y="79002"/>
                          <a:pt x="126444" y="74161"/>
                        </a:cubicBezTo>
                        <a:cubicBezTo>
                          <a:pt x="171444" y="61948"/>
                          <a:pt x="190479" y="105408"/>
                          <a:pt x="182887" y="124002"/>
                        </a:cubicBezTo>
                        <a:cubicBezTo>
                          <a:pt x="227118" y="66239"/>
                          <a:pt x="161872" y="-3187"/>
                          <a:pt x="101578" y="113"/>
                        </a:cubicBezTo>
                        <a:cubicBezTo>
                          <a:pt x="28961" y="4074"/>
                          <a:pt x="-3827" y="61948"/>
                          <a:pt x="354" y="115971"/>
                        </a:cubicBezTo>
                        <a:cubicBezTo>
                          <a:pt x="6296" y="192768"/>
                          <a:pt x="77703" y="228967"/>
                          <a:pt x="143608" y="228747"/>
                        </a:cubicBezTo>
                        <a:cubicBezTo>
                          <a:pt x="221836" y="228417"/>
                          <a:pt x="304245" y="170543"/>
                          <a:pt x="347926" y="106618"/>
                        </a:cubicBezTo>
                        <a:cubicBezTo>
                          <a:pt x="353977" y="97486"/>
                          <a:pt x="359478" y="87914"/>
                          <a:pt x="364320" y="78012"/>
                        </a:cubicBezTo>
                        <a:cubicBezTo>
                          <a:pt x="365530" y="75261"/>
                          <a:pt x="366850" y="72620"/>
                          <a:pt x="368061" y="6998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CE3F00D6-B0A5-4683-A5AF-7BC751A4EB21}"/>
                      </a:ext>
                    </a:extLst>
                  </p:cNvPr>
                  <p:cNvSpPr/>
                  <p:nvPr/>
                </p:nvSpPr>
                <p:spPr>
                  <a:xfrm>
                    <a:off x="8381895" y="510964"/>
                    <a:ext cx="411495" cy="154220"/>
                  </a:xfrm>
                  <a:custGeom>
                    <a:avLst/>
                    <a:gdLst>
                      <a:gd name="connsiteX0" fmla="*/ 369576 w 411495"/>
                      <a:gd name="connsiteY0" fmla="*/ 72439 h 154220"/>
                      <a:gd name="connsiteX1" fmla="*/ 144023 w 411495"/>
                      <a:gd name="connsiteY1" fmla="*/ 84322 h 154220"/>
                      <a:gd name="connsiteX2" fmla="*/ 411496 w 411495"/>
                      <a:gd name="connsiteY2" fmla="*/ 72329 h 154220"/>
                      <a:gd name="connsiteX3" fmla="*/ 0 w 411495"/>
                      <a:gd name="connsiteY3" fmla="*/ 118430 h 154220"/>
                      <a:gd name="connsiteX4" fmla="*/ 156787 w 411495"/>
                      <a:gd name="connsiteY4" fmla="*/ 139995 h 154220"/>
                      <a:gd name="connsiteX5" fmla="*/ 369576 w 411495"/>
                      <a:gd name="connsiteY5" fmla="*/ 72439 h 154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1495" h="154220">
                        <a:moveTo>
                          <a:pt x="369576" y="72439"/>
                        </a:moveTo>
                        <a:cubicBezTo>
                          <a:pt x="324576" y="55055"/>
                          <a:pt x="229514" y="35470"/>
                          <a:pt x="144023" y="84322"/>
                        </a:cubicBezTo>
                        <a:cubicBezTo>
                          <a:pt x="228414" y="28099"/>
                          <a:pt x="297399" y="28759"/>
                          <a:pt x="411496" y="72329"/>
                        </a:cubicBezTo>
                        <a:cubicBezTo>
                          <a:pt x="256140" y="-17232"/>
                          <a:pt x="113766" y="-46059"/>
                          <a:pt x="0" y="118430"/>
                        </a:cubicBezTo>
                        <a:cubicBezTo>
                          <a:pt x="53252" y="98295"/>
                          <a:pt x="74047" y="187746"/>
                          <a:pt x="156787" y="139995"/>
                        </a:cubicBezTo>
                        <a:cubicBezTo>
                          <a:pt x="164268" y="135704"/>
                          <a:pt x="266152" y="62097"/>
                          <a:pt x="369576" y="72439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3AC26FA3-45C3-4D34-A19E-9E8D99C75D32}"/>
                      </a:ext>
                    </a:extLst>
                  </p:cNvPr>
                  <p:cNvSpPr/>
                  <p:nvPr/>
                </p:nvSpPr>
                <p:spPr>
                  <a:xfrm>
                    <a:off x="8386076" y="854397"/>
                    <a:ext cx="133680" cy="160197"/>
                  </a:xfrm>
                  <a:custGeom>
                    <a:avLst/>
                    <a:gdLst>
                      <a:gd name="connsiteX0" fmla="*/ 21235 w 133680"/>
                      <a:gd name="connsiteY0" fmla="*/ 160197 h 160197"/>
                      <a:gd name="connsiteX1" fmla="*/ 133681 w 133680"/>
                      <a:gd name="connsiteY1" fmla="*/ 116847 h 160197"/>
                      <a:gd name="connsiteX2" fmla="*/ 101004 w 133680"/>
                      <a:gd name="connsiteY2" fmla="*/ 0 h 160197"/>
                      <a:gd name="connsiteX3" fmla="*/ 0 w 133680"/>
                      <a:gd name="connsiteY3" fmla="*/ 49182 h 160197"/>
                      <a:gd name="connsiteX4" fmla="*/ 21235 w 133680"/>
                      <a:gd name="connsiteY4" fmla="*/ 160197 h 16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680" h="160197">
                        <a:moveTo>
                          <a:pt x="21235" y="160197"/>
                        </a:moveTo>
                        <a:cubicBezTo>
                          <a:pt x="52702" y="131261"/>
                          <a:pt x="92972" y="116407"/>
                          <a:pt x="133681" y="116847"/>
                        </a:cubicBezTo>
                        <a:cubicBezTo>
                          <a:pt x="109145" y="84170"/>
                          <a:pt x="96823" y="42690"/>
                          <a:pt x="101004" y="0"/>
                        </a:cubicBezTo>
                        <a:cubicBezTo>
                          <a:pt x="72617" y="25636"/>
                          <a:pt x="36529" y="45000"/>
                          <a:pt x="0" y="49182"/>
                        </a:cubicBezTo>
                        <a:cubicBezTo>
                          <a:pt x="18484" y="81089"/>
                          <a:pt x="24756" y="121799"/>
                          <a:pt x="21235" y="16019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53700C13-4E08-4049-87F7-CD17AD89A699}"/>
                      </a:ext>
                    </a:extLst>
                  </p:cNvPr>
                  <p:cNvSpPr/>
                  <p:nvPr/>
                </p:nvSpPr>
                <p:spPr>
                  <a:xfrm>
                    <a:off x="9020154" y="994240"/>
                    <a:ext cx="195845" cy="218621"/>
                  </a:xfrm>
                  <a:custGeom>
                    <a:avLst/>
                    <a:gdLst>
                      <a:gd name="connsiteX0" fmla="*/ 15403 w 195845"/>
                      <a:gd name="connsiteY0" fmla="*/ 184953 h 218621"/>
                      <a:gd name="connsiteX1" fmla="*/ 84500 w 195845"/>
                      <a:gd name="connsiteY1" fmla="*/ 43460 h 218621"/>
                      <a:gd name="connsiteX2" fmla="*/ 195846 w 195845"/>
                      <a:gd name="connsiteY2" fmla="*/ 0 h 218621"/>
                      <a:gd name="connsiteX3" fmla="*/ 155026 w 195845"/>
                      <a:gd name="connsiteY3" fmla="*/ 119268 h 218621"/>
                      <a:gd name="connsiteX4" fmla="*/ 0 w 195845"/>
                      <a:gd name="connsiteY4" fmla="*/ 218621 h 218621"/>
                      <a:gd name="connsiteX5" fmla="*/ 150185 w 195845"/>
                      <a:gd name="connsiteY5" fmla="*/ 47971 h 218621"/>
                      <a:gd name="connsiteX6" fmla="*/ 15403 w 195845"/>
                      <a:gd name="connsiteY6" fmla="*/ 184953 h 218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95845" h="218621">
                        <a:moveTo>
                          <a:pt x="15403" y="184953"/>
                        </a:moveTo>
                        <a:cubicBezTo>
                          <a:pt x="21015" y="152386"/>
                          <a:pt x="49181" y="76028"/>
                          <a:pt x="84500" y="43460"/>
                        </a:cubicBezTo>
                        <a:cubicBezTo>
                          <a:pt x="123889" y="7152"/>
                          <a:pt x="152275" y="25086"/>
                          <a:pt x="195846" y="0"/>
                        </a:cubicBezTo>
                        <a:cubicBezTo>
                          <a:pt x="172740" y="44891"/>
                          <a:pt x="189354" y="78118"/>
                          <a:pt x="155026" y="119268"/>
                        </a:cubicBezTo>
                        <a:cubicBezTo>
                          <a:pt x="124219" y="156237"/>
                          <a:pt x="45000" y="184953"/>
                          <a:pt x="0" y="218621"/>
                        </a:cubicBezTo>
                        <a:cubicBezTo>
                          <a:pt x="47201" y="145234"/>
                          <a:pt x="96383" y="98473"/>
                          <a:pt x="150185" y="47971"/>
                        </a:cubicBezTo>
                        <a:cubicBezTo>
                          <a:pt x="82739" y="82409"/>
                          <a:pt x="64805" y="110576"/>
                          <a:pt x="15403" y="18495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179891AE-D741-47B1-904F-669426B66291}"/>
                      </a:ext>
                    </a:extLst>
                  </p:cNvPr>
                  <p:cNvSpPr/>
                  <p:nvPr/>
                </p:nvSpPr>
                <p:spPr>
                  <a:xfrm>
                    <a:off x="8530540" y="313730"/>
                    <a:ext cx="213449" cy="201127"/>
                  </a:xfrm>
                  <a:custGeom>
                    <a:avLst/>
                    <a:gdLst>
                      <a:gd name="connsiteX0" fmla="*/ 18264 w 213449"/>
                      <a:gd name="connsiteY0" fmla="*/ 32238 h 201127"/>
                      <a:gd name="connsiteX1" fmla="*/ 98913 w 213449"/>
                      <a:gd name="connsiteY1" fmla="*/ 167349 h 201127"/>
                      <a:gd name="connsiteX2" fmla="*/ 213450 w 213449"/>
                      <a:gd name="connsiteY2" fmla="*/ 201127 h 201127"/>
                      <a:gd name="connsiteX3" fmla="*/ 162728 w 213449"/>
                      <a:gd name="connsiteY3" fmla="*/ 85820 h 201127"/>
                      <a:gd name="connsiteX4" fmla="*/ 0 w 213449"/>
                      <a:gd name="connsiteY4" fmla="*/ 0 h 201127"/>
                      <a:gd name="connsiteX5" fmla="*/ 163938 w 213449"/>
                      <a:gd name="connsiteY5" fmla="*/ 157227 h 201127"/>
                      <a:gd name="connsiteX6" fmla="*/ 18264 w 213449"/>
                      <a:gd name="connsiteY6" fmla="*/ 32238 h 20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3449" h="201127">
                        <a:moveTo>
                          <a:pt x="18264" y="32238"/>
                        </a:moveTo>
                        <a:cubicBezTo>
                          <a:pt x="26626" y="64255"/>
                          <a:pt x="61064" y="137862"/>
                          <a:pt x="98913" y="167349"/>
                        </a:cubicBezTo>
                        <a:cubicBezTo>
                          <a:pt x="141163" y="200137"/>
                          <a:pt x="168009" y="179892"/>
                          <a:pt x="213450" y="201127"/>
                        </a:cubicBezTo>
                        <a:cubicBezTo>
                          <a:pt x="186713" y="158437"/>
                          <a:pt x="200467" y="123889"/>
                          <a:pt x="162728" y="85820"/>
                        </a:cubicBezTo>
                        <a:cubicBezTo>
                          <a:pt x="128950" y="51602"/>
                          <a:pt x="47641" y="29707"/>
                          <a:pt x="0" y="0"/>
                        </a:cubicBezTo>
                        <a:cubicBezTo>
                          <a:pt x="53142" y="69096"/>
                          <a:pt x="106064" y="111566"/>
                          <a:pt x="163938" y="157227"/>
                        </a:cubicBezTo>
                        <a:cubicBezTo>
                          <a:pt x="93962" y="128730"/>
                          <a:pt x="73827" y="102104"/>
                          <a:pt x="18264" y="32238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4DE6BEAF-D2C1-4B06-AB88-3DA2D3B2FF97}"/>
                      </a:ext>
                    </a:extLst>
                  </p:cNvPr>
                  <p:cNvSpPr/>
                  <p:nvPr/>
                </p:nvSpPr>
                <p:spPr>
                  <a:xfrm>
                    <a:off x="9298254" y="688961"/>
                    <a:ext cx="450240" cy="505613"/>
                  </a:xfrm>
                  <a:custGeom>
                    <a:avLst/>
                    <a:gdLst>
                      <a:gd name="connsiteX0" fmla="*/ 369292 w 450240"/>
                      <a:gd name="connsiteY0" fmla="*/ 4689 h 505613"/>
                      <a:gd name="connsiteX1" fmla="*/ 352458 w 450240"/>
                      <a:gd name="connsiteY1" fmla="*/ 1168 h 505613"/>
                      <a:gd name="connsiteX2" fmla="*/ 129106 w 450240"/>
                      <a:gd name="connsiteY2" fmla="*/ 48699 h 505613"/>
                      <a:gd name="connsiteX3" fmla="*/ 706 w 450240"/>
                      <a:gd name="connsiteY3" fmla="*/ 251916 h 505613"/>
                      <a:gd name="connsiteX4" fmla="*/ 206894 w 450240"/>
                      <a:gd name="connsiteY4" fmla="*/ 504426 h 505613"/>
                      <a:gd name="connsiteX5" fmla="*/ 432447 w 450240"/>
                      <a:gd name="connsiteY5" fmla="*/ 378336 h 505613"/>
                      <a:gd name="connsiteX6" fmla="*/ 337275 w 450240"/>
                      <a:gd name="connsiteY6" fmla="*/ 216598 h 505613"/>
                      <a:gd name="connsiteX7" fmla="*/ 331224 w 450240"/>
                      <a:gd name="connsiteY7" fmla="*/ 337296 h 505613"/>
                      <a:gd name="connsiteX8" fmla="*/ 385246 w 450240"/>
                      <a:gd name="connsiteY8" fmla="*/ 336306 h 505613"/>
                      <a:gd name="connsiteX9" fmla="*/ 365001 w 450240"/>
                      <a:gd name="connsiteY9" fmla="*/ 336636 h 505613"/>
                      <a:gd name="connsiteX10" fmla="*/ 320991 w 450240"/>
                      <a:gd name="connsiteY10" fmla="*/ 255987 h 505613"/>
                      <a:gd name="connsiteX11" fmla="*/ 423095 w 450240"/>
                      <a:gd name="connsiteY11" fmla="*/ 288005 h 505613"/>
                      <a:gd name="connsiteX12" fmla="*/ 408021 w 450240"/>
                      <a:gd name="connsiteY12" fmla="*/ 365903 h 505613"/>
                      <a:gd name="connsiteX13" fmla="*/ 275330 w 450240"/>
                      <a:gd name="connsiteY13" fmla="*/ 469877 h 505613"/>
                      <a:gd name="connsiteX14" fmla="*/ 64301 w 450240"/>
                      <a:gd name="connsiteY14" fmla="*/ 384938 h 505613"/>
                      <a:gd name="connsiteX15" fmla="*/ 85426 w 450240"/>
                      <a:gd name="connsiteY15" fmla="*/ 117795 h 505613"/>
                      <a:gd name="connsiteX16" fmla="*/ 305148 w 450240"/>
                      <a:gd name="connsiteY16" fmla="*/ 13931 h 505613"/>
                      <a:gd name="connsiteX17" fmla="*/ 352458 w 450240"/>
                      <a:gd name="connsiteY17" fmla="*/ 7769 h 505613"/>
                      <a:gd name="connsiteX18" fmla="*/ 369292 w 450240"/>
                      <a:gd name="connsiteY18" fmla="*/ 4689 h 505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50240" h="505613">
                        <a:moveTo>
                          <a:pt x="369292" y="4689"/>
                        </a:moveTo>
                        <a:cubicBezTo>
                          <a:pt x="369292" y="3588"/>
                          <a:pt x="363571" y="2158"/>
                          <a:pt x="352458" y="1168"/>
                        </a:cubicBezTo>
                        <a:cubicBezTo>
                          <a:pt x="286773" y="-4444"/>
                          <a:pt x="191381" y="9970"/>
                          <a:pt x="129106" y="48699"/>
                        </a:cubicBezTo>
                        <a:cubicBezTo>
                          <a:pt x="58800" y="92489"/>
                          <a:pt x="7198" y="164996"/>
                          <a:pt x="706" y="251916"/>
                        </a:cubicBezTo>
                        <a:cubicBezTo>
                          <a:pt x="-8866" y="378886"/>
                          <a:pt x="79924" y="491333"/>
                          <a:pt x="206894" y="504426"/>
                        </a:cubicBezTo>
                        <a:cubicBezTo>
                          <a:pt x="302066" y="514218"/>
                          <a:pt x="390967" y="462726"/>
                          <a:pt x="432447" y="378336"/>
                        </a:cubicBezTo>
                        <a:cubicBezTo>
                          <a:pt x="487020" y="267430"/>
                          <a:pt x="404831" y="186011"/>
                          <a:pt x="337275" y="216598"/>
                        </a:cubicBezTo>
                        <a:cubicBezTo>
                          <a:pt x="285342" y="240144"/>
                          <a:pt x="283362" y="312101"/>
                          <a:pt x="331224" y="337296"/>
                        </a:cubicBezTo>
                        <a:cubicBezTo>
                          <a:pt x="360270" y="352590"/>
                          <a:pt x="386126" y="338617"/>
                          <a:pt x="385246" y="336306"/>
                        </a:cubicBezTo>
                        <a:lnTo>
                          <a:pt x="365001" y="336636"/>
                        </a:lnTo>
                        <a:cubicBezTo>
                          <a:pt x="322862" y="333666"/>
                          <a:pt x="300416" y="289215"/>
                          <a:pt x="320991" y="255987"/>
                        </a:cubicBezTo>
                        <a:cubicBezTo>
                          <a:pt x="345637" y="216268"/>
                          <a:pt x="410992" y="225400"/>
                          <a:pt x="423095" y="288005"/>
                        </a:cubicBezTo>
                        <a:cubicBezTo>
                          <a:pt x="428156" y="314081"/>
                          <a:pt x="420234" y="341918"/>
                          <a:pt x="408021" y="365903"/>
                        </a:cubicBezTo>
                        <a:cubicBezTo>
                          <a:pt x="382385" y="416735"/>
                          <a:pt x="331993" y="456674"/>
                          <a:pt x="275330" y="469877"/>
                        </a:cubicBezTo>
                        <a:cubicBezTo>
                          <a:pt x="194461" y="488692"/>
                          <a:pt x="110402" y="454254"/>
                          <a:pt x="64301" y="384938"/>
                        </a:cubicBezTo>
                        <a:cubicBezTo>
                          <a:pt x="8408" y="300658"/>
                          <a:pt x="21170" y="193493"/>
                          <a:pt x="85426" y="117795"/>
                        </a:cubicBezTo>
                        <a:cubicBezTo>
                          <a:pt x="139228" y="54420"/>
                          <a:pt x="229890" y="26694"/>
                          <a:pt x="305148" y="13931"/>
                        </a:cubicBezTo>
                        <a:cubicBezTo>
                          <a:pt x="325502" y="10520"/>
                          <a:pt x="341566" y="8980"/>
                          <a:pt x="352458" y="7769"/>
                        </a:cubicBezTo>
                        <a:cubicBezTo>
                          <a:pt x="363351" y="6669"/>
                          <a:pt x="369182" y="5789"/>
                          <a:pt x="369292" y="4689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48273894-34B9-46E2-8D00-9E82A8E66723}"/>
                      </a:ext>
                    </a:extLst>
                  </p:cNvPr>
                  <p:cNvSpPr/>
                  <p:nvPr/>
                </p:nvSpPr>
                <p:spPr>
                  <a:xfrm>
                    <a:off x="9483656" y="728637"/>
                    <a:ext cx="90148" cy="143034"/>
                  </a:xfrm>
                  <a:custGeom>
                    <a:avLst/>
                    <a:gdLst>
                      <a:gd name="connsiteX0" fmla="*/ 50099 w 90148"/>
                      <a:gd name="connsiteY0" fmla="*/ 66235 h 143034"/>
                      <a:gd name="connsiteX1" fmla="*/ 39316 w 90148"/>
                      <a:gd name="connsiteY1" fmla="*/ 70967 h 143034"/>
                      <a:gd name="connsiteX2" fmla="*/ 28643 w 90148"/>
                      <a:gd name="connsiteY2" fmla="*/ 92312 h 143034"/>
                      <a:gd name="connsiteX3" fmla="*/ 31284 w 90148"/>
                      <a:gd name="connsiteY3" fmla="*/ 57213 h 143034"/>
                      <a:gd name="connsiteX4" fmla="*/ 90148 w 90148"/>
                      <a:gd name="connsiteY4" fmla="*/ 0 h 143034"/>
                      <a:gd name="connsiteX5" fmla="*/ 86627 w 90148"/>
                      <a:gd name="connsiteY5" fmla="*/ 550 h 143034"/>
                      <a:gd name="connsiteX6" fmla="*/ 73644 w 90148"/>
                      <a:gd name="connsiteY6" fmla="*/ 3741 h 143034"/>
                      <a:gd name="connsiteX7" fmla="*/ 3007 w 90148"/>
                      <a:gd name="connsiteY7" fmla="*/ 70527 h 143034"/>
                      <a:gd name="connsiteX8" fmla="*/ 30514 w 90148"/>
                      <a:gd name="connsiteY8" fmla="*/ 139953 h 143034"/>
                      <a:gd name="connsiteX9" fmla="*/ 86957 w 90148"/>
                      <a:gd name="connsiteY9" fmla="*/ 113217 h 143034"/>
                      <a:gd name="connsiteX10" fmla="*/ 50099 w 90148"/>
                      <a:gd name="connsiteY10" fmla="*/ 66235 h 1430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0148" h="143034">
                        <a:moveTo>
                          <a:pt x="50099" y="66235"/>
                        </a:moveTo>
                        <a:cubicBezTo>
                          <a:pt x="46357" y="66896"/>
                          <a:pt x="42617" y="68436"/>
                          <a:pt x="39316" y="70967"/>
                        </a:cubicBezTo>
                        <a:cubicBezTo>
                          <a:pt x="32275" y="76138"/>
                          <a:pt x="28643" y="84170"/>
                          <a:pt x="28643" y="92312"/>
                        </a:cubicBezTo>
                        <a:cubicBezTo>
                          <a:pt x="24023" y="83289"/>
                          <a:pt x="26553" y="67446"/>
                          <a:pt x="31284" y="57213"/>
                        </a:cubicBezTo>
                        <a:cubicBezTo>
                          <a:pt x="43387" y="31027"/>
                          <a:pt x="68363" y="10122"/>
                          <a:pt x="90148" y="0"/>
                        </a:cubicBezTo>
                        <a:cubicBezTo>
                          <a:pt x="88937" y="220"/>
                          <a:pt x="87837" y="330"/>
                          <a:pt x="86627" y="550"/>
                        </a:cubicBezTo>
                        <a:cubicBezTo>
                          <a:pt x="82226" y="1320"/>
                          <a:pt x="77935" y="2421"/>
                          <a:pt x="73644" y="3741"/>
                        </a:cubicBezTo>
                        <a:cubicBezTo>
                          <a:pt x="43827" y="13753"/>
                          <a:pt x="12029" y="39719"/>
                          <a:pt x="3007" y="70527"/>
                        </a:cubicBezTo>
                        <a:cubicBezTo>
                          <a:pt x="-4585" y="96493"/>
                          <a:pt x="1357" y="128840"/>
                          <a:pt x="30514" y="139953"/>
                        </a:cubicBezTo>
                        <a:cubicBezTo>
                          <a:pt x="50979" y="147765"/>
                          <a:pt x="77275" y="141383"/>
                          <a:pt x="86957" y="113217"/>
                        </a:cubicBezTo>
                        <a:cubicBezTo>
                          <a:pt x="94989" y="90221"/>
                          <a:pt x="76504" y="57544"/>
                          <a:pt x="50099" y="66235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55" name="Freeform: Shape 154">
                    <a:extLst>
                      <a:ext uri="{FF2B5EF4-FFF2-40B4-BE49-F238E27FC236}">
                        <a16:creationId xmlns:a16="http://schemas.microsoft.com/office/drawing/2014/main" id="{037F0D6B-E525-4C54-81E5-92A826530635}"/>
                      </a:ext>
                    </a:extLst>
                  </p:cNvPr>
                  <p:cNvSpPr/>
                  <p:nvPr/>
                </p:nvSpPr>
                <p:spPr>
                  <a:xfrm>
                    <a:off x="9383303" y="775838"/>
                    <a:ext cx="113377" cy="185002"/>
                  </a:xfrm>
                  <a:custGeom>
                    <a:avLst/>
                    <a:gdLst>
                      <a:gd name="connsiteX0" fmla="*/ 52859 w 113377"/>
                      <a:gd name="connsiteY0" fmla="*/ 92202 h 185002"/>
                      <a:gd name="connsiteX1" fmla="*/ 42186 w 113377"/>
                      <a:gd name="connsiteY1" fmla="*/ 101774 h 185002"/>
                      <a:gd name="connsiteX2" fmla="*/ 38005 w 113377"/>
                      <a:gd name="connsiteY2" fmla="*/ 130601 h 185002"/>
                      <a:gd name="connsiteX3" fmla="*/ 27663 w 113377"/>
                      <a:gd name="connsiteY3" fmla="*/ 89011 h 185002"/>
                      <a:gd name="connsiteX4" fmla="*/ 73874 w 113377"/>
                      <a:gd name="connsiteY4" fmla="*/ 0 h 185002"/>
                      <a:gd name="connsiteX5" fmla="*/ 70023 w 113377"/>
                      <a:gd name="connsiteY5" fmla="*/ 1980 h 185002"/>
                      <a:gd name="connsiteX6" fmla="*/ 56270 w 113377"/>
                      <a:gd name="connsiteY6" fmla="*/ 10782 h 185002"/>
                      <a:gd name="connsiteX7" fmla="*/ 47 w 113377"/>
                      <a:gd name="connsiteY7" fmla="*/ 115417 h 185002"/>
                      <a:gd name="connsiteX8" fmla="*/ 58250 w 113377"/>
                      <a:gd name="connsiteY8" fmla="*/ 184953 h 185002"/>
                      <a:gd name="connsiteX9" fmla="*/ 113373 w 113377"/>
                      <a:gd name="connsiteY9" fmla="*/ 132031 h 185002"/>
                      <a:gd name="connsiteX10" fmla="*/ 52859 w 113377"/>
                      <a:gd name="connsiteY10" fmla="*/ 92202 h 185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13377" h="185002">
                        <a:moveTo>
                          <a:pt x="52859" y="92202"/>
                        </a:moveTo>
                        <a:cubicBezTo>
                          <a:pt x="48788" y="94512"/>
                          <a:pt x="45047" y="97703"/>
                          <a:pt x="42186" y="101774"/>
                        </a:cubicBezTo>
                        <a:cubicBezTo>
                          <a:pt x="36135" y="110466"/>
                          <a:pt x="34925" y="121248"/>
                          <a:pt x="38005" y="130601"/>
                        </a:cubicBezTo>
                        <a:cubicBezTo>
                          <a:pt x="29203" y="122019"/>
                          <a:pt x="26013" y="102654"/>
                          <a:pt x="27663" y="89011"/>
                        </a:cubicBezTo>
                        <a:cubicBezTo>
                          <a:pt x="31734" y="54023"/>
                          <a:pt x="52639" y="20135"/>
                          <a:pt x="73874" y="0"/>
                        </a:cubicBezTo>
                        <a:cubicBezTo>
                          <a:pt x="72553" y="660"/>
                          <a:pt x="71343" y="1320"/>
                          <a:pt x="70023" y="1980"/>
                        </a:cubicBezTo>
                        <a:cubicBezTo>
                          <a:pt x="65292" y="4621"/>
                          <a:pt x="60670" y="7482"/>
                          <a:pt x="56270" y="10782"/>
                        </a:cubicBezTo>
                        <a:cubicBezTo>
                          <a:pt x="25572" y="33888"/>
                          <a:pt x="-1274" y="76248"/>
                          <a:pt x="47" y="115417"/>
                        </a:cubicBezTo>
                        <a:cubicBezTo>
                          <a:pt x="1147" y="148425"/>
                          <a:pt x="20401" y="183523"/>
                          <a:pt x="58250" y="184953"/>
                        </a:cubicBezTo>
                        <a:cubicBezTo>
                          <a:pt x="84876" y="186054"/>
                          <a:pt x="112823" y="168559"/>
                          <a:pt x="113373" y="132031"/>
                        </a:cubicBezTo>
                        <a:cubicBezTo>
                          <a:pt x="113813" y="102654"/>
                          <a:pt x="80145" y="72067"/>
                          <a:pt x="52859" y="92202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59719EE-6E9F-4064-854E-D998A11EC48D}"/>
                      </a:ext>
                    </a:extLst>
                  </p:cNvPr>
                  <p:cNvSpPr/>
                  <p:nvPr/>
                </p:nvSpPr>
                <p:spPr>
                  <a:xfrm>
                    <a:off x="9113786" y="631242"/>
                    <a:ext cx="422058" cy="169083"/>
                  </a:xfrm>
                  <a:custGeom>
                    <a:avLst/>
                    <a:gdLst>
                      <a:gd name="connsiteX0" fmla="*/ 378709 w 422058"/>
                      <a:gd name="connsiteY0" fmla="*/ 59877 h 169083"/>
                      <a:gd name="connsiteX1" fmla="*/ 146114 w 422058"/>
                      <a:gd name="connsiteY1" fmla="*/ 93325 h 169083"/>
                      <a:gd name="connsiteX2" fmla="*/ 422059 w 422058"/>
                      <a:gd name="connsiteY2" fmla="*/ 55916 h 169083"/>
                      <a:gd name="connsiteX3" fmla="*/ 0 w 422058"/>
                      <a:gd name="connsiteY3" fmla="*/ 142176 h 169083"/>
                      <a:gd name="connsiteX4" fmla="*/ 164378 w 422058"/>
                      <a:gd name="connsiteY4" fmla="*/ 149768 h 169083"/>
                      <a:gd name="connsiteX5" fmla="*/ 378709 w 422058"/>
                      <a:gd name="connsiteY5" fmla="*/ 59877 h 1690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2058" h="169083">
                        <a:moveTo>
                          <a:pt x="378709" y="59877"/>
                        </a:moveTo>
                        <a:cubicBezTo>
                          <a:pt x="330517" y="46124"/>
                          <a:pt x="230174" y="34681"/>
                          <a:pt x="146114" y="93325"/>
                        </a:cubicBezTo>
                        <a:cubicBezTo>
                          <a:pt x="228413" y="27199"/>
                          <a:pt x="299930" y="21478"/>
                          <a:pt x="422059" y="55916"/>
                        </a:cubicBezTo>
                        <a:cubicBezTo>
                          <a:pt x="252949" y="-22312"/>
                          <a:pt x="102764" y="-38926"/>
                          <a:pt x="0" y="142176"/>
                        </a:cubicBezTo>
                        <a:cubicBezTo>
                          <a:pt x="53252" y="116320"/>
                          <a:pt x="83069" y="206981"/>
                          <a:pt x="164378" y="149768"/>
                        </a:cubicBezTo>
                        <a:cubicBezTo>
                          <a:pt x="171750" y="144487"/>
                          <a:pt x="270553" y="58777"/>
                          <a:pt x="378709" y="5987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5FBB22C8-B356-4EFA-9C7E-C6956BB6D636}"/>
                      </a:ext>
                    </a:extLst>
                  </p:cNvPr>
                  <p:cNvSpPr/>
                  <p:nvPr/>
                </p:nvSpPr>
                <p:spPr>
                  <a:xfrm>
                    <a:off x="9083587" y="841858"/>
                    <a:ext cx="216803" cy="134655"/>
                  </a:xfrm>
                  <a:custGeom>
                    <a:avLst/>
                    <a:gdLst>
                      <a:gd name="connsiteX0" fmla="*/ 112279 w 216803"/>
                      <a:gd name="connsiteY0" fmla="*/ 65241 h 134655"/>
                      <a:gd name="connsiteX1" fmla="*/ 103146 w 216803"/>
                      <a:gd name="connsiteY1" fmla="*/ 80095 h 134655"/>
                      <a:gd name="connsiteX2" fmla="*/ 70029 w 216803"/>
                      <a:gd name="connsiteY2" fmla="*/ 91207 h 134655"/>
                      <a:gd name="connsiteX3" fmla="*/ 121411 w 216803"/>
                      <a:gd name="connsiteY3" fmla="*/ 94838 h 134655"/>
                      <a:gd name="connsiteX4" fmla="*/ 216803 w 216803"/>
                      <a:gd name="connsiteY4" fmla="*/ 20571 h 134655"/>
                      <a:gd name="connsiteX5" fmla="*/ 215263 w 216803"/>
                      <a:gd name="connsiteY5" fmla="*/ 25632 h 134655"/>
                      <a:gd name="connsiteX6" fmla="*/ 207781 w 216803"/>
                      <a:gd name="connsiteY6" fmla="*/ 44006 h 134655"/>
                      <a:gd name="connsiteX7" fmla="*/ 95995 w 216803"/>
                      <a:gd name="connsiteY7" fmla="*/ 133567 h 134655"/>
                      <a:gd name="connsiteX8" fmla="*/ 1593 w 216803"/>
                      <a:gd name="connsiteY8" fmla="*/ 78224 h 134655"/>
                      <a:gd name="connsiteX9" fmla="*/ 52535 w 216803"/>
                      <a:gd name="connsiteY9" fmla="*/ 876 h 134655"/>
                      <a:gd name="connsiteX10" fmla="*/ 112279 w 216803"/>
                      <a:gd name="connsiteY10" fmla="*/ 65241 h 1346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6803" h="134655">
                        <a:moveTo>
                          <a:pt x="112279" y="65241"/>
                        </a:moveTo>
                        <a:cubicBezTo>
                          <a:pt x="110408" y="70632"/>
                          <a:pt x="107437" y="75694"/>
                          <a:pt x="103146" y="80095"/>
                        </a:cubicBezTo>
                        <a:cubicBezTo>
                          <a:pt x="94125" y="89227"/>
                          <a:pt x="81692" y="92968"/>
                          <a:pt x="70029" y="91207"/>
                        </a:cubicBezTo>
                        <a:cubicBezTo>
                          <a:pt x="82022" y="99899"/>
                          <a:pt x="105457" y="99679"/>
                          <a:pt x="121411" y="94838"/>
                        </a:cubicBezTo>
                        <a:cubicBezTo>
                          <a:pt x="161900" y="82625"/>
                          <a:pt x="197549" y="50388"/>
                          <a:pt x="216803" y="20571"/>
                        </a:cubicBezTo>
                        <a:cubicBezTo>
                          <a:pt x="216253" y="22221"/>
                          <a:pt x="215813" y="23871"/>
                          <a:pt x="215263" y="25632"/>
                        </a:cubicBezTo>
                        <a:cubicBezTo>
                          <a:pt x="213172" y="31903"/>
                          <a:pt x="210642" y="38065"/>
                          <a:pt x="207781" y="44006"/>
                        </a:cubicBezTo>
                        <a:cubicBezTo>
                          <a:pt x="186987" y="85706"/>
                          <a:pt x="142536" y="126966"/>
                          <a:pt x="95995" y="133567"/>
                        </a:cubicBezTo>
                        <a:cubicBezTo>
                          <a:pt x="56716" y="139178"/>
                          <a:pt x="11275" y="123445"/>
                          <a:pt x="1593" y="78224"/>
                        </a:cubicBezTo>
                        <a:cubicBezTo>
                          <a:pt x="-5229" y="46427"/>
                          <a:pt x="9515" y="9238"/>
                          <a:pt x="52535" y="876"/>
                        </a:cubicBezTo>
                        <a:cubicBezTo>
                          <a:pt x="87193" y="-5946"/>
                          <a:pt x="130323" y="28162"/>
                          <a:pt x="112279" y="65241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58" name="Freeform: Shape 157">
                    <a:extLst>
                      <a:ext uri="{FF2B5EF4-FFF2-40B4-BE49-F238E27FC236}">
                        <a16:creationId xmlns:a16="http://schemas.microsoft.com/office/drawing/2014/main" id="{CADE66C0-A8A2-450F-91A3-778876395417}"/>
                      </a:ext>
                    </a:extLst>
                  </p:cNvPr>
                  <p:cNvSpPr/>
                  <p:nvPr/>
                </p:nvSpPr>
                <p:spPr>
                  <a:xfrm>
                    <a:off x="9358159" y="908970"/>
                    <a:ext cx="225877" cy="221502"/>
                  </a:xfrm>
                  <a:custGeom>
                    <a:avLst/>
                    <a:gdLst>
                      <a:gd name="connsiteX0" fmla="*/ 14848 w 225877"/>
                      <a:gd name="connsiteY0" fmla="*/ 27837 h 221502"/>
                      <a:gd name="connsiteX1" fmla="*/ 123663 w 225877"/>
                      <a:gd name="connsiteY1" fmla="*/ 161078 h 221502"/>
                      <a:gd name="connsiteX2" fmla="*/ 105 w 225877"/>
                      <a:gd name="connsiteY2" fmla="*/ 0 h 221502"/>
                      <a:gd name="connsiteX3" fmla="*/ 225878 w 225877"/>
                      <a:gd name="connsiteY3" fmla="*/ 217741 h 221502"/>
                      <a:gd name="connsiteX4" fmla="*/ 150730 w 225877"/>
                      <a:gd name="connsiteY4" fmla="*/ 130271 h 221502"/>
                      <a:gd name="connsiteX5" fmla="*/ 40264 w 225877"/>
                      <a:gd name="connsiteY5" fmla="*/ 66786 h 221502"/>
                      <a:gd name="connsiteX6" fmla="*/ 14848 w 225877"/>
                      <a:gd name="connsiteY6" fmla="*/ 27837 h 221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5877" h="221502">
                        <a:moveTo>
                          <a:pt x="14848" y="27837"/>
                        </a:moveTo>
                        <a:cubicBezTo>
                          <a:pt x="24200" y="87911"/>
                          <a:pt x="65350" y="139733"/>
                          <a:pt x="123663" y="161078"/>
                        </a:cubicBezTo>
                        <a:cubicBezTo>
                          <a:pt x="41144" y="136322"/>
                          <a:pt x="10557" y="83840"/>
                          <a:pt x="105" y="0"/>
                        </a:cubicBezTo>
                        <a:cubicBezTo>
                          <a:pt x="-3196" y="146994"/>
                          <a:pt x="71511" y="241947"/>
                          <a:pt x="225878" y="217741"/>
                        </a:cubicBezTo>
                        <a:cubicBezTo>
                          <a:pt x="181537" y="203108"/>
                          <a:pt x="223347" y="153926"/>
                          <a:pt x="150730" y="130271"/>
                        </a:cubicBezTo>
                        <a:cubicBezTo>
                          <a:pt x="109031" y="116737"/>
                          <a:pt x="73052" y="102984"/>
                          <a:pt x="40264" y="66786"/>
                        </a:cubicBezTo>
                        <a:cubicBezTo>
                          <a:pt x="30142" y="55233"/>
                          <a:pt x="21229" y="42250"/>
                          <a:pt x="14848" y="2783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59" name="Freeform: Shape 158">
                    <a:extLst>
                      <a:ext uri="{FF2B5EF4-FFF2-40B4-BE49-F238E27FC236}">
                        <a16:creationId xmlns:a16="http://schemas.microsoft.com/office/drawing/2014/main" id="{87201FF4-AA08-4F62-B6BA-5B71E299173D}"/>
                      </a:ext>
                    </a:extLst>
                  </p:cNvPr>
                  <p:cNvSpPr/>
                  <p:nvPr/>
                </p:nvSpPr>
                <p:spPr>
                  <a:xfrm>
                    <a:off x="9208753" y="937246"/>
                    <a:ext cx="152872" cy="415017"/>
                  </a:xfrm>
                  <a:custGeom>
                    <a:avLst/>
                    <a:gdLst>
                      <a:gd name="connsiteX0" fmla="*/ 71832 w 152872"/>
                      <a:gd name="connsiteY0" fmla="*/ 42140 h 415017"/>
                      <a:gd name="connsiteX1" fmla="*/ 83605 w 152872"/>
                      <a:gd name="connsiteY1" fmla="*/ 269673 h 415017"/>
                      <a:gd name="connsiteX2" fmla="*/ 71722 w 152872"/>
                      <a:gd name="connsiteY2" fmla="*/ 0 h 415017"/>
                      <a:gd name="connsiteX3" fmla="*/ 117383 w 152872"/>
                      <a:gd name="connsiteY3" fmla="*/ 415017 h 415017"/>
                      <a:gd name="connsiteX4" fmla="*/ 138728 w 152872"/>
                      <a:gd name="connsiteY4" fmla="*/ 256910 h 415017"/>
                      <a:gd name="connsiteX5" fmla="*/ 71832 w 152872"/>
                      <a:gd name="connsiteY5" fmla="*/ 42140 h 4150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2872" h="415017">
                        <a:moveTo>
                          <a:pt x="71832" y="42140"/>
                        </a:moveTo>
                        <a:cubicBezTo>
                          <a:pt x="54668" y="87471"/>
                          <a:pt x="35193" y="183413"/>
                          <a:pt x="83605" y="269673"/>
                        </a:cubicBezTo>
                        <a:cubicBezTo>
                          <a:pt x="27932" y="184623"/>
                          <a:pt x="28482" y="114977"/>
                          <a:pt x="71722" y="0"/>
                        </a:cubicBezTo>
                        <a:cubicBezTo>
                          <a:pt x="-17069" y="156677"/>
                          <a:pt x="-45675" y="300260"/>
                          <a:pt x="117383" y="415017"/>
                        </a:cubicBezTo>
                        <a:cubicBezTo>
                          <a:pt x="97468" y="361325"/>
                          <a:pt x="186149" y="340310"/>
                          <a:pt x="138728" y="256910"/>
                        </a:cubicBezTo>
                        <a:cubicBezTo>
                          <a:pt x="134437" y="249318"/>
                          <a:pt x="61490" y="146554"/>
                          <a:pt x="71832" y="4214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60" name="Freeform: Shape 159">
                    <a:extLst>
                      <a:ext uri="{FF2B5EF4-FFF2-40B4-BE49-F238E27FC236}">
                        <a16:creationId xmlns:a16="http://schemas.microsoft.com/office/drawing/2014/main" id="{ED78ACA7-A68C-4CAB-AA4C-A1F4EBB95D99}"/>
                      </a:ext>
                    </a:extLst>
                  </p:cNvPr>
                  <p:cNvSpPr/>
                  <p:nvPr/>
                </p:nvSpPr>
                <p:spPr>
                  <a:xfrm>
                    <a:off x="8211795" y="427717"/>
                    <a:ext cx="219699" cy="175922"/>
                  </a:xfrm>
                  <a:custGeom>
                    <a:avLst/>
                    <a:gdLst>
                      <a:gd name="connsiteX0" fmla="*/ 35869 w 219699"/>
                      <a:gd name="connsiteY0" fmla="*/ 149305 h 175922"/>
                      <a:gd name="connsiteX1" fmla="*/ 172961 w 219699"/>
                      <a:gd name="connsiteY1" fmla="*/ 107935 h 175922"/>
                      <a:gd name="connsiteX2" fmla="*/ 172851 w 219699"/>
                      <a:gd name="connsiteY2" fmla="*/ 47091 h 175922"/>
                      <a:gd name="connsiteX3" fmla="*/ 184293 w 219699"/>
                      <a:gd name="connsiteY3" fmla="*/ 111896 h 175922"/>
                      <a:gd name="connsiteX4" fmla="*/ 170430 w 219699"/>
                      <a:gd name="connsiteY4" fmla="*/ 135552 h 175922"/>
                      <a:gd name="connsiteX5" fmla="*/ 194086 w 219699"/>
                      <a:gd name="connsiteY5" fmla="*/ 91982 h 175922"/>
                      <a:gd name="connsiteX6" fmla="*/ 186163 w 219699"/>
                      <a:gd name="connsiteY6" fmla="*/ 33778 h 175922"/>
                      <a:gd name="connsiteX7" fmla="*/ 185834 w 219699"/>
                      <a:gd name="connsiteY7" fmla="*/ 33448 h 175922"/>
                      <a:gd name="connsiteX8" fmla="*/ 186163 w 219699"/>
                      <a:gd name="connsiteY8" fmla="*/ 33778 h 175922"/>
                      <a:gd name="connsiteX9" fmla="*/ 198927 w 219699"/>
                      <a:gd name="connsiteY9" fmla="*/ 47641 h 175922"/>
                      <a:gd name="connsiteX10" fmla="*/ 207179 w 219699"/>
                      <a:gd name="connsiteY10" fmla="*/ 83179 h 175922"/>
                      <a:gd name="connsiteX11" fmla="*/ 213230 w 219699"/>
                      <a:gd name="connsiteY11" fmla="*/ 50832 h 175922"/>
                      <a:gd name="connsiteX12" fmla="*/ 203878 w 219699"/>
                      <a:gd name="connsiteY12" fmla="*/ 0 h 175922"/>
                      <a:gd name="connsiteX13" fmla="*/ 219281 w 219699"/>
                      <a:gd name="connsiteY13" fmla="*/ 50832 h 175922"/>
                      <a:gd name="connsiteX14" fmla="*/ 156787 w 219699"/>
                      <a:gd name="connsiteY14" fmla="*/ 159757 h 175922"/>
                      <a:gd name="connsiteX15" fmla="*/ 32678 w 219699"/>
                      <a:gd name="connsiteY15" fmla="*/ 154256 h 175922"/>
                      <a:gd name="connsiteX16" fmla="*/ 0 w 219699"/>
                      <a:gd name="connsiteY16" fmla="*/ 112666 h 175922"/>
                      <a:gd name="connsiteX17" fmla="*/ 35869 w 219699"/>
                      <a:gd name="connsiteY17" fmla="*/ 149305 h 175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19699" h="175922">
                        <a:moveTo>
                          <a:pt x="35869" y="149305"/>
                        </a:moveTo>
                        <a:cubicBezTo>
                          <a:pt x="104085" y="190895"/>
                          <a:pt x="162838" y="140393"/>
                          <a:pt x="172961" y="107935"/>
                        </a:cubicBezTo>
                        <a:cubicBezTo>
                          <a:pt x="184513" y="76138"/>
                          <a:pt x="172520" y="46871"/>
                          <a:pt x="172851" y="47091"/>
                        </a:cubicBezTo>
                        <a:cubicBezTo>
                          <a:pt x="171641" y="45551"/>
                          <a:pt x="197276" y="72397"/>
                          <a:pt x="184293" y="111896"/>
                        </a:cubicBezTo>
                        <a:cubicBezTo>
                          <a:pt x="180772" y="121799"/>
                          <a:pt x="175822" y="129610"/>
                          <a:pt x="170430" y="135552"/>
                        </a:cubicBezTo>
                        <a:cubicBezTo>
                          <a:pt x="183303" y="127080"/>
                          <a:pt x="191995" y="104194"/>
                          <a:pt x="194086" y="91982"/>
                        </a:cubicBezTo>
                        <a:cubicBezTo>
                          <a:pt x="201898" y="61174"/>
                          <a:pt x="188474" y="36639"/>
                          <a:pt x="186163" y="33778"/>
                        </a:cubicBezTo>
                        <a:cubicBezTo>
                          <a:pt x="185944" y="33558"/>
                          <a:pt x="185834" y="33558"/>
                          <a:pt x="185834" y="33448"/>
                        </a:cubicBezTo>
                        <a:cubicBezTo>
                          <a:pt x="185834" y="33448"/>
                          <a:pt x="185944" y="33558"/>
                          <a:pt x="186163" y="33778"/>
                        </a:cubicBezTo>
                        <a:cubicBezTo>
                          <a:pt x="187594" y="34768"/>
                          <a:pt x="193425" y="38619"/>
                          <a:pt x="198927" y="47641"/>
                        </a:cubicBezTo>
                        <a:cubicBezTo>
                          <a:pt x="204208" y="55893"/>
                          <a:pt x="207729" y="68876"/>
                          <a:pt x="207179" y="83179"/>
                        </a:cubicBezTo>
                        <a:cubicBezTo>
                          <a:pt x="211250" y="71957"/>
                          <a:pt x="213230" y="60844"/>
                          <a:pt x="213230" y="50832"/>
                        </a:cubicBezTo>
                        <a:cubicBezTo>
                          <a:pt x="213670" y="18814"/>
                          <a:pt x="202998" y="0"/>
                          <a:pt x="203878" y="0"/>
                        </a:cubicBezTo>
                        <a:cubicBezTo>
                          <a:pt x="202998" y="110"/>
                          <a:pt x="216531" y="16944"/>
                          <a:pt x="219281" y="50832"/>
                        </a:cubicBezTo>
                        <a:cubicBezTo>
                          <a:pt x="222912" y="83950"/>
                          <a:pt x="202998" y="134231"/>
                          <a:pt x="156787" y="159757"/>
                        </a:cubicBezTo>
                        <a:cubicBezTo>
                          <a:pt x="111236" y="186824"/>
                          <a:pt x="57544" y="176371"/>
                          <a:pt x="32678" y="154256"/>
                        </a:cubicBezTo>
                        <a:cubicBezTo>
                          <a:pt x="6711" y="132691"/>
                          <a:pt x="660" y="112006"/>
                          <a:pt x="0" y="112666"/>
                        </a:cubicBezTo>
                        <a:cubicBezTo>
                          <a:pt x="220" y="111896"/>
                          <a:pt x="8692" y="132691"/>
                          <a:pt x="35869" y="149305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61" name="Freeform: Shape 160">
                    <a:extLst>
                      <a:ext uri="{FF2B5EF4-FFF2-40B4-BE49-F238E27FC236}">
                        <a16:creationId xmlns:a16="http://schemas.microsoft.com/office/drawing/2014/main" id="{498443F1-BF36-4A70-BA2E-3BB657ACBE01}"/>
                      </a:ext>
                    </a:extLst>
                  </p:cNvPr>
                  <p:cNvSpPr/>
                  <p:nvPr/>
                </p:nvSpPr>
                <p:spPr>
                  <a:xfrm>
                    <a:off x="8859627" y="998130"/>
                    <a:ext cx="214550" cy="113176"/>
                  </a:xfrm>
                  <a:custGeom>
                    <a:avLst/>
                    <a:gdLst>
                      <a:gd name="connsiteX0" fmla="*/ 181653 w 214550"/>
                      <a:gd name="connsiteY0" fmla="*/ 36379 h 113176"/>
                      <a:gd name="connsiteX1" fmla="*/ 214550 w 214550"/>
                      <a:gd name="connsiteY1" fmla="*/ 36159 h 113176"/>
                      <a:gd name="connsiteX2" fmla="*/ 191005 w 214550"/>
                      <a:gd name="connsiteY2" fmla="*/ 13494 h 113176"/>
                      <a:gd name="connsiteX3" fmla="*/ 145564 w 214550"/>
                      <a:gd name="connsiteY3" fmla="*/ 731 h 113176"/>
                      <a:gd name="connsiteX4" fmla="*/ 93082 w 214550"/>
                      <a:gd name="connsiteY4" fmla="*/ 18445 h 113176"/>
                      <a:gd name="connsiteX5" fmla="*/ 62935 w 214550"/>
                      <a:gd name="connsiteY5" fmla="*/ 16134 h 113176"/>
                      <a:gd name="connsiteX6" fmla="*/ 47531 w 214550"/>
                      <a:gd name="connsiteY6" fmla="*/ 40890 h 113176"/>
                      <a:gd name="connsiteX7" fmla="*/ 30697 w 214550"/>
                      <a:gd name="connsiteY7" fmla="*/ 84130 h 113176"/>
                      <a:gd name="connsiteX8" fmla="*/ 13423 w 214550"/>
                      <a:gd name="connsiteY8" fmla="*/ 103495 h 113176"/>
                      <a:gd name="connsiteX9" fmla="*/ 1541 w 214550"/>
                      <a:gd name="connsiteY9" fmla="*/ 112077 h 113176"/>
                      <a:gd name="connsiteX10" fmla="*/ 0 w 214550"/>
                      <a:gd name="connsiteY10" fmla="*/ 113177 h 113176"/>
                      <a:gd name="connsiteX11" fmla="*/ 2201 w 214550"/>
                      <a:gd name="connsiteY11" fmla="*/ 111967 h 113176"/>
                      <a:gd name="connsiteX12" fmla="*/ 2421 w 214550"/>
                      <a:gd name="connsiteY12" fmla="*/ 111967 h 113176"/>
                      <a:gd name="connsiteX13" fmla="*/ 48081 w 214550"/>
                      <a:gd name="connsiteY13" fmla="*/ 106355 h 113176"/>
                      <a:gd name="connsiteX14" fmla="*/ 97593 w 214550"/>
                      <a:gd name="connsiteY14" fmla="*/ 94362 h 113176"/>
                      <a:gd name="connsiteX15" fmla="*/ 125759 w 214550"/>
                      <a:gd name="connsiteY15" fmla="*/ 82590 h 113176"/>
                      <a:gd name="connsiteX16" fmla="*/ 137863 w 214550"/>
                      <a:gd name="connsiteY16" fmla="*/ 69167 h 113176"/>
                      <a:gd name="connsiteX17" fmla="*/ 122899 w 214550"/>
                      <a:gd name="connsiteY17" fmla="*/ 57174 h 113176"/>
                      <a:gd name="connsiteX18" fmla="*/ 107055 w 214550"/>
                      <a:gd name="connsiteY18" fmla="*/ 58274 h 113176"/>
                      <a:gd name="connsiteX19" fmla="*/ 107055 w 214550"/>
                      <a:gd name="connsiteY19" fmla="*/ 50242 h 113176"/>
                      <a:gd name="connsiteX20" fmla="*/ 132471 w 214550"/>
                      <a:gd name="connsiteY20" fmla="*/ 50352 h 113176"/>
                      <a:gd name="connsiteX21" fmla="*/ 181653 w 214550"/>
                      <a:gd name="connsiteY21" fmla="*/ 36379 h 113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14550" h="113176">
                        <a:moveTo>
                          <a:pt x="181653" y="36379"/>
                        </a:moveTo>
                        <a:cubicBezTo>
                          <a:pt x="194636" y="33518"/>
                          <a:pt x="207289" y="33408"/>
                          <a:pt x="214550" y="36159"/>
                        </a:cubicBezTo>
                        <a:cubicBezTo>
                          <a:pt x="210369" y="30217"/>
                          <a:pt x="201017" y="20645"/>
                          <a:pt x="191005" y="13494"/>
                        </a:cubicBezTo>
                        <a:cubicBezTo>
                          <a:pt x="180553" y="5352"/>
                          <a:pt x="164268" y="-2460"/>
                          <a:pt x="145564" y="731"/>
                        </a:cubicBezTo>
                        <a:cubicBezTo>
                          <a:pt x="126860" y="3371"/>
                          <a:pt x="111566" y="21085"/>
                          <a:pt x="93082" y="18445"/>
                        </a:cubicBezTo>
                        <a:cubicBezTo>
                          <a:pt x="86260" y="15584"/>
                          <a:pt x="72507" y="7882"/>
                          <a:pt x="62935" y="16134"/>
                        </a:cubicBezTo>
                        <a:cubicBezTo>
                          <a:pt x="53693" y="22406"/>
                          <a:pt x="50392" y="32418"/>
                          <a:pt x="47531" y="40890"/>
                        </a:cubicBezTo>
                        <a:cubicBezTo>
                          <a:pt x="43240" y="58714"/>
                          <a:pt x="38509" y="73128"/>
                          <a:pt x="30697" y="84130"/>
                        </a:cubicBezTo>
                        <a:cubicBezTo>
                          <a:pt x="24756" y="92712"/>
                          <a:pt x="18594" y="99094"/>
                          <a:pt x="13423" y="103495"/>
                        </a:cubicBezTo>
                        <a:cubicBezTo>
                          <a:pt x="8142" y="108006"/>
                          <a:pt x="3851" y="110646"/>
                          <a:pt x="1541" y="112077"/>
                        </a:cubicBezTo>
                        <a:cubicBezTo>
                          <a:pt x="660" y="112627"/>
                          <a:pt x="220" y="112957"/>
                          <a:pt x="0" y="113177"/>
                        </a:cubicBezTo>
                        <a:cubicBezTo>
                          <a:pt x="330" y="112957"/>
                          <a:pt x="1101" y="112517"/>
                          <a:pt x="2201" y="111967"/>
                        </a:cubicBezTo>
                        <a:cubicBezTo>
                          <a:pt x="2201" y="111967"/>
                          <a:pt x="2311" y="111967"/>
                          <a:pt x="2421" y="111967"/>
                        </a:cubicBezTo>
                        <a:cubicBezTo>
                          <a:pt x="6051" y="111747"/>
                          <a:pt x="22996" y="111196"/>
                          <a:pt x="48081" y="106355"/>
                        </a:cubicBezTo>
                        <a:cubicBezTo>
                          <a:pt x="62275" y="103385"/>
                          <a:pt x="78998" y="99754"/>
                          <a:pt x="97593" y="94362"/>
                        </a:cubicBezTo>
                        <a:cubicBezTo>
                          <a:pt x="106835" y="91392"/>
                          <a:pt x="116407" y="87981"/>
                          <a:pt x="125759" y="82590"/>
                        </a:cubicBezTo>
                        <a:cubicBezTo>
                          <a:pt x="130051" y="79509"/>
                          <a:pt x="135992" y="77529"/>
                          <a:pt x="137863" y="69167"/>
                        </a:cubicBezTo>
                        <a:cubicBezTo>
                          <a:pt x="136432" y="59924"/>
                          <a:pt x="129830" y="57944"/>
                          <a:pt x="122899" y="57174"/>
                        </a:cubicBezTo>
                        <a:cubicBezTo>
                          <a:pt x="116847" y="57284"/>
                          <a:pt x="111346" y="58824"/>
                          <a:pt x="107055" y="58274"/>
                        </a:cubicBezTo>
                        <a:cubicBezTo>
                          <a:pt x="103644" y="58824"/>
                          <a:pt x="105074" y="53873"/>
                          <a:pt x="107055" y="50242"/>
                        </a:cubicBezTo>
                        <a:cubicBezTo>
                          <a:pt x="111787" y="43861"/>
                          <a:pt x="123009" y="48922"/>
                          <a:pt x="132471" y="50352"/>
                        </a:cubicBezTo>
                        <a:cubicBezTo>
                          <a:pt x="153596" y="52003"/>
                          <a:pt x="168229" y="39790"/>
                          <a:pt x="181653" y="36379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62" name="Freeform: Shape 161">
                    <a:extLst>
                      <a:ext uri="{FF2B5EF4-FFF2-40B4-BE49-F238E27FC236}">
                        <a16:creationId xmlns:a16="http://schemas.microsoft.com/office/drawing/2014/main" id="{3BFB2275-7C47-43FD-92E0-25D19C8CA1D3}"/>
                      </a:ext>
                    </a:extLst>
                  </p:cNvPr>
                  <p:cNvSpPr/>
                  <p:nvPr/>
                </p:nvSpPr>
                <p:spPr>
                  <a:xfrm>
                    <a:off x="8662900" y="946488"/>
                    <a:ext cx="219699" cy="175921"/>
                  </a:xfrm>
                  <a:custGeom>
                    <a:avLst/>
                    <a:gdLst>
                      <a:gd name="connsiteX0" fmla="*/ 35869 w 219699"/>
                      <a:gd name="connsiteY0" fmla="*/ 149305 h 175921"/>
                      <a:gd name="connsiteX1" fmla="*/ 172961 w 219699"/>
                      <a:gd name="connsiteY1" fmla="*/ 107935 h 175921"/>
                      <a:gd name="connsiteX2" fmla="*/ 172851 w 219699"/>
                      <a:gd name="connsiteY2" fmla="*/ 47091 h 175921"/>
                      <a:gd name="connsiteX3" fmla="*/ 184293 w 219699"/>
                      <a:gd name="connsiteY3" fmla="*/ 111896 h 175921"/>
                      <a:gd name="connsiteX4" fmla="*/ 170430 w 219699"/>
                      <a:gd name="connsiteY4" fmla="*/ 135552 h 175921"/>
                      <a:gd name="connsiteX5" fmla="*/ 194086 w 219699"/>
                      <a:gd name="connsiteY5" fmla="*/ 91982 h 175921"/>
                      <a:gd name="connsiteX6" fmla="*/ 186163 w 219699"/>
                      <a:gd name="connsiteY6" fmla="*/ 33778 h 175921"/>
                      <a:gd name="connsiteX7" fmla="*/ 185834 w 219699"/>
                      <a:gd name="connsiteY7" fmla="*/ 33448 h 175921"/>
                      <a:gd name="connsiteX8" fmla="*/ 186163 w 219699"/>
                      <a:gd name="connsiteY8" fmla="*/ 33778 h 175921"/>
                      <a:gd name="connsiteX9" fmla="*/ 198927 w 219699"/>
                      <a:gd name="connsiteY9" fmla="*/ 47641 h 175921"/>
                      <a:gd name="connsiteX10" fmla="*/ 207179 w 219699"/>
                      <a:gd name="connsiteY10" fmla="*/ 83179 h 175921"/>
                      <a:gd name="connsiteX11" fmla="*/ 213230 w 219699"/>
                      <a:gd name="connsiteY11" fmla="*/ 50832 h 175921"/>
                      <a:gd name="connsiteX12" fmla="*/ 203878 w 219699"/>
                      <a:gd name="connsiteY12" fmla="*/ 0 h 175921"/>
                      <a:gd name="connsiteX13" fmla="*/ 219281 w 219699"/>
                      <a:gd name="connsiteY13" fmla="*/ 50832 h 175921"/>
                      <a:gd name="connsiteX14" fmla="*/ 156787 w 219699"/>
                      <a:gd name="connsiteY14" fmla="*/ 159757 h 175921"/>
                      <a:gd name="connsiteX15" fmla="*/ 32678 w 219699"/>
                      <a:gd name="connsiteY15" fmla="*/ 154256 h 175921"/>
                      <a:gd name="connsiteX16" fmla="*/ 0 w 219699"/>
                      <a:gd name="connsiteY16" fmla="*/ 112666 h 175921"/>
                      <a:gd name="connsiteX17" fmla="*/ 35869 w 219699"/>
                      <a:gd name="connsiteY17" fmla="*/ 149305 h 1759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19699" h="175921">
                        <a:moveTo>
                          <a:pt x="35869" y="149305"/>
                        </a:moveTo>
                        <a:cubicBezTo>
                          <a:pt x="104085" y="190895"/>
                          <a:pt x="162838" y="140393"/>
                          <a:pt x="172961" y="107935"/>
                        </a:cubicBezTo>
                        <a:cubicBezTo>
                          <a:pt x="184513" y="76138"/>
                          <a:pt x="172520" y="46871"/>
                          <a:pt x="172851" y="47091"/>
                        </a:cubicBezTo>
                        <a:cubicBezTo>
                          <a:pt x="171641" y="45551"/>
                          <a:pt x="197276" y="72397"/>
                          <a:pt x="184293" y="111896"/>
                        </a:cubicBezTo>
                        <a:cubicBezTo>
                          <a:pt x="180772" y="121908"/>
                          <a:pt x="175822" y="129610"/>
                          <a:pt x="170430" y="135552"/>
                        </a:cubicBezTo>
                        <a:cubicBezTo>
                          <a:pt x="183303" y="127080"/>
                          <a:pt x="191995" y="104194"/>
                          <a:pt x="194086" y="91982"/>
                        </a:cubicBezTo>
                        <a:cubicBezTo>
                          <a:pt x="202007" y="61174"/>
                          <a:pt x="188474" y="36639"/>
                          <a:pt x="186163" y="33778"/>
                        </a:cubicBezTo>
                        <a:cubicBezTo>
                          <a:pt x="185944" y="33558"/>
                          <a:pt x="185834" y="33448"/>
                          <a:pt x="185834" y="33448"/>
                        </a:cubicBezTo>
                        <a:cubicBezTo>
                          <a:pt x="185834" y="33448"/>
                          <a:pt x="185944" y="33558"/>
                          <a:pt x="186163" y="33778"/>
                        </a:cubicBezTo>
                        <a:cubicBezTo>
                          <a:pt x="187594" y="34768"/>
                          <a:pt x="193425" y="38619"/>
                          <a:pt x="198927" y="47641"/>
                        </a:cubicBezTo>
                        <a:cubicBezTo>
                          <a:pt x="204208" y="55893"/>
                          <a:pt x="207729" y="68876"/>
                          <a:pt x="207179" y="83179"/>
                        </a:cubicBezTo>
                        <a:cubicBezTo>
                          <a:pt x="211250" y="71957"/>
                          <a:pt x="213230" y="60844"/>
                          <a:pt x="213230" y="50832"/>
                        </a:cubicBezTo>
                        <a:cubicBezTo>
                          <a:pt x="213670" y="18814"/>
                          <a:pt x="202998" y="0"/>
                          <a:pt x="203878" y="0"/>
                        </a:cubicBezTo>
                        <a:cubicBezTo>
                          <a:pt x="202998" y="110"/>
                          <a:pt x="216531" y="16944"/>
                          <a:pt x="219281" y="50832"/>
                        </a:cubicBezTo>
                        <a:cubicBezTo>
                          <a:pt x="222912" y="83950"/>
                          <a:pt x="202998" y="134231"/>
                          <a:pt x="156787" y="159757"/>
                        </a:cubicBezTo>
                        <a:cubicBezTo>
                          <a:pt x="111236" y="186824"/>
                          <a:pt x="57544" y="176371"/>
                          <a:pt x="32678" y="154256"/>
                        </a:cubicBezTo>
                        <a:cubicBezTo>
                          <a:pt x="6711" y="132691"/>
                          <a:pt x="660" y="112006"/>
                          <a:pt x="0" y="112666"/>
                        </a:cubicBezTo>
                        <a:cubicBezTo>
                          <a:pt x="110" y="111896"/>
                          <a:pt x="8692" y="132691"/>
                          <a:pt x="35869" y="149305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63" name="Freeform: Shape 162">
                    <a:extLst>
                      <a:ext uri="{FF2B5EF4-FFF2-40B4-BE49-F238E27FC236}">
                        <a16:creationId xmlns:a16="http://schemas.microsoft.com/office/drawing/2014/main" id="{7C0321E5-42DF-4AB2-91D4-C5001D5062A1}"/>
                      </a:ext>
                    </a:extLst>
                  </p:cNvPr>
                  <p:cNvSpPr/>
                  <p:nvPr/>
                </p:nvSpPr>
                <p:spPr>
                  <a:xfrm>
                    <a:off x="9635198" y="814913"/>
                    <a:ext cx="186802" cy="214204"/>
                  </a:xfrm>
                  <a:custGeom>
                    <a:avLst/>
                    <a:gdLst>
                      <a:gd name="connsiteX0" fmla="*/ 167129 w 186802"/>
                      <a:gd name="connsiteY0" fmla="*/ 173495 h 214204"/>
                      <a:gd name="connsiteX1" fmla="*/ 110026 w 186802"/>
                      <a:gd name="connsiteY1" fmla="*/ 41134 h 214204"/>
                      <a:gd name="connsiteX2" fmla="*/ 50172 w 186802"/>
                      <a:gd name="connsiteY2" fmla="*/ 48616 h 214204"/>
                      <a:gd name="connsiteX3" fmla="*/ 112557 w 186802"/>
                      <a:gd name="connsiteY3" fmla="*/ 29361 h 214204"/>
                      <a:gd name="connsiteX4" fmla="*/ 137532 w 186802"/>
                      <a:gd name="connsiteY4" fmla="*/ 40474 h 214204"/>
                      <a:gd name="connsiteX5" fmla="*/ 91872 w 186802"/>
                      <a:gd name="connsiteY5" fmla="*/ 21990 h 214204"/>
                      <a:gd name="connsiteX6" fmla="*/ 35429 w 186802"/>
                      <a:gd name="connsiteY6" fmla="*/ 36843 h 214204"/>
                      <a:gd name="connsiteX7" fmla="*/ 35208 w 186802"/>
                      <a:gd name="connsiteY7" fmla="*/ 37173 h 214204"/>
                      <a:gd name="connsiteX8" fmla="*/ 35429 w 186802"/>
                      <a:gd name="connsiteY8" fmla="*/ 36843 h 214204"/>
                      <a:gd name="connsiteX9" fmla="*/ 47531 w 186802"/>
                      <a:gd name="connsiteY9" fmla="*/ 22430 h 214204"/>
                      <a:gd name="connsiteX10" fmla="*/ 81529 w 186802"/>
                      <a:gd name="connsiteY10" fmla="*/ 9997 h 214204"/>
                      <a:gd name="connsiteX11" fmla="*/ 48962 w 186802"/>
                      <a:gd name="connsiteY11" fmla="*/ 7906 h 214204"/>
                      <a:gd name="connsiteX12" fmla="*/ 0 w 186802"/>
                      <a:gd name="connsiteY12" fmla="*/ 23420 h 214204"/>
                      <a:gd name="connsiteX13" fmla="*/ 48191 w 186802"/>
                      <a:gd name="connsiteY13" fmla="*/ 1965 h 214204"/>
                      <a:gd name="connsiteX14" fmla="*/ 162948 w 186802"/>
                      <a:gd name="connsiteY14" fmla="*/ 51476 h 214204"/>
                      <a:gd name="connsiteX15" fmla="*/ 172411 w 186802"/>
                      <a:gd name="connsiteY15" fmla="*/ 176466 h 214204"/>
                      <a:gd name="connsiteX16" fmla="*/ 135332 w 186802"/>
                      <a:gd name="connsiteY16" fmla="*/ 214205 h 214204"/>
                      <a:gd name="connsiteX17" fmla="*/ 167129 w 186802"/>
                      <a:gd name="connsiteY17" fmla="*/ 173495 h 214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86802" h="214204">
                        <a:moveTo>
                          <a:pt x="167129" y="173495"/>
                        </a:moveTo>
                        <a:cubicBezTo>
                          <a:pt x="199917" y="100218"/>
                          <a:pt x="143144" y="47406"/>
                          <a:pt x="110026" y="41134"/>
                        </a:cubicBezTo>
                        <a:cubicBezTo>
                          <a:pt x="77348" y="33322"/>
                          <a:pt x="49952" y="48946"/>
                          <a:pt x="50172" y="48616"/>
                        </a:cubicBezTo>
                        <a:cubicBezTo>
                          <a:pt x="48851" y="49936"/>
                          <a:pt x="72067" y="21109"/>
                          <a:pt x="112557" y="29361"/>
                        </a:cubicBezTo>
                        <a:cubicBezTo>
                          <a:pt x="122789" y="31672"/>
                          <a:pt x="130931" y="35743"/>
                          <a:pt x="137532" y="40474"/>
                        </a:cubicBezTo>
                        <a:cubicBezTo>
                          <a:pt x="127630" y="28591"/>
                          <a:pt x="104085" y="22650"/>
                          <a:pt x="91872" y="21990"/>
                        </a:cubicBezTo>
                        <a:cubicBezTo>
                          <a:pt x="60624" y="17809"/>
                          <a:pt x="38069" y="34202"/>
                          <a:pt x="35429" y="36843"/>
                        </a:cubicBezTo>
                        <a:cubicBezTo>
                          <a:pt x="35319" y="37063"/>
                          <a:pt x="35208" y="37283"/>
                          <a:pt x="35208" y="37173"/>
                        </a:cubicBezTo>
                        <a:cubicBezTo>
                          <a:pt x="35208" y="37173"/>
                          <a:pt x="35319" y="37063"/>
                          <a:pt x="35429" y="36843"/>
                        </a:cubicBezTo>
                        <a:cubicBezTo>
                          <a:pt x="36308" y="35303"/>
                          <a:pt x="39279" y="29031"/>
                          <a:pt x="47531" y="22430"/>
                        </a:cubicBezTo>
                        <a:cubicBezTo>
                          <a:pt x="55013" y="16158"/>
                          <a:pt x="67446" y="10987"/>
                          <a:pt x="81529" y="9997"/>
                        </a:cubicBezTo>
                        <a:cubicBezTo>
                          <a:pt x="69977" y="7246"/>
                          <a:pt x="58754" y="6586"/>
                          <a:pt x="48962" y="7906"/>
                        </a:cubicBezTo>
                        <a:cubicBezTo>
                          <a:pt x="17384" y="11317"/>
                          <a:pt x="110" y="24190"/>
                          <a:pt x="0" y="23420"/>
                        </a:cubicBezTo>
                        <a:cubicBezTo>
                          <a:pt x="220" y="24300"/>
                          <a:pt x="15184" y="8786"/>
                          <a:pt x="48191" y="1965"/>
                        </a:cubicBezTo>
                        <a:cubicBezTo>
                          <a:pt x="80429" y="-5627"/>
                          <a:pt x="132251" y="8346"/>
                          <a:pt x="162948" y="51476"/>
                        </a:cubicBezTo>
                        <a:cubicBezTo>
                          <a:pt x="194966" y="93836"/>
                          <a:pt x="191225" y="148849"/>
                          <a:pt x="172411" y="176466"/>
                        </a:cubicBezTo>
                        <a:cubicBezTo>
                          <a:pt x="154256" y="205072"/>
                          <a:pt x="134562" y="213654"/>
                          <a:pt x="135332" y="214205"/>
                        </a:cubicBezTo>
                        <a:cubicBezTo>
                          <a:pt x="134562" y="213654"/>
                          <a:pt x="154036" y="202652"/>
                          <a:pt x="167129" y="173495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15" name="Graphic 3">
                  <a:extLst>
                    <a:ext uri="{FF2B5EF4-FFF2-40B4-BE49-F238E27FC236}">
                      <a16:creationId xmlns:a16="http://schemas.microsoft.com/office/drawing/2014/main" id="{3E3923D9-B417-4426-909D-AF2A659E3F06}"/>
                    </a:ext>
                  </a:extLst>
                </p:cNvPr>
                <p:cNvGrpSpPr/>
                <p:nvPr/>
              </p:nvGrpSpPr>
              <p:grpSpPr>
                <a:xfrm>
                  <a:off x="9553999" y="1098014"/>
                  <a:ext cx="1011797" cy="1657773"/>
                  <a:chOff x="9553999" y="1098014"/>
                  <a:chExt cx="1011797" cy="1657773"/>
                </a:xfrm>
                <a:solidFill>
                  <a:srgbClr val="F0C421"/>
                </a:solidFill>
              </p:grpSpPr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B13B73CD-4259-45C5-AFDB-E47A5EA71DF3}"/>
                      </a:ext>
                    </a:extLst>
                  </p:cNvPr>
                  <p:cNvSpPr/>
                  <p:nvPr/>
                </p:nvSpPr>
                <p:spPr>
                  <a:xfrm>
                    <a:off x="10176525" y="1689120"/>
                    <a:ext cx="268682" cy="128331"/>
                  </a:xfrm>
                  <a:custGeom>
                    <a:avLst/>
                    <a:gdLst>
                      <a:gd name="connsiteX0" fmla="*/ 27946 w 268682"/>
                      <a:gd name="connsiteY0" fmla="*/ 104236 h 128331"/>
                      <a:gd name="connsiteX1" fmla="*/ 149525 w 268682"/>
                      <a:gd name="connsiteY1" fmla="*/ 5103 h 128331"/>
                      <a:gd name="connsiteX2" fmla="*/ 268683 w 268682"/>
                      <a:gd name="connsiteY2" fmla="*/ 12805 h 128331"/>
                      <a:gd name="connsiteX3" fmla="*/ 181982 w 268682"/>
                      <a:gd name="connsiteY3" fmla="*/ 103796 h 128331"/>
                      <a:gd name="connsiteX4" fmla="*/ 0 w 268682"/>
                      <a:gd name="connsiteY4" fmla="*/ 128332 h 128331"/>
                      <a:gd name="connsiteX5" fmla="*/ 207289 w 268682"/>
                      <a:gd name="connsiteY5" fmla="*/ 37010 h 128331"/>
                      <a:gd name="connsiteX6" fmla="*/ 27946 w 268682"/>
                      <a:gd name="connsiteY6" fmla="*/ 104236 h 128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8682" h="128331">
                        <a:moveTo>
                          <a:pt x="27946" y="104236"/>
                        </a:moveTo>
                        <a:cubicBezTo>
                          <a:pt x="46651" y="77060"/>
                          <a:pt x="103864" y="19626"/>
                          <a:pt x="149525" y="5103"/>
                        </a:cubicBezTo>
                        <a:cubicBezTo>
                          <a:pt x="200357" y="-11181"/>
                          <a:pt x="218731" y="17096"/>
                          <a:pt x="268683" y="12805"/>
                        </a:cubicBezTo>
                        <a:cubicBezTo>
                          <a:pt x="229074" y="43722"/>
                          <a:pt x="230284" y="80911"/>
                          <a:pt x="181982" y="103796"/>
                        </a:cubicBezTo>
                        <a:cubicBezTo>
                          <a:pt x="138632" y="124261"/>
                          <a:pt x="54793" y="116889"/>
                          <a:pt x="0" y="128332"/>
                        </a:cubicBezTo>
                        <a:cubicBezTo>
                          <a:pt x="73387" y="81681"/>
                          <a:pt x="137532" y="60006"/>
                          <a:pt x="207289" y="37010"/>
                        </a:cubicBezTo>
                        <a:cubicBezTo>
                          <a:pt x="131811" y="39651"/>
                          <a:pt x="103754" y="57695"/>
                          <a:pt x="27946" y="104236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45E86EA0-72C4-4FCA-BFD2-987AEEF58169}"/>
                      </a:ext>
                    </a:extLst>
                  </p:cNvPr>
                  <p:cNvSpPr/>
                  <p:nvPr/>
                </p:nvSpPr>
                <p:spPr>
                  <a:xfrm>
                    <a:off x="9835121" y="1887238"/>
                    <a:ext cx="451128" cy="507812"/>
                  </a:xfrm>
                  <a:custGeom>
                    <a:avLst/>
                    <a:gdLst>
                      <a:gd name="connsiteX0" fmla="*/ 87574 w 451128"/>
                      <a:gd name="connsiteY0" fmla="*/ 3712 h 507812"/>
                      <a:gd name="connsiteX1" fmla="*/ 104519 w 451128"/>
                      <a:gd name="connsiteY1" fmla="*/ 631 h 507812"/>
                      <a:gd name="connsiteX2" fmla="*/ 326770 w 451128"/>
                      <a:gd name="connsiteY2" fmla="*/ 53113 h 507812"/>
                      <a:gd name="connsiteX3" fmla="*/ 450769 w 451128"/>
                      <a:gd name="connsiteY3" fmla="*/ 259191 h 507812"/>
                      <a:gd name="connsiteX4" fmla="*/ 239080 w 451128"/>
                      <a:gd name="connsiteY4" fmla="*/ 507079 h 507812"/>
                      <a:gd name="connsiteX5" fmla="*/ 16278 w 451128"/>
                      <a:gd name="connsiteY5" fmla="*/ 376039 h 507812"/>
                      <a:gd name="connsiteX6" fmla="*/ 114971 w 451128"/>
                      <a:gd name="connsiteY6" fmla="*/ 216501 h 507812"/>
                      <a:gd name="connsiteX7" fmla="*/ 118381 w 451128"/>
                      <a:gd name="connsiteY7" fmla="*/ 337310 h 507812"/>
                      <a:gd name="connsiteX8" fmla="*/ 64469 w 451128"/>
                      <a:gd name="connsiteY8" fmla="*/ 335109 h 507812"/>
                      <a:gd name="connsiteX9" fmla="*/ 84713 w 451128"/>
                      <a:gd name="connsiteY9" fmla="*/ 335879 h 507812"/>
                      <a:gd name="connsiteX10" fmla="*/ 130485 w 451128"/>
                      <a:gd name="connsiteY10" fmla="*/ 256221 h 507812"/>
                      <a:gd name="connsiteX11" fmla="*/ 27720 w 451128"/>
                      <a:gd name="connsiteY11" fmla="*/ 285928 h 507812"/>
                      <a:gd name="connsiteX12" fmla="*/ 41034 w 451128"/>
                      <a:gd name="connsiteY12" fmla="*/ 364156 h 507812"/>
                      <a:gd name="connsiteX13" fmla="*/ 171414 w 451128"/>
                      <a:gd name="connsiteY13" fmla="*/ 470991 h 507812"/>
                      <a:gd name="connsiteX14" fmla="*/ 384204 w 451128"/>
                      <a:gd name="connsiteY14" fmla="*/ 390782 h 507812"/>
                      <a:gd name="connsiteX15" fmla="*/ 368910 w 451128"/>
                      <a:gd name="connsiteY15" fmla="*/ 123200 h 507812"/>
                      <a:gd name="connsiteX16" fmla="*/ 151499 w 451128"/>
                      <a:gd name="connsiteY16" fmla="*/ 14494 h 507812"/>
                      <a:gd name="connsiteX17" fmla="*/ 104298 w 451128"/>
                      <a:gd name="connsiteY17" fmla="*/ 7232 h 507812"/>
                      <a:gd name="connsiteX18" fmla="*/ 87574 w 451128"/>
                      <a:gd name="connsiteY18" fmla="*/ 3712 h 507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51128" h="507812">
                        <a:moveTo>
                          <a:pt x="87574" y="3712"/>
                        </a:moveTo>
                        <a:cubicBezTo>
                          <a:pt x="87574" y="2611"/>
                          <a:pt x="93406" y="1291"/>
                          <a:pt x="104519" y="631"/>
                        </a:cubicBezTo>
                        <a:cubicBezTo>
                          <a:pt x="170204" y="-3550"/>
                          <a:pt x="265376" y="12954"/>
                          <a:pt x="326770" y="53113"/>
                        </a:cubicBezTo>
                        <a:cubicBezTo>
                          <a:pt x="396087" y="98554"/>
                          <a:pt x="446038" y="172161"/>
                          <a:pt x="450769" y="259191"/>
                        </a:cubicBezTo>
                        <a:cubicBezTo>
                          <a:pt x="457591" y="386271"/>
                          <a:pt x="366380" y="496737"/>
                          <a:pt x="239080" y="507079"/>
                        </a:cubicBezTo>
                        <a:cubicBezTo>
                          <a:pt x="143797" y="514781"/>
                          <a:pt x="55887" y="461199"/>
                          <a:pt x="16278" y="376039"/>
                        </a:cubicBezTo>
                        <a:cubicBezTo>
                          <a:pt x="-35874" y="263922"/>
                          <a:pt x="48185" y="184374"/>
                          <a:pt x="114971" y="216501"/>
                        </a:cubicBezTo>
                        <a:cubicBezTo>
                          <a:pt x="166353" y="241147"/>
                          <a:pt x="166793" y="313104"/>
                          <a:pt x="118381" y="337310"/>
                        </a:cubicBezTo>
                        <a:cubicBezTo>
                          <a:pt x="89005" y="351943"/>
                          <a:pt x="63479" y="337420"/>
                          <a:pt x="64469" y="335109"/>
                        </a:cubicBezTo>
                        <a:lnTo>
                          <a:pt x="84713" y="335879"/>
                        </a:lnTo>
                        <a:cubicBezTo>
                          <a:pt x="126853" y="333789"/>
                          <a:pt x="150399" y="289889"/>
                          <a:pt x="130485" y="256221"/>
                        </a:cubicBezTo>
                        <a:cubicBezTo>
                          <a:pt x="106719" y="215951"/>
                          <a:pt x="41144" y="223653"/>
                          <a:pt x="27720" y="285928"/>
                        </a:cubicBezTo>
                        <a:cubicBezTo>
                          <a:pt x="22109" y="311894"/>
                          <a:pt x="29481" y="339840"/>
                          <a:pt x="41034" y="364156"/>
                        </a:cubicBezTo>
                        <a:cubicBezTo>
                          <a:pt x="65569" y="415538"/>
                          <a:pt x="115081" y="456688"/>
                          <a:pt x="171414" y="470991"/>
                        </a:cubicBezTo>
                        <a:cubicBezTo>
                          <a:pt x="251843" y="491566"/>
                          <a:pt x="336673" y="459108"/>
                          <a:pt x="384204" y="390782"/>
                        </a:cubicBezTo>
                        <a:cubicBezTo>
                          <a:pt x="441967" y="307823"/>
                          <a:pt x="431515" y="200328"/>
                          <a:pt x="368910" y="123200"/>
                        </a:cubicBezTo>
                        <a:cubicBezTo>
                          <a:pt x="316428" y="58614"/>
                          <a:pt x="226427" y="28907"/>
                          <a:pt x="151499" y="14494"/>
                        </a:cubicBezTo>
                        <a:cubicBezTo>
                          <a:pt x="131255" y="10643"/>
                          <a:pt x="115191" y="8663"/>
                          <a:pt x="104298" y="7232"/>
                        </a:cubicBezTo>
                        <a:cubicBezTo>
                          <a:pt x="93406" y="5802"/>
                          <a:pt x="87574" y="4812"/>
                          <a:pt x="87574" y="3712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3BFE0460-314E-43CE-A023-8A4D9E8C5B99}"/>
                      </a:ext>
                    </a:extLst>
                  </p:cNvPr>
                  <p:cNvSpPr/>
                  <p:nvPr/>
                </p:nvSpPr>
                <p:spPr>
                  <a:xfrm>
                    <a:off x="9930926" y="1906793"/>
                    <a:ext cx="68930" cy="112759"/>
                  </a:xfrm>
                  <a:custGeom>
                    <a:avLst/>
                    <a:gdLst>
                      <a:gd name="connsiteX0" fmla="*/ 33249 w 68930"/>
                      <a:gd name="connsiteY0" fmla="*/ 54243 h 112759"/>
                      <a:gd name="connsiteX1" fmla="*/ 40951 w 68930"/>
                      <a:gd name="connsiteY1" fmla="*/ 58864 h 112759"/>
                      <a:gd name="connsiteX2" fmla="*/ 46892 w 68930"/>
                      <a:gd name="connsiteY2" fmla="*/ 76028 h 112759"/>
                      <a:gd name="connsiteX3" fmla="*/ 48323 w 68930"/>
                      <a:gd name="connsiteY3" fmla="*/ 49182 h 112759"/>
                      <a:gd name="connsiteX4" fmla="*/ 9374 w 68930"/>
                      <a:gd name="connsiteY4" fmla="*/ 0 h 112759"/>
                      <a:gd name="connsiteX5" fmla="*/ 11904 w 68930"/>
                      <a:gd name="connsiteY5" fmla="*/ 770 h 112759"/>
                      <a:gd name="connsiteX6" fmla="*/ 21366 w 68930"/>
                      <a:gd name="connsiteY6" fmla="*/ 4511 h 112759"/>
                      <a:gd name="connsiteX7" fmla="*/ 68237 w 68930"/>
                      <a:gd name="connsiteY7" fmla="*/ 62055 h 112759"/>
                      <a:gd name="connsiteX8" fmla="*/ 40621 w 68930"/>
                      <a:gd name="connsiteY8" fmla="*/ 111786 h 112759"/>
                      <a:gd name="connsiteX9" fmla="*/ 462 w 68930"/>
                      <a:gd name="connsiteY9" fmla="*/ 85930 h 112759"/>
                      <a:gd name="connsiteX10" fmla="*/ 33249 w 68930"/>
                      <a:gd name="connsiteY10" fmla="*/ 54243 h 1127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8930" h="112759">
                        <a:moveTo>
                          <a:pt x="33249" y="54243"/>
                        </a:moveTo>
                        <a:cubicBezTo>
                          <a:pt x="36000" y="55123"/>
                          <a:pt x="38640" y="56663"/>
                          <a:pt x="40951" y="58864"/>
                        </a:cubicBezTo>
                        <a:cubicBezTo>
                          <a:pt x="45682" y="63485"/>
                          <a:pt x="47773" y="69976"/>
                          <a:pt x="46892" y="76028"/>
                        </a:cubicBezTo>
                        <a:cubicBezTo>
                          <a:pt x="51294" y="69646"/>
                          <a:pt x="50963" y="57433"/>
                          <a:pt x="48323" y="49182"/>
                        </a:cubicBezTo>
                        <a:cubicBezTo>
                          <a:pt x="41721" y="28167"/>
                          <a:pt x="24887" y="9902"/>
                          <a:pt x="9374" y="0"/>
                        </a:cubicBezTo>
                        <a:cubicBezTo>
                          <a:pt x="10254" y="220"/>
                          <a:pt x="11134" y="550"/>
                          <a:pt x="11904" y="770"/>
                        </a:cubicBezTo>
                        <a:cubicBezTo>
                          <a:pt x="15205" y="1760"/>
                          <a:pt x="18286" y="3081"/>
                          <a:pt x="21366" y="4511"/>
                        </a:cubicBezTo>
                        <a:cubicBezTo>
                          <a:pt x="42932" y="14964"/>
                          <a:pt x="64496" y="37849"/>
                          <a:pt x="68237" y="62055"/>
                        </a:cubicBezTo>
                        <a:cubicBezTo>
                          <a:pt x="71428" y="82519"/>
                          <a:pt x="63836" y="106285"/>
                          <a:pt x="40621" y="111786"/>
                        </a:cubicBezTo>
                        <a:cubicBezTo>
                          <a:pt x="24337" y="115637"/>
                          <a:pt x="5193" y="108265"/>
                          <a:pt x="462" y="85930"/>
                        </a:cubicBezTo>
                        <a:cubicBezTo>
                          <a:pt x="-3059" y="67996"/>
                          <a:pt x="14105" y="45111"/>
                          <a:pt x="33249" y="5424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8DDAF9EE-1B91-407D-A19A-952C85B0C03A}"/>
                      </a:ext>
                    </a:extLst>
                  </p:cNvPr>
                  <p:cNvSpPr/>
                  <p:nvPr/>
                </p:nvSpPr>
                <p:spPr>
                  <a:xfrm>
                    <a:off x="10014650" y="1927808"/>
                    <a:ext cx="89202" cy="144009"/>
                  </a:xfrm>
                  <a:custGeom>
                    <a:avLst/>
                    <a:gdLst>
                      <a:gd name="connsiteX0" fmla="*/ 39527 w 89202"/>
                      <a:gd name="connsiteY0" fmla="*/ 67226 h 144009"/>
                      <a:gd name="connsiteX1" fmla="*/ 50199 w 89202"/>
                      <a:gd name="connsiteY1" fmla="*/ 72177 h 144009"/>
                      <a:gd name="connsiteX2" fmla="*/ 60432 w 89202"/>
                      <a:gd name="connsiteY2" fmla="*/ 93742 h 144009"/>
                      <a:gd name="connsiteX3" fmla="*/ 58561 w 89202"/>
                      <a:gd name="connsiteY3" fmla="*/ 58534 h 144009"/>
                      <a:gd name="connsiteX4" fmla="*/ 1018 w 89202"/>
                      <a:gd name="connsiteY4" fmla="*/ 0 h 144009"/>
                      <a:gd name="connsiteX5" fmla="*/ 4538 w 89202"/>
                      <a:gd name="connsiteY5" fmla="*/ 660 h 144009"/>
                      <a:gd name="connsiteX6" fmla="*/ 17411 w 89202"/>
                      <a:gd name="connsiteY6" fmla="*/ 4181 h 144009"/>
                      <a:gd name="connsiteX7" fmla="*/ 86618 w 89202"/>
                      <a:gd name="connsiteY7" fmla="*/ 72507 h 144009"/>
                      <a:gd name="connsiteX8" fmla="*/ 57571 w 89202"/>
                      <a:gd name="connsiteY8" fmla="*/ 141273 h 144009"/>
                      <a:gd name="connsiteX9" fmla="*/ 1678 w 89202"/>
                      <a:gd name="connsiteY9" fmla="*/ 113217 h 144009"/>
                      <a:gd name="connsiteX10" fmla="*/ 39527 w 89202"/>
                      <a:gd name="connsiteY10" fmla="*/ 67226 h 144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9202" h="144009">
                        <a:moveTo>
                          <a:pt x="39527" y="67226"/>
                        </a:moveTo>
                        <a:cubicBezTo>
                          <a:pt x="43268" y="67996"/>
                          <a:pt x="46898" y="69646"/>
                          <a:pt x="50199" y="72177"/>
                        </a:cubicBezTo>
                        <a:cubicBezTo>
                          <a:pt x="57021" y="77568"/>
                          <a:pt x="60651" y="85600"/>
                          <a:pt x="60432" y="93742"/>
                        </a:cubicBezTo>
                        <a:cubicBezTo>
                          <a:pt x="65273" y="84830"/>
                          <a:pt x="63072" y="68986"/>
                          <a:pt x="58561" y="58534"/>
                        </a:cubicBezTo>
                        <a:cubicBezTo>
                          <a:pt x="47008" y="32128"/>
                          <a:pt x="22473" y="10673"/>
                          <a:pt x="1018" y="0"/>
                        </a:cubicBezTo>
                        <a:cubicBezTo>
                          <a:pt x="2228" y="220"/>
                          <a:pt x="3328" y="440"/>
                          <a:pt x="4538" y="660"/>
                        </a:cubicBezTo>
                        <a:cubicBezTo>
                          <a:pt x="8939" y="1540"/>
                          <a:pt x="13230" y="2751"/>
                          <a:pt x="17411" y="4181"/>
                        </a:cubicBezTo>
                        <a:cubicBezTo>
                          <a:pt x="47008" y="14854"/>
                          <a:pt x="78256" y="41480"/>
                          <a:pt x="86618" y="72507"/>
                        </a:cubicBezTo>
                        <a:cubicBezTo>
                          <a:pt x="93659" y="98693"/>
                          <a:pt x="87058" y="130821"/>
                          <a:pt x="57571" y="141273"/>
                        </a:cubicBezTo>
                        <a:cubicBezTo>
                          <a:pt x="36886" y="148645"/>
                          <a:pt x="10810" y="141713"/>
                          <a:pt x="1678" y="113217"/>
                        </a:cubicBezTo>
                        <a:cubicBezTo>
                          <a:pt x="-5914" y="90331"/>
                          <a:pt x="13230" y="58094"/>
                          <a:pt x="39527" y="67226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1944D121-3192-489E-945A-19735DD0F5ED}"/>
                      </a:ext>
                    </a:extLst>
                  </p:cNvPr>
                  <p:cNvSpPr/>
                  <p:nvPr/>
                </p:nvSpPr>
                <p:spPr>
                  <a:xfrm>
                    <a:off x="10088612" y="1977870"/>
                    <a:ext cx="113790" cy="185181"/>
                  </a:xfrm>
                  <a:custGeom>
                    <a:avLst/>
                    <a:gdLst>
                      <a:gd name="connsiteX0" fmla="*/ 61507 w 113790"/>
                      <a:gd name="connsiteY0" fmla="*/ 92642 h 185181"/>
                      <a:gd name="connsiteX1" fmla="*/ 71960 w 113790"/>
                      <a:gd name="connsiteY1" fmla="*/ 102434 h 185181"/>
                      <a:gd name="connsiteX2" fmla="*/ 75480 w 113790"/>
                      <a:gd name="connsiteY2" fmla="*/ 131371 h 185181"/>
                      <a:gd name="connsiteX3" fmla="*/ 86703 w 113790"/>
                      <a:gd name="connsiteY3" fmla="*/ 90001 h 185181"/>
                      <a:gd name="connsiteX4" fmla="*/ 42473 w 113790"/>
                      <a:gd name="connsiteY4" fmla="*/ 0 h 185181"/>
                      <a:gd name="connsiteX5" fmla="*/ 46214 w 113790"/>
                      <a:gd name="connsiteY5" fmla="*/ 2091 h 185181"/>
                      <a:gd name="connsiteX6" fmla="*/ 59747 w 113790"/>
                      <a:gd name="connsiteY6" fmla="*/ 11113 h 185181"/>
                      <a:gd name="connsiteX7" fmla="*/ 113660 w 113790"/>
                      <a:gd name="connsiteY7" fmla="*/ 116957 h 185181"/>
                      <a:gd name="connsiteX8" fmla="*/ 53916 w 113790"/>
                      <a:gd name="connsiteY8" fmla="*/ 185173 h 185181"/>
                      <a:gd name="connsiteX9" fmla="*/ 3 w 113790"/>
                      <a:gd name="connsiteY9" fmla="*/ 131041 h 185181"/>
                      <a:gd name="connsiteX10" fmla="*/ 61507 w 113790"/>
                      <a:gd name="connsiteY10" fmla="*/ 92642 h 1851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13790" h="185181">
                        <a:moveTo>
                          <a:pt x="61507" y="92642"/>
                        </a:moveTo>
                        <a:cubicBezTo>
                          <a:pt x="65579" y="94952"/>
                          <a:pt x="69099" y="98253"/>
                          <a:pt x="71960" y="102434"/>
                        </a:cubicBezTo>
                        <a:cubicBezTo>
                          <a:pt x="77901" y="111236"/>
                          <a:pt x="78891" y="122019"/>
                          <a:pt x="75480" y="131371"/>
                        </a:cubicBezTo>
                        <a:cubicBezTo>
                          <a:pt x="84393" y="122899"/>
                          <a:pt x="88024" y="103754"/>
                          <a:pt x="86703" y="90001"/>
                        </a:cubicBezTo>
                        <a:cubicBezTo>
                          <a:pt x="83403" y="54903"/>
                          <a:pt x="63268" y="20575"/>
                          <a:pt x="42473" y="0"/>
                        </a:cubicBezTo>
                        <a:cubicBezTo>
                          <a:pt x="43793" y="660"/>
                          <a:pt x="45003" y="1430"/>
                          <a:pt x="46214" y="2091"/>
                        </a:cubicBezTo>
                        <a:cubicBezTo>
                          <a:pt x="50945" y="4841"/>
                          <a:pt x="55456" y="7812"/>
                          <a:pt x="59747" y="11113"/>
                        </a:cubicBezTo>
                        <a:cubicBezTo>
                          <a:pt x="89894" y="34878"/>
                          <a:pt x="115860" y="77898"/>
                          <a:pt x="113660" y="116957"/>
                        </a:cubicBezTo>
                        <a:cubicBezTo>
                          <a:pt x="111789" y="149965"/>
                          <a:pt x="91874" y="184513"/>
                          <a:pt x="53916" y="185173"/>
                        </a:cubicBezTo>
                        <a:cubicBezTo>
                          <a:pt x="27179" y="185613"/>
                          <a:pt x="-327" y="167569"/>
                          <a:pt x="3" y="131041"/>
                        </a:cubicBezTo>
                        <a:cubicBezTo>
                          <a:pt x="333" y="101664"/>
                          <a:pt x="34661" y="71847"/>
                          <a:pt x="61507" y="92642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6BD592AF-BB1F-40E9-8D59-4A4AF44B3FF4}"/>
                      </a:ext>
                    </a:extLst>
                  </p:cNvPr>
                  <p:cNvSpPr/>
                  <p:nvPr/>
                </p:nvSpPr>
                <p:spPr>
                  <a:xfrm>
                    <a:off x="10054507" y="1835957"/>
                    <a:ext cx="420078" cy="171417"/>
                  </a:xfrm>
                  <a:custGeom>
                    <a:avLst/>
                    <a:gdLst>
                      <a:gd name="connsiteX0" fmla="*/ 43240 w 420078"/>
                      <a:gd name="connsiteY0" fmla="*/ 56313 h 171417"/>
                      <a:gd name="connsiteX1" fmla="*/ 275064 w 420078"/>
                      <a:gd name="connsiteY1" fmla="*/ 94932 h 171417"/>
                      <a:gd name="connsiteX2" fmla="*/ 0 w 420078"/>
                      <a:gd name="connsiteY2" fmla="*/ 51362 h 171417"/>
                      <a:gd name="connsiteX3" fmla="*/ 420078 w 420078"/>
                      <a:gd name="connsiteY3" fmla="*/ 146974 h 171417"/>
                      <a:gd name="connsiteX4" fmla="*/ 255480 w 420078"/>
                      <a:gd name="connsiteY4" fmla="*/ 150935 h 171417"/>
                      <a:gd name="connsiteX5" fmla="*/ 43240 w 420078"/>
                      <a:gd name="connsiteY5" fmla="*/ 56313 h 1714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0078" h="171417">
                        <a:moveTo>
                          <a:pt x="43240" y="56313"/>
                        </a:moveTo>
                        <a:cubicBezTo>
                          <a:pt x="91761" y="43660"/>
                          <a:pt x="192325" y="34418"/>
                          <a:pt x="275064" y="94932"/>
                        </a:cubicBezTo>
                        <a:cubicBezTo>
                          <a:pt x="194305" y="27046"/>
                          <a:pt x="122899" y="19674"/>
                          <a:pt x="0" y="51362"/>
                        </a:cubicBezTo>
                        <a:cubicBezTo>
                          <a:pt x="170760" y="-23016"/>
                          <a:pt x="321275" y="-36329"/>
                          <a:pt x="420078" y="146974"/>
                        </a:cubicBezTo>
                        <a:cubicBezTo>
                          <a:pt x="367376" y="120018"/>
                          <a:pt x="335579" y="209909"/>
                          <a:pt x="255480" y="150935"/>
                        </a:cubicBezTo>
                        <a:cubicBezTo>
                          <a:pt x="248218" y="145654"/>
                          <a:pt x="151395" y="57633"/>
                          <a:pt x="43240" y="5631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22" name="Freeform: Shape 121">
                    <a:extLst>
                      <a:ext uri="{FF2B5EF4-FFF2-40B4-BE49-F238E27FC236}">
                        <a16:creationId xmlns:a16="http://schemas.microsoft.com/office/drawing/2014/main" id="{B1B3ACB2-E8E5-4FCB-90E0-0AC9D1F33818}"/>
                      </a:ext>
                    </a:extLst>
                  </p:cNvPr>
                  <p:cNvSpPr/>
                  <p:nvPr/>
                </p:nvSpPr>
                <p:spPr>
                  <a:xfrm>
                    <a:off x="10286111" y="2050661"/>
                    <a:ext cx="215848" cy="134158"/>
                  </a:xfrm>
                  <a:custGeom>
                    <a:avLst/>
                    <a:gdLst>
                      <a:gd name="connsiteX0" fmla="*/ 103424 w 215848"/>
                      <a:gd name="connsiteY0" fmla="*/ 64190 h 134158"/>
                      <a:gd name="connsiteX1" fmla="*/ 112226 w 215848"/>
                      <a:gd name="connsiteY1" fmla="*/ 79154 h 134158"/>
                      <a:gd name="connsiteX2" fmla="*/ 145124 w 215848"/>
                      <a:gd name="connsiteY2" fmla="*/ 91037 h 134158"/>
                      <a:gd name="connsiteX3" fmla="*/ 93741 w 215848"/>
                      <a:gd name="connsiteY3" fmla="*/ 93567 h 134158"/>
                      <a:gd name="connsiteX4" fmla="*/ 0 w 215848"/>
                      <a:gd name="connsiteY4" fmla="*/ 17209 h 134158"/>
                      <a:gd name="connsiteX5" fmla="*/ 1430 w 215848"/>
                      <a:gd name="connsiteY5" fmla="*/ 22271 h 134158"/>
                      <a:gd name="connsiteX6" fmla="*/ 8472 w 215848"/>
                      <a:gd name="connsiteY6" fmla="*/ 40755 h 134158"/>
                      <a:gd name="connsiteX7" fmla="*/ 118278 w 215848"/>
                      <a:gd name="connsiteY7" fmla="*/ 132736 h 134158"/>
                      <a:gd name="connsiteX8" fmla="*/ 213890 w 215848"/>
                      <a:gd name="connsiteY8" fmla="*/ 79484 h 134158"/>
                      <a:gd name="connsiteX9" fmla="*/ 164708 w 215848"/>
                      <a:gd name="connsiteY9" fmla="*/ 1036 h 134158"/>
                      <a:gd name="connsiteX10" fmla="*/ 103424 w 215848"/>
                      <a:gd name="connsiteY10" fmla="*/ 64190 h 134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848" h="134158">
                        <a:moveTo>
                          <a:pt x="103424" y="64190"/>
                        </a:moveTo>
                        <a:cubicBezTo>
                          <a:pt x="105074" y="69582"/>
                          <a:pt x="108045" y="74753"/>
                          <a:pt x="112226" y="79154"/>
                        </a:cubicBezTo>
                        <a:cubicBezTo>
                          <a:pt x="121028" y="88506"/>
                          <a:pt x="133351" y="92467"/>
                          <a:pt x="145124" y="91037"/>
                        </a:cubicBezTo>
                        <a:cubicBezTo>
                          <a:pt x="132911" y="99509"/>
                          <a:pt x="109476" y="98739"/>
                          <a:pt x="93741" y="93567"/>
                        </a:cubicBezTo>
                        <a:cubicBezTo>
                          <a:pt x="53582" y="80474"/>
                          <a:pt x="18594" y="47466"/>
                          <a:pt x="0" y="17209"/>
                        </a:cubicBezTo>
                        <a:cubicBezTo>
                          <a:pt x="440" y="18860"/>
                          <a:pt x="990" y="20620"/>
                          <a:pt x="1430" y="22271"/>
                        </a:cubicBezTo>
                        <a:cubicBezTo>
                          <a:pt x="3411" y="28652"/>
                          <a:pt x="5721" y="34814"/>
                          <a:pt x="8472" y="40755"/>
                        </a:cubicBezTo>
                        <a:cubicBezTo>
                          <a:pt x="28386" y="82895"/>
                          <a:pt x="71846" y="125145"/>
                          <a:pt x="118278" y="132736"/>
                        </a:cubicBezTo>
                        <a:cubicBezTo>
                          <a:pt x="157337" y="139118"/>
                          <a:pt x="203107" y="124485"/>
                          <a:pt x="213890" y="79484"/>
                        </a:cubicBezTo>
                        <a:cubicBezTo>
                          <a:pt x="221482" y="47797"/>
                          <a:pt x="207398" y="10278"/>
                          <a:pt x="164708" y="1036"/>
                        </a:cubicBezTo>
                        <a:cubicBezTo>
                          <a:pt x="130051" y="-6336"/>
                          <a:pt x="86150" y="26782"/>
                          <a:pt x="103424" y="6419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65C17618-4C92-4125-801B-BCBA491676DB}"/>
                      </a:ext>
                    </a:extLst>
                  </p:cNvPr>
                  <p:cNvSpPr/>
                  <p:nvPr/>
                </p:nvSpPr>
                <p:spPr>
                  <a:xfrm>
                    <a:off x="9996633" y="2112981"/>
                    <a:ext cx="230503" cy="217515"/>
                  </a:xfrm>
                  <a:custGeom>
                    <a:avLst/>
                    <a:gdLst>
                      <a:gd name="connsiteX0" fmla="*/ 215100 w 230503"/>
                      <a:gd name="connsiteY0" fmla="*/ 27616 h 217515"/>
                      <a:gd name="connsiteX1" fmla="*/ 103424 w 230503"/>
                      <a:gd name="connsiteY1" fmla="*/ 158327 h 217515"/>
                      <a:gd name="connsiteX2" fmla="*/ 230503 w 230503"/>
                      <a:gd name="connsiteY2" fmla="*/ 0 h 217515"/>
                      <a:gd name="connsiteX3" fmla="*/ 0 w 230503"/>
                      <a:gd name="connsiteY3" fmla="*/ 212680 h 217515"/>
                      <a:gd name="connsiteX4" fmla="*/ 77128 w 230503"/>
                      <a:gd name="connsiteY4" fmla="*/ 126970 h 217515"/>
                      <a:gd name="connsiteX5" fmla="*/ 188914 w 230503"/>
                      <a:gd name="connsiteY5" fmla="*/ 66015 h 217515"/>
                      <a:gd name="connsiteX6" fmla="*/ 215100 w 230503"/>
                      <a:gd name="connsiteY6" fmla="*/ 27616 h 2175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0503" h="217515">
                        <a:moveTo>
                          <a:pt x="215100" y="27616"/>
                        </a:moveTo>
                        <a:cubicBezTo>
                          <a:pt x="204427" y="87470"/>
                          <a:pt x="162068" y="138412"/>
                          <a:pt x="103424" y="158327"/>
                        </a:cubicBezTo>
                        <a:cubicBezTo>
                          <a:pt x="186493" y="135442"/>
                          <a:pt x="218181" y="83620"/>
                          <a:pt x="230503" y="0"/>
                        </a:cubicBezTo>
                        <a:cubicBezTo>
                          <a:pt x="230503" y="146994"/>
                          <a:pt x="153816" y="240296"/>
                          <a:pt x="0" y="212680"/>
                        </a:cubicBezTo>
                        <a:cubicBezTo>
                          <a:pt x="44670" y="199037"/>
                          <a:pt x="3851" y="148975"/>
                          <a:pt x="77128" y="126970"/>
                        </a:cubicBezTo>
                        <a:cubicBezTo>
                          <a:pt x="119048" y="114317"/>
                          <a:pt x="155466" y="101334"/>
                          <a:pt x="188914" y="66015"/>
                        </a:cubicBezTo>
                        <a:cubicBezTo>
                          <a:pt x="199257" y="54683"/>
                          <a:pt x="208389" y="41920"/>
                          <a:pt x="215100" y="27616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A73EFC05-C168-40E9-9035-422217E04CE6}"/>
                      </a:ext>
                    </a:extLst>
                  </p:cNvPr>
                  <p:cNvSpPr/>
                  <p:nvPr/>
                </p:nvSpPr>
                <p:spPr>
                  <a:xfrm>
                    <a:off x="10027053" y="2385405"/>
                    <a:ext cx="225944" cy="370382"/>
                  </a:xfrm>
                  <a:custGeom>
                    <a:avLst/>
                    <a:gdLst>
                      <a:gd name="connsiteX0" fmla="*/ 162345 w 225944"/>
                      <a:gd name="connsiteY0" fmla="*/ 0 h 370382"/>
                      <a:gd name="connsiteX1" fmla="*/ 58701 w 225944"/>
                      <a:gd name="connsiteY1" fmla="*/ 173181 h 370382"/>
                      <a:gd name="connsiteX2" fmla="*/ 110193 w 225944"/>
                      <a:gd name="connsiteY2" fmla="*/ 271103 h 370382"/>
                      <a:gd name="connsiteX3" fmla="*/ 152883 w 225944"/>
                      <a:gd name="connsiteY3" fmla="*/ 243597 h 370382"/>
                      <a:gd name="connsiteX4" fmla="*/ 104691 w 225944"/>
                      <a:gd name="connsiteY4" fmla="*/ 185614 h 370382"/>
                      <a:gd name="connsiteX5" fmla="*/ 225720 w 225944"/>
                      <a:gd name="connsiteY5" fmla="*/ 270333 h 370382"/>
                      <a:gd name="connsiteX6" fmla="*/ 108652 w 225944"/>
                      <a:gd name="connsiteY6" fmla="*/ 369797 h 370382"/>
                      <a:gd name="connsiteX7" fmla="*/ 57 w 225944"/>
                      <a:gd name="connsiteY7" fmla="*/ 222912 h 370382"/>
                      <a:gd name="connsiteX8" fmla="*/ 125707 w 225944"/>
                      <a:gd name="connsiteY8" fmla="*/ 19585 h 370382"/>
                      <a:gd name="connsiteX9" fmla="*/ 154423 w 225944"/>
                      <a:gd name="connsiteY9" fmla="*/ 3741 h 370382"/>
                      <a:gd name="connsiteX10" fmla="*/ 162345 w 225944"/>
                      <a:gd name="connsiteY10" fmla="*/ 0 h 37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25944" h="370382">
                        <a:moveTo>
                          <a:pt x="162345" y="0"/>
                        </a:moveTo>
                        <a:cubicBezTo>
                          <a:pt x="117124" y="37959"/>
                          <a:pt x="71134" y="103424"/>
                          <a:pt x="58701" y="173181"/>
                        </a:cubicBezTo>
                        <a:cubicBezTo>
                          <a:pt x="51549" y="213450"/>
                          <a:pt x="63872" y="268573"/>
                          <a:pt x="110193" y="271103"/>
                        </a:cubicBezTo>
                        <a:cubicBezTo>
                          <a:pt x="129668" y="272204"/>
                          <a:pt x="147712" y="261531"/>
                          <a:pt x="152883" y="243597"/>
                        </a:cubicBezTo>
                        <a:cubicBezTo>
                          <a:pt x="165976" y="198487"/>
                          <a:pt x="123286" y="178352"/>
                          <a:pt x="104691" y="185614"/>
                        </a:cubicBezTo>
                        <a:cubicBezTo>
                          <a:pt x="162896" y="142263"/>
                          <a:pt x="230341" y="209599"/>
                          <a:pt x="225720" y="270333"/>
                        </a:cubicBezTo>
                        <a:cubicBezTo>
                          <a:pt x="220219" y="343500"/>
                          <a:pt x="162125" y="375188"/>
                          <a:pt x="108652" y="369797"/>
                        </a:cubicBezTo>
                        <a:cubicBezTo>
                          <a:pt x="32625" y="362095"/>
                          <a:pt x="-1593" y="289368"/>
                          <a:pt x="57" y="222912"/>
                        </a:cubicBezTo>
                        <a:cubicBezTo>
                          <a:pt x="2037" y="144024"/>
                          <a:pt x="61231" y="62165"/>
                          <a:pt x="125707" y="19585"/>
                        </a:cubicBezTo>
                        <a:cubicBezTo>
                          <a:pt x="134949" y="13643"/>
                          <a:pt x="144521" y="8362"/>
                          <a:pt x="154423" y="3741"/>
                        </a:cubicBezTo>
                        <a:cubicBezTo>
                          <a:pt x="157064" y="2421"/>
                          <a:pt x="159704" y="1210"/>
                          <a:pt x="162345" y="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E0BFC817-8D70-4ADD-9D7E-F6109292C81A}"/>
                      </a:ext>
                    </a:extLst>
                  </p:cNvPr>
                  <p:cNvSpPr/>
                  <p:nvPr/>
                </p:nvSpPr>
                <p:spPr>
                  <a:xfrm>
                    <a:off x="10216496" y="2143129"/>
                    <a:ext cx="154767" cy="413806"/>
                  </a:xfrm>
                  <a:custGeom>
                    <a:avLst/>
                    <a:gdLst>
                      <a:gd name="connsiteX0" fmla="*/ 86779 w 154767"/>
                      <a:gd name="connsiteY0" fmla="*/ 42140 h 413806"/>
                      <a:gd name="connsiteX1" fmla="*/ 69945 w 154767"/>
                      <a:gd name="connsiteY1" fmla="*/ 269343 h 413806"/>
                      <a:gd name="connsiteX2" fmla="*/ 87769 w 154767"/>
                      <a:gd name="connsiteY2" fmla="*/ 0 h 413806"/>
                      <a:gd name="connsiteX3" fmla="*/ 32976 w 154767"/>
                      <a:gd name="connsiteY3" fmla="*/ 413807 h 413806"/>
                      <a:gd name="connsiteX4" fmla="*/ 15152 w 154767"/>
                      <a:gd name="connsiteY4" fmla="*/ 255260 h 413806"/>
                      <a:gd name="connsiteX5" fmla="*/ 86779 w 154767"/>
                      <a:gd name="connsiteY5" fmla="*/ 42140 h 413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4767" h="413806">
                        <a:moveTo>
                          <a:pt x="86779" y="42140"/>
                        </a:moveTo>
                        <a:cubicBezTo>
                          <a:pt x="102952" y="87910"/>
                          <a:pt x="120337" y="184183"/>
                          <a:pt x="69945" y="269343"/>
                        </a:cubicBezTo>
                        <a:cubicBezTo>
                          <a:pt x="127489" y="185503"/>
                          <a:pt x="128368" y="115967"/>
                          <a:pt x="87769" y="0"/>
                        </a:cubicBezTo>
                        <a:cubicBezTo>
                          <a:pt x="173039" y="158547"/>
                          <a:pt x="198565" y="302791"/>
                          <a:pt x="32976" y="413807"/>
                        </a:cubicBezTo>
                        <a:cubicBezTo>
                          <a:pt x="54101" y="360554"/>
                          <a:pt x="-34030" y="337559"/>
                          <a:pt x="15152" y="255260"/>
                        </a:cubicBezTo>
                        <a:cubicBezTo>
                          <a:pt x="19553" y="247778"/>
                          <a:pt x="94811" y="146664"/>
                          <a:pt x="86779" y="4214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054767F3-1E5E-4A69-90C2-9DEB33D10E9A}"/>
                      </a:ext>
                    </a:extLst>
                  </p:cNvPr>
                  <p:cNvSpPr/>
                  <p:nvPr/>
                </p:nvSpPr>
                <p:spPr>
                  <a:xfrm>
                    <a:off x="9685150" y="1707867"/>
                    <a:ext cx="221041" cy="192545"/>
                  </a:xfrm>
                  <a:custGeom>
                    <a:avLst/>
                    <a:gdLst>
                      <a:gd name="connsiteX0" fmla="*/ 33778 w 221041"/>
                      <a:gd name="connsiteY0" fmla="*/ 177802 h 192545"/>
                      <a:gd name="connsiteX1" fmla="*/ 175491 w 221041"/>
                      <a:gd name="connsiteY1" fmla="*/ 111236 h 192545"/>
                      <a:gd name="connsiteX2" fmla="*/ 221041 w 221041"/>
                      <a:gd name="connsiteY2" fmla="*/ 0 h 192545"/>
                      <a:gd name="connsiteX3" fmla="*/ 101883 w 221041"/>
                      <a:gd name="connsiteY3" fmla="*/ 38509 h 192545"/>
                      <a:gd name="connsiteX4" fmla="*/ 0 w 221041"/>
                      <a:gd name="connsiteY4" fmla="*/ 192545 h 192545"/>
                      <a:gd name="connsiteX5" fmla="*/ 172520 w 221041"/>
                      <a:gd name="connsiteY5" fmla="*/ 44890 h 192545"/>
                      <a:gd name="connsiteX6" fmla="*/ 33778 w 221041"/>
                      <a:gd name="connsiteY6" fmla="*/ 177802 h 19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1041" h="192545">
                        <a:moveTo>
                          <a:pt x="33778" y="177802"/>
                        </a:moveTo>
                        <a:cubicBezTo>
                          <a:pt x="66235" y="172850"/>
                          <a:pt x="142483" y="146114"/>
                          <a:pt x="175491" y="111236"/>
                        </a:cubicBezTo>
                        <a:cubicBezTo>
                          <a:pt x="212350" y="72287"/>
                          <a:pt x="195186" y="43240"/>
                          <a:pt x="221041" y="0"/>
                        </a:cubicBezTo>
                        <a:cubicBezTo>
                          <a:pt x="176041" y="22225"/>
                          <a:pt x="143473" y="4841"/>
                          <a:pt x="101883" y="38509"/>
                        </a:cubicBezTo>
                        <a:cubicBezTo>
                          <a:pt x="64585" y="68766"/>
                          <a:pt x="34328" y="147985"/>
                          <a:pt x="0" y="192545"/>
                        </a:cubicBezTo>
                        <a:cubicBezTo>
                          <a:pt x="73827" y="146554"/>
                          <a:pt x="121248" y="98033"/>
                          <a:pt x="172520" y="44890"/>
                        </a:cubicBezTo>
                        <a:cubicBezTo>
                          <a:pt x="136982" y="112226"/>
                          <a:pt x="108595" y="129610"/>
                          <a:pt x="33778" y="177802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74561E15-6E30-47E0-AB82-AEF286701B4F}"/>
                      </a:ext>
                    </a:extLst>
                  </p:cNvPr>
                  <p:cNvSpPr/>
                  <p:nvPr/>
                </p:nvSpPr>
                <p:spPr>
                  <a:xfrm>
                    <a:off x="10371161" y="2194180"/>
                    <a:ext cx="194635" cy="219721"/>
                  </a:xfrm>
                  <a:custGeom>
                    <a:avLst/>
                    <a:gdLst>
                      <a:gd name="connsiteX0" fmla="*/ 163058 w 194635"/>
                      <a:gd name="connsiteY0" fmla="*/ 200687 h 219721"/>
                      <a:gd name="connsiteX1" fmla="*/ 30917 w 194635"/>
                      <a:gd name="connsiteY1" fmla="*/ 116297 h 219721"/>
                      <a:gd name="connsiteX2" fmla="*/ 0 w 194635"/>
                      <a:gd name="connsiteY2" fmla="*/ 0 h 219721"/>
                      <a:gd name="connsiteX3" fmla="*/ 113216 w 194635"/>
                      <a:gd name="connsiteY3" fmla="*/ 53692 h 219721"/>
                      <a:gd name="connsiteX4" fmla="*/ 194636 w 194635"/>
                      <a:gd name="connsiteY4" fmla="*/ 219721 h 219721"/>
                      <a:gd name="connsiteX5" fmla="*/ 42360 w 194635"/>
                      <a:gd name="connsiteY5" fmla="*/ 50942 h 219721"/>
                      <a:gd name="connsiteX6" fmla="*/ 163058 w 194635"/>
                      <a:gd name="connsiteY6" fmla="*/ 200687 h 21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94635" h="219721">
                        <a:moveTo>
                          <a:pt x="163058" y="200687"/>
                        </a:moveTo>
                        <a:cubicBezTo>
                          <a:pt x="131591" y="191555"/>
                          <a:pt x="59304" y="155246"/>
                          <a:pt x="30917" y="116297"/>
                        </a:cubicBezTo>
                        <a:cubicBezTo>
                          <a:pt x="-660" y="72947"/>
                          <a:pt x="20025" y="46321"/>
                          <a:pt x="0" y="0"/>
                        </a:cubicBezTo>
                        <a:cubicBezTo>
                          <a:pt x="41810" y="27946"/>
                          <a:pt x="76358" y="14853"/>
                          <a:pt x="113216" y="53692"/>
                        </a:cubicBezTo>
                        <a:cubicBezTo>
                          <a:pt x="146334" y="88571"/>
                          <a:pt x="166359" y="170980"/>
                          <a:pt x="194636" y="219721"/>
                        </a:cubicBezTo>
                        <a:cubicBezTo>
                          <a:pt x="127300" y="164598"/>
                          <a:pt x="86480" y="110246"/>
                          <a:pt x="42360" y="50942"/>
                        </a:cubicBezTo>
                        <a:cubicBezTo>
                          <a:pt x="69097" y="122239"/>
                          <a:pt x="94952" y="143143"/>
                          <a:pt x="163058" y="20068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457DBA89-B72D-41CB-919B-D72FBB68185D}"/>
                      </a:ext>
                    </a:extLst>
                  </p:cNvPr>
                  <p:cNvSpPr/>
                  <p:nvPr/>
                </p:nvSpPr>
                <p:spPr>
                  <a:xfrm>
                    <a:off x="9714448" y="1170915"/>
                    <a:ext cx="503530" cy="454898"/>
                  </a:xfrm>
                  <a:custGeom>
                    <a:avLst/>
                    <a:gdLst>
                      <a:gd name="connsiteX0" fmla="*/ 499816 w 503530"/>
                      <a:gd name="connsiteY0" fmla="*/ 88377 h 454898"/>
                      <a:gd name="connsiteX1" fmla="*/ 502897 w 503530"/>
                      <a:gd name="connsiteY1" fmla="*/ 105431 h 454898"/>
                      <a:gd name="connsiteX2" fmla="*/ 450854 w 503530"/>
                      <a:gd name="connsiteY2" fmla="*/ 329553 h 454898"/>
                      <a:gd name="connsiteX3" fmla="*/ 246537 w 503530"/>
                      <a:gd name="connsiteY3" fmla="*/ 454543 h 454898"/>
                      <a:gd name="connsiteX4" fmla="*/ 739 w 503530"/>
                      <a:gd name="connsiteY4" fmla="*/ 241093 h 454898"/>
                      <a:gd name="connsiteX5" fmla="*/ 130679 w 503530"/>
                      <a:gd name="connsiteY5" fmla="*/ 16420 h 454898"/>
                      <a:gd name="connsiteX6" fmla="*/ 288896 w 503530"/>
                      <a:gd name="connsiteY6" fmla="*/ 115993 h 454898"/>
                      <a:gd name="connsiteX7" fmla="*/ 169188 w 503530"/>
                      <a:gd name="connsiteY7" fmla="*/ 119404 h 454898"/>
                      <a:gd name="connsiteX8" fmla="*/ 171389 w 503530"/>
                      <a:gd name="connsiteY8" fmla="*/ 65051 h 454898"/>
                      <a:gd name="connsiteX9" fmla="*/ 170619 w 503530"/>
                      <a:gd name="connsiteY9" fmla="*/ 85516 h 454898"/>
                      <a:gd name="connsiteX10" fmla="*/ 249617 w 503530"/>
                      <a:gd name="connsiteY10" fmla="*/ 131727 h 454898"/>
                      <a:gd name="connsiteX11" fmla="*/ 220130 w 503530"/>
                      <a:gd name="connsiteY11" fmla="*/ 28083 h 454898"/>
                      <a:gd name="connsiteX12" fmla="*/ 142562 w 503530"/>
                      <a:gd name="connsiteY12" fmla="*/ 41506 h 454898"/>
                      <a:gd name="connsiteX13" fmla="*/ 36607 w 503530"/>
                      <a:gd name="connsiteY13" fmla="*/ 172987 h 454898"/>
                      <a:gd name="connsiteX14" fmla="*/ 116156 w 503530"/>
                      <a:gd name="connsiteY14" fmla="*/ 387537 h 454898"/>
                      <a:gd name="connsiteX15" fmla="*/ 381428 w 503530"/>
                      <a:gd name="connsiteY15" fmla="*/ 372133 h 454898"/>
                      <a:gd name="connsiteX16" fmla="*/ 489254 w 503530"/>
                      <a:gd name="connsiteY16" fmla="*/ 152852 h 454898"/>
                      <a:gd name="connsiteX17" fmla="*/ 496405 w 503530"/>
                      <a:gd name="connsiteY17" fmla="*/ 105321 h 454898"/>
                      <a:gd name="connsiteX18" fmla="*/ 499816 w 503530"/>
                      <a:gd name="connsiteY18" fmla="*/ 88377 h 454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03530" h="454898">
                        <a:moveTo>
                          <a:pt x="499816" y="88377"/>
                        </a:moveTo>
                        <a:cubicBezTo>
                          <a:pt x="500916" y="88377"/>
                          <a:pt x="502236" y="94208"/>
                          <a:pt x="502897" y="105431"/>
                        </a:cubicBezTo>
                        <a:cubicBezTo>
                          <a:pt x="507078" y="171776"/>
                          <a:pt x="490683" y="267719"/>
                          <a:pt x="450854" y="329553"/>
                        </a:cubicBezTo>
                        <a:cubicBezTo>
                          <a:pt x="405854" y="399530"/>
                          <a:pt x="332797" y="449922"/>
                          <a:pt x="246537" y="454543"/>
                        </a:cubicBezTo>
                        <a:cubicBezTo>
                          <a:pt x="120557" y="461364"/>
                          <a:pt x="10971" y="369383"/>
                          <a:pt x="739" y="241093"/>
                        </a:cubicBezTo>
                        <a:cubicBezTo>
                          <a:pt x="-6963" y="144930"/>
                          <a:pt x="46180" y="56359"/>
                          <a:pt x="130679" y="16420"/>
                        </a:cubicBezTo>
                        <a:cubicBezTo>
                          <a:pt x="241805" y="-36172"/>
                          <a:pt x="320694" y="48548"/>
                          <a:pt x="288896" y="115993"/>
                        </a:cubicBezTo>
                        <a:cubicBezTo>
                          <a:pt x="264470" y="167815"/>
                          <a:pt x="193064" y="168256"/>
                          <a:pt x="169188" y="119404"/>
                        </a:cubicBezTo>
                        <a:cubicBezTo>
                          <a:pt x="154665" y="89807"/>
                          <a:pt x="169078" y="64061"/>
                          <a:pt x="171389" y="65051"/>
                        </a:cubicBezTo>
                        <a:lnTo>
                          <a:pt x="170619" y="85516"/>
                        </a:lnTo>
                        <a:cubicBezTo>
                          <a:pt x="172599" y="127986"/>
                          <a:pt x="216170" y="151752"/>
                          <a:pt x="249617" y="131727"/>
                        </a:cubicBezTo>
                        <a:cubicBezTo>
                          <a:pt x="289557" y="107851"/>
                          <a:pt x="281965" y="41616"/>
                          <a:pt x="220130" y="28083"/>
                        </a:cubicBezTo>
                        <a:cubicBezTo>
                          <a:pt x="194384" y="22471"/>
                          <a:pt x="166658" y="29843"/>
                          <a:pt x="142562" y="41506"/>
                        </a:cubicBezTo>
                        <a:cubicBezTo>
                          <a:pt x="91620" y="66152"/>
                          <a:pt x="50800" y="116213"/>
                          <a:pt x="36607" y="172987"/>
                        </a:cubicBezTo>
                        <a:cubicBezTo>
                          <a:pt x="16252" y="254186"/>
                          <a:pt x="48380" y="339676"/>
                          <a:pt x="116156" y="387537"/>
                        </a:cubicBezTo>
                        <a:cubicBezTo>
                          <a:pt x="198455" y="445741"/>
                          <a:pt x="305070" y="435288"/>
                          <a:pt x="381428" y="372133"/>
                        </a:cubicBezTo>
                        <a:cubicBezTo>
                          <a:pt x="445463" y="319211"/>
                          <a:pt x="474950" y="228440"/>
                          <a:pt x="489254" y="152852"/>
                        </a:cubicBezTo>
                        <a:cubicBezTo>
                          <a:pt x="493104" y="132387"/>
                          <a:pt x="494974" y="116323"/>
                          <a:pt x="496405" y="105321"/>
                        </a:cubicBezTo>
                        <a:cubicBezTo>
                          <a:pt x="497725" y="94208"/>
                          <a:pt x="498716" y="88377"/>
                          <a:pt x="499816" y="8837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A7EC4963-56C8-45DC-9A40-D585D437EBCA}"/>
                      </a:ext>
                    </a:extLst>
                  </p:cNvPr>
                  <p:cNvSpPr/>
                  <p:nvPr/>
                </p:nvSpPr>
                <p:spPr>
                  <a:xfrm>
                    <a:off x="10034869" y="1351956"/>
                    <a:ext cx="142865" cy="89809"/>
                  </a:xfrm>
                  <a:custGeom>
                    <a:avLst/>
                    <a:gdLst>
                      <a:gd name="connsiteX0" fmla="*/ 76190 w 142865"/>
                      <a:gd name="connsiteY0" fmla="*/ 39917 h 89809"/>
                      <a:gd name="connsiteX1" fmla="*/ 71349 w 142865"/>
                      <a:gd name="connsiteY1" fmla="*/ 50700 h 89809"/>
                      <a:gd name="connsiteX2" fmla="*/ 49895 w 142865"/>
                      <a:gd name="connsiteY2" fmla="*/ 60932 h 89809"/>
                      <a:gd name="connsiteX3" fmla="*/ 84773 w 142865"/>
                      <a:gd name="connsiteY3" fmla="*/ 59062 h 89809"/>
                      <a:gd name="connsiteX4" fmla="*/ 142866 w 142865"/>
                      <a:gd name="connsiteY4" fmla="*/ 968 h 89809"/>
                      <a:gd name="connsiteX5" fmla="*/ 142206 w 142865"/>
                      <a:gd name="connsiteY5" fmla="*/ 4489 h 89809"/>
                      <a:gd name="connsiteX6" fmla="*/ 138685 w 142865"/>
                      <a:gd name="connsiteY6" fmla="*/ 17472 h 89809"/>
                      <a:gd name="connsiteX7" fmla="*/ 70909 w 142865"/>
                      <a:gd name="connsiteY7" fmla="*/ 87228 h 89809"/>
                      <a:gd name="connsiteX8" fmla="*/ 2693 w 142865"/>
                      <a:gd name="connsiteY8" fmla="*/ 57961 h 89809"/>
                      <a:gd name="connsiteX9" fmla="*/ 30530 w 142865"/>
                      <a:gd name="connsiteY9" fmla="*/ 1628 h 89809"/>
                      <a:gd name="connsiteX10" fmla="*/ 76190 w 142865"/>
                      <a:gd name="connsiteY10" fmla="*/ 39917 h 89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2865" h="89809">
                        <a:moveTo>
                          <a:pt x="76190" y="39917"/>
                        </a:moveTo>
                        <a:cubicBezTo>
                          <a:pt x="75420" y="43658"/>
                          <a:pt x="73770" y="47399"/>
                          <a:pt x="71349" y="50700"/>
                        </a:cubicBezTo>
                        <a:cubicBezTo>
                          <a:pt x="66068" y="57631"/>
                          <a:pt x="58036" y="61152"/>
                          <a:pt x="49895" y="60932"/>
                        </a:cubicBezTo>
                        <a:cubicBezTo>
                          <a:pt x="58696" y="65773"/>
                          <a:pt x="74540" y="63683"/>
                          <a:pt x="84773" y="59062"/>
                        </a:cubicBezTo>
                        <a:cubicBezTo>
                          <a:pt x="110959" y="47399"/>
                          <a:pt x="132304" y="22643"/>
                          <a:pt x="142866" y="968"/>
                        </a:cubicBezTo>
                        <a:cubicBezTo>
                          <a:pt x="142646" y="2178"/>
                          <a:pt x="142426" y="3278"/>
                          <a:pt x="142206" y="4489"/>
                        </a:cubicBezTo>
                        <a:cubicBezTo>
                          <a:pt x="141326" y="8890"/>
                          <a:pt x="140115" y="13291"/>
                          <a:pt x="138685" y="17472"/>
                        </a:cubicBezTo>
                        <a:cubicBezTo>
                          <a:pt x="128123" y="47289"/>
                          <a:pt x="101716" y="78866"/>
                          <a:pt x="70909" y="87228"/>
                        </a:cubicBezTo>
                        <a:cubicBezTo>
                          <a:pt x="44943" y="94270"/>
                          <a:pt x="13035" y="87668"/>
                          <a:pt x="2693" y="57961"/>
                        </a:cubicBezTo>
                        <a:cubicBezTo>
                          <a:pt x="-4568" y="37166"/>
                          <a:pt x="2253" y="10870"/>
                          <a:pt x="30530" y="1628"/>
                        </a:cubicBezTo>
                        <a:cubicBezTo>
                          <a:pt x="53305" y="-5854"/>
                          <a:pt x="85212" y="13401"/>
                          <a:pt x="76190" y="3991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34601969-4748-4B61-B716-B477B0C0EBDD}"/>
                      </a:ext>
                    </a:extLst>
                  </p:cNvPr>
                  <p:cNvSpPr/>
                  <p:nvPr/>
                </p:nvSpPr>
                <p:spPr>
                  <a:xfrm>
                    <a:off x="9944253" y="1426748"/>
                    <a:ext cx="183751" cy="114779"/>
                  </a:xfrm>
                  <a:custGeom>
                    <a:avLst/>
                    <a:gdLst>
                      <a:gd name="connsiteX0" fmla="*/ 91989 w 183751"/>
                      <a:gd name="connsiteY0" fmla="*/ 61947 h 114779"/>
                      <a:gd name="connsiteX1" fmla="*/ 82197 w 183751"/>
                      <a:gd name="connsiteY1" fmla="*/ 72510 h 114779"/>
                      <a:gd name="connsiteX2" fmla="*/ 53480 w 183751"/>
                      <a:gd name="connsiteY2" fmla="*/ 76141 h 114779"/>
                      <a:gd name="connsiteX3" fmla="*/ 94520 w 183751"/>
                      <a:gd name="connsiteY3" fmla="*/ 87473 h 114779"/>
                      <a:gd name="connsiteX4" fmla="*/ 183751 w 183751"/>
                      <a:gd name="connsiteY4" fmla="*/ 42803 h 114779"/>
                      <a:gd name="connsiteX5" fmla="*/ 181661 w 183751"/>
                      <a:gd name="connsiteY5" fmla="*/ 46654 h 114779"/>
                      <a:gd name="connsiteX6" fmla="*/ 172638 w 183751"/>
                      <a:gd name="connsiteY6" fmla="*/ 60297 h 114779"/>
                      <a:gd name="connsiteX7" fmla="*/ 67673 w 183751"/>
                      <a:gd name="connsiteY7" fmla="*/ 114650 h 114779"/>
                      <a:gd name="connsiteX8" fmla="*/ 8 w 183751"/>
                      <a:gd name="connsiteY8" fmla="*/ 54356 h 114779"/>
                      <a:gd name="connsiteX9" fmla="*/ 53590 w 183751"/>
                      <a:gd name="connsiteY9" fmla="*/ 3 h 114779"/>
                      <a:gd name="connsiteX10" fmla="*/ 91989 w 183751"/>
                      <a:gd name="connsiteY10" fmla="*/ 61947 h 114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3751" h="114779">
                        <a:moveTo>
                          <a:pt x="91989" y="61947"/>
                        </a:moveTo>
                        <a:cubicBezTo>
                          <a:pt x="89679" y="66018"/>
                          <a:pt x="86378" y="69649"/>
                          <a:pt x="82197" y="72510"/>
                        </a:cubicBezTo>
                        <a:cubicBezTo>
                          <a:pt x="73395" y="78451"/>
                          <a:pt x="62723" y="79442"/>
                          <a:pt x="53480" y="76141"/>
                        </a:cubicBezTo>
                        <a:cubicBezTo>
                          <a:pt x="61842" y="85163"/>
                          <a:pt x="80877" y="88794"/>
                          <a:pt x="94520" y="87473"/>
                        </a:cubicBezTo>
                        <a:cubicBezTo>
                          <a:pt x="129288" y="84173"/>
                          <a:pt x="163286" y="63818"/>
                          <a:pt x="183751" y="42803"/>
                        </a:cubicBezTo>
                        <a:cubicBezTo>
                          <a:pt x="183091" y="44123"/>
                          <a:pt x="182431" y="45334"/>
                          <a:pt x="181661" y="46654"/>
                        </a:cubicBezTo>
                        <a:cubicBezTo>
                          <a:pt x="178910" y="51385"/>
                          <a:pt x="175939" y="56006"/>
                          <a:pt x="172638" y="60297"/>
                        </a:cubicBezTo>
                        <a:cubicBezTo>
                          <a:pt x="149093" y="90664"/>
                          <a:pt x="106513" y="116850"/>
                          <a:pt x="67673" y="114650"/>
                        </a:cubicBezTo>
                        <a:cubicBezTo>
                          <a:pt x="34996" y="112779"/>
                          <a:pt x="668" y="92645"/>
                          <a:pt x="8" y="54356"/>
                        </a:cubicBezTo>
                        <a:cubicBezTo>
                          <a:pt x="-433" y="27399"/>
                          <a:pt x="17502" y="-327"/>
                          <a:pt x="53590" y="3"/>
                        </a:cubicBezTo>
                        <a:cubicBezTo>
                          <a:pt x="83077" y="113"/>
                          <a:pt x="112564" y="34881"/>
                          <a:pt x="91989" y="6194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CE771E1A-6971-46F6-901F-7F6F9354F7D9}"/>
                      </a:ext>
                    </a:extLst>
                  </p:cNvPr>
                  <p:cNvSpPr/>
                  <p:nvPr/>
                </p:nvSpPr>
                <p:spPr>
                  <a:xfrm>
                    <a:off x="10098765" y="1392203"/>
                    <a:ext cx="170079" cy="423599"/>
                  </a:xfrm>
                  <a:custGeom>
                    <a:avLst/>
                    <a:gdLst>
                      <a:gd name="connsiteX0" fmla="*/ 114179 w 170079"/>
                      <a:gd name="connsiteY0" fmla="*/ 43570 h 423599"/>
                      <a:gd name="connsiteX1" fmla="*/ 75890 w 170079"/>
                      <a:gd name="connsiteY1" fmla="*/ 277375 h 423599"/>
                      <a:gd name="connsiteX2" fmla="*/ 119130 w 170079"/>
                      <a:gd name="connsiteY2" fmla="*/ 0 h 423599"/>
                      <a:gd name="connsiteX3" fmla="*/ 24288 w 170079"/>
                      <a:gd name="connsiteY3" fmla="*/ 423599 h 423599"/>
                      <a:gd name="connsiteX4" fmla="*/ 20327 w 170079"/>
                      <a:gd name="connsiteY4" fmla="*/ 257680 h 423599"/>
                      <a:gd name="connsiteX5" fmla="*/ 114179 w 170079"/>
                      <a:gd name="connsiteY5" fmla="*/ 43570 h 423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0079" h="423599">
                        <a:moveTo>
                          <a:pt x="114179" y="43570"/>
                        </a:moveTo>
                        <a:cubicBezTo>
                          <a:pt x="126722" y="92422"/>
                          <a:pt x="135854" y="193865"/>
                          <a:pt x="75890" y="277375"/>
                        </a:cubicBezTo>
                        <a:cubicBezTo>
                          <a:pt x="143226" y="195956"/>
                          <a:pt x="150597" y="123889"/>
                          <a:pt x="119130" y="0"/>
                        </a:cubicBezTo>
                        <a:cubicBezTo>
                          <a:pt x="192958" y="172190"/>
                          <a:pt x="206051" y="324026"/>
                          <a:pt x="24288" y="423599"/>
                        </a:cubicBezTo>
                        <a:cubicBezTo>
                          <a:pt x="51024" y="370457"/>
                          <a:pt x="-38207" y="338329"/>
                          <a:pt x="20327" y="257680"/>
                        </a:cubicBezTo>
                        <a:cubicBezTo>
                          <a:pt x="25608" y="250419"/>
                          <a:pt x="112859" y="152606"/>
                          <a:pt x="114179" y="4357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32A03233-C176-4A09-8D7C-EC9EF73758B6}"/>
                      </a:ext>
                    </a:extLst>
                  </p:cNvPr>
                  <p:cNvSpPr/>
                  <p:nvPr/>
                </p:nvSpPr>
                <p:spPr>
                  <a:xfrm>
                    <a:off x="9922696" y="1625677"/>
                    <a:ext cx="133100" cy="217716"/>
                  </a:xfrm>
                  <a:custGeom>
                    <a:avLst/>
                    <a:gdLst>
                      <a:gd name="connsiteX0" fmla="*/ 69536 w 133100"/>
                      <a:gd name="connsiteY0" fmla="*/ 104414 h 217716"/>
                      <a:gd name="connsiteX1" fmla="*/ 54683 w 133100"/>
                      <a:gd name="connsiteY1" fmla="*/ 113216 h 217716"/>
                      <a:gd name="connsiteX2" fmla="*/ 42910 w 133100"/>
                      <a:gd name="connsiteY2" fmla="*/ 146444 h 217716"/>
                      <a:gd name="connsiteX3" fmla="*/ 40379 w 133100"/>
                      <a:gd name="connsiteY3" fmla="*/ 94622 h 217716"/>
                      <a:gd name="connsiteX4" fmla="*/ 116076 w 133100"/>
                      <a:gd name="connsiteY4" fmla="*/ 0 h 217716"/>
                      <a:gd name="connsiteX5" fmla="*/ 111016 w 133100"/>
                      <a:gd name="connsiteY5" fmla="*/ 1430 h 217716"/>
                      <a:gd name="connsiteX6" fmla="*/ 92641 w 133100"/>
                      <a:gd name="connsiteY6" fmla="*/ 8582 h 217716"/>
                      <a:gd name="connsiteX7" fmla="*/ 1430 w 133100"/>
                      <a:gd name="connsiteY7" fmla="*/ 119378 h 217716"/>
                      <a:gd name="connsiteX8" fmla="*/ 54242 w 133100"/>
                      <a:gd name="connsiteY8" fmla="*/ 215761 h 217716"/>
                      <a:gd name="connsiteX9" fmla="*/ 132030 w 133100"/>
                      <a:gd name="connsiteY9" fmla="*/ 166139 h 217716"/>
                      <a:gd name="connsiteX10" fmla="*/ 69536 w 133100"/>
                      <a:gd name="connsiteY10" fmla="*/ 104414 h 217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3100" h="217716">
                        <a:moveTo>
                          <a:pt x="69536" y="104414"/>
                        </a:moveTo>
                        <a:cubicBezTo>
                          <a:pt x="64145" y="106175"/>
                          <a:pt x="59083" y="109035"/>
                          <a:pt x="54683" y="113216"/>
                        </a:cubicBezTo>
                        <a:cubicBezTo>
                          <a:pt x="45330" y="122128"/>
                          <a:pt x="41479" y="134561"/>
                          <a:pt x="42910" y="146444"/>
                        </a:cubicBezTo>
                        <a:cubicBezTo>
                          <a:pt x="34548" y="134121"/>
                          <a:pt x="35318" y="110466"/>
                          <a:pt x="40379" y="94622"/>
                        </a:cubicBezTo>
                        <a:cubicBezTo>
                          <a:pt x="53362" y="54133"/>
                          <a:pt x="86040" y="18924"/>
                          <a:pt x="116076" y="0"/>
                        </a:cubicBezTo>
                        <a:cubicBezTo>
                          <a:pt x="114426" y="440"/>
                          <a:pt x="112776" y="990"/>
                          <a:pt x="111016" y="1430"/>
                        </a:cubicBezTo>
                        <a:cubicBezTo>
                          <a:pt x="104744" y="3411"/>
                          <a:pt x="98583" y="5831"/>
                          <a:pt x="92641" y="8582"/>
                        </a:cubicBezTo>
                        <a:cubicBezTo>
                          <a:pt x="50831" y="28607"/>
                          <a:pt x="9022" y="72507"/>
                          <a:pt x="1430" y="119378"/>
                        </a:cubicBezTo>
                        <a:cubicBezTo>
                          <a:pt x="-4952" y="158767"/>
                          <a:pt x="9572" y="204978"/>
                          <a:pt x="54242" y="215761"/>
                        </a:cubicBezTo>
                        <a:cubicBezTo>
                          <a:pt x="85600" y="223352"/>
                          <a:pt x="122789" y="209269"/>
                          <a:pt x="132030" y="166139"/>
                        </a:cubicBezTo>
                        <a:cubicBezTo>
                          <a:pt x="139512" y="131261"/>
                          <a:pt x="106614" y="87030"/>
                          <a:pt x="69536" y="104414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C9F5455C-95C2-4F2F-ACF5-722159F48FDC}"/>
                      </a:ext>
                    </a:extLst>
                  </p:cNvPr>
                  <p:cNvSpPr/>
                  <p:nvPr/>
                </p:nvSpPr>
                <p:spPr>
                  <a:xfrm>
                    <a:off x="9778491" y="1333669"/>
                    <a:ext cx="215611" cy="232484"/>
                  </a:xfrm>
                  <a:custGeom>
                    <a:avLst/>
                    <a:gdLst>
                      <a:gd name="connsiteX0" fmla="*/ 188215 w 215611"/>
                      <a:gd name="connsiteY0" fmla="*/ 217081 h 232484"/>
                      <a:gd name="connsiteX1" fmla="*/ 58605 w 215611"/>
                      <a:gd name="connsiteY1" fmla="*/ 104415 h 232484"/>
                      <a:gd name="connsiteX2" fmla="*/ 215612 w 215611"/>
                      <a:gd name="connsiteY2" fmla="*/ 232484 h 232484"/>
                      <a:gd name="connsiteX3" fmla="*/ 4802 w 215611"/>
                      <a:gd name="connsiteY3" fmla="*/ 0 h 232484"/>
                      <a:gd name="connsiteX4" fmla="*/ 89852 w 215611"/>
                      <a:gd name="connsiteY4" fmla="*/ 77788 h 232484"/>
                      <a:gd name="connsiteX5" fmla="*/ 150366 w 215611"/>
                      <a:gd name="connsiteY5" fmla="*/ 190565 h 232484"/>
                      <a:gd name="connsiteX6" fmla="*/ 188215 w 215611"/>
                      <a:gd name="connsiteY6" fmla="*/ 217081 h 232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5611" h="232484">
                        <a:moveTo>
                          <a:pt x="188215" y="217081"/>
                        </a:moveTo>
                        <a:cubicBezTo>
                          <a:pt x="128802" y="206298"/>
                          <a:pt x="78410" y="163608"/>
                          <a:pt x="58605" y="104415"/>
                        </a:cubicBezTo>
                        <a:cubicBezTo>
                          <a:pt x="81381" y="188144"/>
                          <a:pt x="132762" y="220162"/>
                          <a:pt x="215612" y="232484"/>
                        </a:cubicBezTo>
                        <a:cubicBezTo>
                          <a:pt x="69827" y="232484"/>
                          <a:pt x="-22594" y="155136"/>
                          <a:pt x="4802" y="0"/>
                        </a:cubicBezTo>
                        <a:cubicBezTo>
                          <a:pt x="18335" y="45001"/>
                          <a:pt x="67957" y="3961"/>
                          <a:pt x="89852" y="77788"/>
                        </a:cubicBezTo>
                        <a:cubicBezTo>
                          <a:pt x="102395" y="120038"/>
                          <a:pt x="115268" y="156787"/>
                          <a:pt x="150366" y="190565"/>
                        </a:cubicBezTo>
                        <a:cubicBezTo>
                          <a:pt x="161369" y="201127"/>
                          <a:pt x="174132" y="210369"/>
                          <a:pt x="188215" y="217081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B953F797-8B91-4800-A342-6FCC235F8C7B}"/>
                      </a:ext>
                    </a:extLst>
                  </p:cNvPr>
                  <p:cNvSpPr/>
                  <p:nvPr/>
                </p:nvSpPr>
                <p:spPr>
                  <a:xfrm>
                    <a:off x="9553999" y="1555498"/>
                    <a:ext cx="410396" cy="156159"/>
                  </a:xfrm>
                  <a:custGeom>
                    <a:avLst/>
                    <a:gdLst>
                      <a:gd name="connsiteX0" fmla="*/ 368477 w 410396"/>
                      <a:gd name="connsiteY0" fmla="*/ 87563 h 156159"/>
                      <a:gd name="connsiteX1" fmla="*/ 143254 w 410396"/>
                      <a:gd name="connsiteY1" fmla="*/ 70619 h 156159"/>
                      <a:gd name="connsiteX2" fmla="*/ 410397 w 410396"/>
                      <a:gd name="connsiteY2" fmla="*/ 88553 h 156159"/>
                      <a:gd name="connsiteX3" fmla="*/ 0 w 410396"/>
                      <a:gd name="connsiteY3" fmla="*/ 33320 h 156159"/>
                      <a:gd name="connsiteX4" fmla="*/ 157227 w 410396"/>
                      <a:gd name="connsiteY4" fmla="*/ 15276 h 156159"/>
                      <a:gd name="connsiteX5" fmla="*/ 368477 w 410396"/>
                      <a:gd name="connsiteY5" fmla="*/ 87563 h 156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0396" h="156159">
                        <a:moveTo>
                          <a:pt x="368477" y="87563"/>
                        </a:moveTo>
                        <a:cubicBezTo>
                          <a:pt x="323146" y="103847"/>
                          <a:pt x="227643" y="121451"/>
                          <a:pt x="143254" y="70619"/>
                        </a:cubicBezTo>
                        <a:cubicBezTo>
                          <a:pt x="226323" y="128713"/>
                          <a:pt x="295420" y="129593"/>
                          <a:pt x="410397" y="88553"/>
                        </a:cubicBezTo>
                        <a:cubicBezTo>
                          <a:pt x="253169" y="174593"/>
                          <a:pt x="110246" y="200339"/>
                          <a:pt x="0" y="33320"/>
                        </a:cubicBezTo>
                        <a:cubicBezTo>
                          <a:pt x="52813" y="54665"/>
                          <a:pt x="75588" y="-34345"/>
                          <a:pt x="157227" y="15276"/>
                        </a:cubicBezTo>
                        <a:cubicBezTo>
                          <a:pt x="164489" y="19787"/>
                          <a:pt x="264722" y="95705"/>
                          <a:pt x="368477" y="8756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85068E49-FA15-4EF2-ADEE-8C34F08C473C}"/>
                      </a:ext>
                    </a:extLst>
                  </p:cNvPr>
                  <p:cNvSpPr/>
                  <p:nvPr/>
                </p:nvSpPr>
                <p:spPr>
                  <a:xfrm>
                    <a:off x="9555429" y="1220563"/>
                    <a:ext cx="147324" cy="124989"/>
                  </a:xfrm>
                  <a:custGeom>
                    <a:avLst/>
                    <a:gdLst>
                      <a:gd name="connsiteX0" fmla="*/ 147325 w 147324"/>
                      <a:gd name="connsiteY0" fmla="*/ 6932 h 124989"/>
                      <a:gd name="connsiteX1" fmla="*/ 119048 w 147324"/>
                      <a:gd name="connsiteY1" fmla="*/ 124989 h 124989"/>
                      <a:gd name="connsiteX2" fmla="*/ 0 w 147324"/>
                      <a:gd name="connsiteY2" fmla="*/ 107275 h 124989"/>
                      <a:gd name="connsiteX3" fmla="*/ 35429 w 147324"/>
                      <a:gd name="connsiteY3" fmla="*/ 0 h 124989"/>
                      <a:gd name="connsiteX4" fmla="*/ 147325 w 147324"/>
                      <a:gd name="connsiteY4" fmla="*/ 6932 h 1249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324" h="124989">
                        <a:moveTo>
                          <a:pt x="147325" y="6932"/>
                        </a:moveTo>
                        <a:cubicBezTo>
                          <a:pt x="122899" y="42030"/>
                          <a:pt x="113547" y="84280"/>
                          <a:pt x="119048" y="124989"/>
                        </a:cubicBezTo>
                        <a:cubicBezTo>
                          <a:pt x="83730" y="104635"/>
                          <a:pt x="41480" y="97593"/>
                          <a:pt x="0" y="107275"/>
                        </a:cubicBezTo>
                        <a:cubicBezTo>
                          <a:pt x="21675" y="75588"/>
                          <a:pt x="35979" y="36969"/>
                          <a:pt x="35429" y="0"/>
                        </a:cubicBezTo>
                        <a:cubicBezTo>
                          <a:pt x="69207" y="14303"/>
                          <a:pt x="110136" y="15294"/>
                          <a:pt x="147325" y="6932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4535BBE1-4CDE-4E8C-8B08-E12737C35B81}"/>
                      </a:ext>
                    </a:extLst>
                  </p:cNvPr>
                  <p:cNvSpPr/>
                  <p:nvPr/>
                </p:nvSpPr>
                <p:spPr>
                  <a:xfrm>
                    <a:off x="10280425" y="2530021"/>
                    <a:ext cx="146188" cy="182160"/>
                  </a:xfrm>
                  <a:custGeom>
                    <a:avLst/>
                    <a:gdLst>
                      <a:gd name="connsiteX0" fmla="*/ 50026 w 146188"/>
                      <a:gd name="connsiteY0" fmla="*/ 182161 h 182160"/>
                      <a:gd name="connsiteX1" fmla="*/ 16578 w 146188"/>
                      <a:gd name="connsiteY1" fmla="*/ 154104 h 182160"/>
                      <a:gd name="connsiteX2" fmla="*/ 14377 w 146188"/>
                      <a:gd name="connsiteY2" fmla="*/ 50570 h 182160"/>
                      <a:gd name="connsiteX3" fmla="*/ 104819 w 146188"/>
                      <a:gd name="connsiteY3" fmla="*/ 508 h 182160"/>
                      <a:gd name="connsiteX4" fmla="*/ 146188 w 146188"/>
                      <a:gd name="connsiteY4" fmla="*/ 14261 h 182160"/>
                      <a:gd name="connsiteX5" fmla="*/ 104709 w 146188"/>
                      <a:gd name="connsiteY5" fmla="*/ 5459 h 182160"/>
                      <a:gd name="connsiteX6" fmla="*/ 78082 w 146188"/>
                      <a:gd name="connsiteY6" fmla="*/ 9861 h 182160"/>
                      <a:gd name="connsiteX7" fmla="*/ 107019 w 146188"/>
                      <a:gd name="connsiteY7" fmla="*/ 17342 h 182160"/>
                      <a:gd name="connsiteX8" fmla="*/ 118132 w 146188"/>
                      <a:gd name="connsiteY8" fmla="*/ 28235 h 182160"/>
                      <a:gd name="connsiteX9" fmla="*/ 118352 w 146188"/>
                      <a:gd name="connsiteY9" fmla="*/ 28455 h 182160"/>
                      <a:gd name="connsiteX10" fmla="*/ 118132 w 146188"/>
                      <a:gd name="connsiteY10" fmla="*/ 28235 h 182160"/>
                      <a:gd name="connsiteX11" fmla="*/ 70600 w 146188"/>
                      <a:gd name="connsiteY11" fmla="*/ 20643 h 182160"/>
                      <a:gd name="connsiteX12" fmla="*/ 34512 w 146188"/>
                      <a:gd name="connsiteY12" fmla="*/ 39567 h 182160"/>
                      <a:gd name="connsiteX13" fmla="*/ 54097 w 146188"/>
                      <a:gd name="connsiteY13" fmla="*/ 28455 h 182160"/>
                      <a:gd name="connsiteX14" fmla="*/ 106909 w 146188"/>
                      <a:gd name="connsiteY14" fmla="*/ 39127 h 182160"/>
                      <a:gd name="connsiteX15" fmla="*/ 57067 w 146188"/>
                      <a:gd name="connsiteY15" fmla="*/ 37917 h 182160"/>
                      <a:gd name="connsiteX16" fmla="*/ 20649 w 146188"/>
                      <a:gd name="connsiteY16" fmla="*/ 151354 h 182160"/>
                      <a:gd name="connsiteX17" fmla="*/ 50026 w 146188"/>
                      <a:gd name="connsiteY17" fmla="*/ 182161 h 1821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46188" h="182160">
                        <a:moveTo>
                          <a:pt x="50026" y="182161"/>
                        </a:moveTo>
                        <a:cubicBezTo>
                          <a:pt x="50576" y="181611"/>
                          <a:pt x="33742" y="176219"/>
                          <a:pt x="16578" y="154104"/>
                        </a:cubicBezTo>
                        <a:cubicBezTo>
                          <a:pt x="-1136" y="132979"/>
                          <a:pt x="-8618" y="88089"/>
                          <a:pt x="14377" y="50570"/>
                        </a:cubicBezTo>
                        <a:cubicBezTo>
                          <a:pt x="36162" y="12611"/>
                          <a:pt x="77752" y="-3123"/>
                          <a:pt x="104819" y="508"/>
                        </a:cubicBezTo>
                        <a:cubicBezTo>
                          <a:pt x="132435" y="3369"/>
                          <a:pt x="145968" y="15032"/>
                          <a:pt x="146188" y="14261"/>
                        </a:cubicBezTo>
                        <a:cubicBezTo>
                          <a:pt x="146188" y="14922"/>
                          <a:pt x="131004" y="5679"/>
                          <a:pt x="104709" y="5459"/>
                        </a:cubicBezTo>
                        <a:cubicBezTo>
                          <a:pt x="96567" y="5239"/>
                          <a:pt x="87435" y="6670"/>
                          <a:pt x="78082" y="9861"/>
                        </a:cubicBezTo>
                        <a:cubicBezTo>
                          <a:pt x="89855" y="9530"/>
                          <a:pt x="100418" y="12831"/>
                          <a:pt x="107019" y="17342"/>
                        </a:cubicBezTo>
                        <a:cubicBezTo>
                          <a:pt x="114281" y="22073"/>
                          <a:pt x="117361" y="27025"/>
                          <a:pt x="118132" y="28235"/>
                        </a:cubicBezTo>
                        <a:cubicBezTo>
                          <a:pt x="118352" y="28345"/>
                          <a:pt x="118352" y="28455"/>
                          <a:pt x="118352" y="28455"/>
                        </a:cubicBezTo>
                        <a:cubicBezTo>
                          <a:pt x="118352" y="28455"/>
                          <a:pt x="118242" y="28345"/>
                          <a:pt x="118132" y="28235"/>
                        </a:cubicBezTo>
                        <a:cubicBezTo>
                          <a:pt x="115821" y="26254"/>
                          <a:pt x="95907" y="14592"/>
                          <a:pt x="70600" y="20643"/>
                        </a:cubicBezTo>
                        <a:cubicBezTo>
                          <a:pt x="60588" y="22073"/>
                          <a:pt x="41664" y="28895"/>
                          <a:pt x="34512" y="39567"/>
                        </a:cubicBezTo>
                        <a:cubicBezTo>
                          <a:pt x="39464" y="35166"/>
                          <a:pt x="45955" y="31095"/>
                          <a:pt x="54097" y="28455"/>
                        </a:cubicBezTo>
                        <a:cubicBezTo>
                          <a:pt x="86664" y="18333"/>
                          <a:pt x="108120" y="40228"/>
                          <a:pt x="106909" y="39127"/>
                        </a:cubicBezTo>
                        <a:cubicBezTo>
                          <a:pt x="107129" y="39347"/>
                          <a:pt x="83364" y="28895"/>
                          <a:pt x="57067" y="37917"/>
                        </a:cubicBezTo>
                        <a:cubicBezTo>
                          <a:pt x="30331" y="45729"/>
                          <a:pt x="-12139" y="93810"/>
                          <a:pt x="20649" y="151354"/>
                        </a:cubicBezTo>
                        <a:cubicBezTo>
                          <a:pt x="33742" y="174349"/>
                          <a:pt x="50576" y="181721"/>
                          <a:pt x="50026" y="182161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C3826A9A-4E42-4688-AFF7-53CFCA1A4637}"/>
                      </a:ext>
                    </a:extLst>
                  </p:cNvPr>
                  <p:cNvSpPr/>
                  <p:nvPr/>
                </p:nvSpPr>
                <p:spPr>
                  <a:xfrm>
                    <a:off x="9782523" y="1849910"/>
                    <a:ext cx="115598" cy="214660"/>
                  </a:xfrm>
                  <a:custGeom>
                    <a:avLst/>
                    <a:gdLst>
                      <a:gd name="connsiteX0" fmla="*/ 65245 w 115598"/>
                      <a:gd name="connsiteY0" fmla="*/ 82519 h 214660"/>
                      <a:gd name="connsiteX1" fmla="*/ 64805 w 115598"/>
                      <a:gd name="connsiteY1" fmla="*/ 108155 h 214660"/>
                      <a:gd name="connsiteX2" fmla="*/ 56773 w 115598"/>
                      <a:gd name="connsiteY2" fmla="*/ 107935 h 214660"/>
                      <a:gd name="connsiteX3" fmla="*/ 58203 w 115598"/>
                      <a:gd name="connsiteY3" fmla="*/ 91982 h 214660"/>
                      <a:gd name="connsiteX4" fmla="*/ 46651 w 115598"/>
                      <a:gd name="connsiteY4" fmla="*/ 76688 h 214660"/>
                      <a:gd name="connsiteX5" fmla="*/ 33008 w 115598"/>
                      <a:gd name="connsiteY5" fmla="*/ 88571 h 214660"/>
                      <a:gd name="connsiteX6" fmla="*/ 20795 w 115598"/>
                      <a:gd name="connsiteY6" fmla="*/ 116737 h 214660"/>
                      <a:gd name="connsiteX7" fmla="*/ 7812 w 115598"/>
                      <a:gd name="connsiteY7" fmla="*/ 166359 h 214660"/>
                      <a:gd name="connsiteX8" fmla="*/ 1210 w 115598"/>
                      <a:gd name="connsiteY8" fmla="*/ 212240 h 214660"/>
                      <a:gd name="connsiteX9" fmla="*/ 1210 w 115598"/>
                      <a:gd name="connsiteY9" fmla="*/ 212460 h 214660"/>
                      <a:gd name="connsiteX10" fmla="*/ 0 w 115598"/>
                      <a:gd name="connsiteY10" fmla="*/ 214660 h 214660"/>
                      <a:gd name="connsiteX11" fmla="*/ 1100 w 115598"/>
                      <a:gd name="connsiteY11" fmla="*/ 213120 h 214660"/>
                      <a:gd name="connsiteX12" fmla="*/ 9903 w 115598"/>
                      <a:gd name="connsiteY12" fmla="*/ 201347 h 214660"/>
                      <a:gd name="connsiteX13" fmla="*/ 29487 w 115598"/>
                      <a:gd name="connsiteY13" fmla="*/ 184293 h 214660"/>
                      <a:gd name="connsiteX14" fmla="*/ 72727 w 115598"/>
                      <a:gd name="connsiteY14" fmla="*/ 168229 h 214660"/>
                      <a:gd name="connsiteX15" fmla="*/ 97593 w 115598"/>
                      <a:gd name="connsiteY15" fmla="*/ 153266 h 214660"/>
                      <a:gd name="connsiteX16" fmla="*/ 95943 w 115598"/>
                      <a:gd name="connsiteY16" fmla="*/ 122899 h 214660"/>
                      <a:gd name="connsiteX17" fmla="*/ 114647 w 115598"/>
                      <a:gd name="connsiteY17" fmla="*/ 70306 h 214660"/>
                      <a:gd name="connsiteX18" fmla="*/ 102984 w 115598"/>
                      <a:gd name="connsiteY18" fmla="*/ 24206 h 214660"/>
                      <a:gd name="connsiteX19" fmla="*/ 81089 w 115598"/>
                      <a:gd name="connsiteY19" fmla="*/ 0 h 214660"/>
                      <a:gd name="connsiteX20" fmla="*/ 80099 w 115598"/>
                      <a:gd name="connsiteY20" fmla="*/ 33228 h 214660"/>
                      <a:gd name="connsiteX21" fmla="*/ 65245 w 115598"/>
                      <a:gd name="connsiteY21" fmla="*/ 82519 h 214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15598" h="214660">
                        <a:moveTo>
                          <a:pt x="65245" y="82519"/>
                        </a:moveTo>
                        <a:cubicBezTo>
                          <a:pt x="66346" y="92092"/>
                          <a:pt x="71187" y="103424"/>
                          <a:pt x="64805" y="108155"/>
                        </a:cubicBezTo>
                        <a:cubicBezTo>
                          <a:pt x="61064" y="110026"/>
                          <a:pt x="56223" y="111456"/>
                          <a:pt x="56773" y="107935"/>
                        </a:cubicBezTo>
                        <a:cubicBezTo>
                          <a:pt x="56333" y="103644"/>
                          <a:pt x="57984" y="98143"/>
                          <a:pt x="58203" y="91982"/>
                        </a:cubicBezTo>
                        <a:cubicBezTo>
                          <a:pt x="57543" y="85050"/>
                          <a:pt x="55783" y="78228"/>
                          <a:pt x="46651" y="76688"/>
                        </a:cubicBezTo>
                        <a:cubicBezTo>
                          <a:pt x="38289" y="78338"/>
                          <a:pt x="36198" y="84390"/>
                          <a:pt x="33008" y="88571"/>
                        </a:cubicBezTo>
                        <a:cubicBezTo>
                          <a:pt x="27506" y="97923"/>
                          <a:pt x="23875" y="107495"/>
                          <a:pt x="20795" y="116737"/>
                        </a:cubicBezTo>
                        <a:cubicBezTo>
                          <a:pt x="15073" y="135332"/>
                          <a:pt x="11003" y="152056"/>
                          <a:pt x="7812" y="166359"/>
                        </a:cubicBezTo>
                        <a:cubicBezTo>
                          <a:pt x="2421" y="191555"/>
                          <a:pt x="1541" y="208499"/>
                          <a:pt x="1210" y="212240"/>
                        </a:cubicBezTo>
                        <a:cubicBezTo>
                          <a:pt x="1210" y="212350"/>
                          <a:pt x="1210" y="212350"/>
                          <a:pt x="1210" y="212460"/>
                        </a:cubicBezTo>
                        <a:cubicBezTo>
                          <a:pt x="660" y="213560"/>
                          <a:pt x="220" y="214330"/>
                          <a:pt x="0" y="214660"/>
                        </a:cubicBezTo>
                        <a:cubicBezTo>
                          <a:pt x="220" y="214440"/>
                          <a:pt x="550" y="213890"/>
                          <a:pt x="1100" y="213120"/>
                        </a:cubicBezTo>
                        <a:cubicBezTo>
                          <a:pt x="2530" y="210809"/>
                          <a:pt x="5281" y="206518"/>
                          <a:pt x="9903" y="201347"/>
                        </a:cubicBezTo>
                        <a:cubicBezTo>
                          <a:pt x="14413" y="196176"/>
                          <a:pt x="20795" y="190125"/>
                          <a:pt x="29487" y="184293"/>
                        </a:cubicBezTo>
                        <a:cubicBezTo>
                          <a:pt x="40600" y="176701"/>
                          <a:pt x="55013" y="172190"/>
                          <a:pt x="72727" y="168229"/>
                        </a:cubicBezTo>
                        <a:cubicBezTo>
                          <a:pt x="81089" y="165589"/>
                          <a:pt x="91102" y="162398"/>
                          <a:pt x="97593" y="153266"/>
                        </a:cubicBezTo>
                        <a:cubicBezTo>
                          <a:pt x="105955" y="143804"/>
                          <a:pt x="98693" y="129720"/>
                          <a:pt x="95943" y="122899"/>
                        </a:cubicBezTo>
                        <a:cubicBezTo>
                          <a:pt x="93742" y="104194"/>
                          <a:pt x="111566" y="89121"/>
                          <a:pt x="114647" y="70306"/>
                        </a:cubicBezTo>
                        <a:cubicBezTo>
                          <a:pt x="118278" y="51492"/>
                          <a:pt x="110906" y="34988"/>
                          <a:pt x="102984" y="24206"/>
                        </a:cubicBezTo>
                        <a:cubicBezTo>
                          <a:pt x="96162" y="14083"/>
                          <a:pt x="86921" y="4291"/>
                          <a:pt x="81089" y="0"/>
                        </a:cubicBezTo>
                        <a:cubicBezTo>
                          <a:pt x="83619" y="7482"/>
                          <a:pt x="83290" y="20245"/>
                          <a:pt x="80099" y="33228"/>
                        </a:cubicBezTo>
                        <a:cubicBezTo>
                          <a:pt x="76358" y="46651"/>
                          <a:pt x="63815" y="61174"/>
                          <a:pt x="65245" y="82519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92685D57-438D-45B5-AB39-46876EDE2729}"/>
                      </a:ext>
                    </a:extLst>
                  </p:cNvPr>
                  <p:cNvSpPr/>
                  <p:nvPr/>
                </p:nvSpPr>
                <p:spPr>
                  <a:xfrm>
                    <a:off x="9769267" y="2043928"/>
                    <a:ext cx="176644" cy="220448"/>
                  </a:xfrm>
                  <a:custGeom>
                    <a:avLst/>
                    <a:gdLst>
                      <a:gd name="connsiteX0" fmla="*/ 60567 w 176644"/>
                      <a:gd name="connsiteY0" fmla="*/ 220448 h 220448"/>
                      <a:gd name="connsiteX1" fmla="*/ 20078 w 176644"/>
                      <a:gd name="connsiteY1" fmla="*/ 186561 h 220448"/>
                      <a:gd name="connsiteX2" fmla="*/ 17327 w 176644"/>
                      <a:gd name="connsiteY2" fmla="*/ 61241 h 220448"/>
                      <a:gd name="connsiteX3" fmla="*/ 126693 w 176644"/>
                      <a:gd name="connsiteY3" fmla="*/ 617 h 220448"/>
                      <a:gd name="connsiteX4" fmla="*/ 176644 w 176644"/>
                      <a:gd name="connsiteY4" fmla="*/ 17231 h 220448"/>
                      <a:gd name="connsiteX5" fmla="*/ 126472 w 176644"/>
                      <a:gd name="connsiteY5" fmla="*/ 6668 h 220448"/>
                      <a:gd name="connsiteX6" fmla="*/ 94345 w 176644"/>
                      <a:gd name="connsiteY6" fmla="*/ 12060 h 220448"/>
                      <a:gd name="connsiteX7" fmla="*/ 129443 w 176644"/>
                      <a:gd name="connsiteY7" fmla="*/ 21082 h 220448"/>
                      <a:gd name="connsiteX8" fmla="*/ 142867 w 176644"/>
                      <a:gd name="connsiteY8" fmla="*/ 34285 h 220448"/>
                      <a:gd name="connsiteX9" fmla="*/ 143197 w 176644"/>
                      <a:gd name="connsiteY9" fmla="*/ 34615 h 220448"/>
                      <a:gd name="connsiteX10" fmla="*/ 142867 w 176644"/>
                      <a:gd name="connsiteY10" fmla="*/ 34285 h 220448"/>
                      <a:gd name="connsiteX11" fmla="*/ 85323 w 176644"/>
                      <a:gd name="connsiteY11" fmla="*/ 25043 h 220448"/>
                      <a:gd name="connsiteX12" fmla="*/ 41643 w 176644"/>
                      <a:gd name="connsiteY12" fmla="*/ 47928 h 220448"/>
                      <a:gd name="connsiteX13" fmla="*/ 65408 w 176644"/>
                      <a:gd name="connsiteY13" fmla="*/ 34395 h 220448"/>
                      <a:gd name="connsiteX14" fmla="*/ 129333 w 176644"/>
                      <a:gd name="connsiteY14" fmla="*/ 47378 h 220448"/>
                      <a:gd name="connsiteX15" fmla="*/ 69039 w 176644"/>
                      <a:gd name="connsiteY15" fmla="*/ 45838 h 220448"/>
                      <a:gd name="connsiteX16" fmla="*/ 25029 w 176644"/>
                      <a:gd name="connsiteY16" fmla="*/ 183150 h 220448"/>
                      <a:gd name="connsiteX17" fmla="*/ 60567 w 176644"/>
                      <a:gd name="connsiteY17" fmla="*/ 220448 h 220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76644" h="220448">
                        <a:moveTo>
                          <a:pt x="60567" y="220448"/>
                        </a:moveTo>
                        <a:cubicBezTo>
                          <a:pt x="61227" y="219788"/>
                          <a:pt x="40873" y="213187"/>
                          <a:pt x="20078" y="186561"/>
                        </a:cubicBezTo>
                        <a:cubicBezTo>
                          <a:pt x="-1377" y="160925"/>
                          <a:pt x="-10400" y="106572"/>
                          <a:pt x="17327" y="61241"/>
                        </a:cubicBezTo>
                        <a:cubicBezTo>
                          <a:pt x="43734" y="15250"/>
                          <a:pt x="93905" y="-3784"/>
                          <a:pt x="126693" y="617"/>
                        </a:cubicBezTo>
                        <a:cubicBezTo>
                          <a:pt x="160140" y="4138"/>
                          <a:pt x="176535" y="18111"/>
                          <a:pt x="176644" y="17231"/>
                        </a:cubicBezTo>
                        <a:cubicBezTo>
                          <a:pt x="176644" y="18111"/>
                          <a:pt x="158270" y="6889"/>
                          <a:pt x="126472" y="6668"/>
                        </a:cubicBezTo>
                        <a:cubicBezTo>
                          <a:pt x="116571" y="6338"/>
                          <a:pt x="105568" y="8099"/>
                          <a:pt x="94345" y="12060"/>
                        </a:cubicBezTo>
                        <a:cubicBezTo>
                          <a:pt x="108538" y="11730"/>
                          <a:pt x="121302" y="15580"/>
                          <a:pt x="129443" y="21082"/>
                        </a:cubicBezTo>
                        <a:cubicBezTo>
                          <a:pt x="138245" y="26913"/>
                          <a:pt x="141876" y="32855"/>
                          <a:pt x="142867" y="34285"/>
                        </a:cubicBezTo>
                        <a:cubicBezTo>
                          <a:pt x="143086" y="34505"/>
                          <a:pt x="143197" y="34615"/>
                          <a:pt x="143197" y="34615"/>
                        </a:cubicBezTo>
                        <a:cubicBezTo>
                          <a:pt x="143197" y="34615"/>
                          <a:pt x="143086" y="34505"/>
                          <a:pt x="142867" y="34285"/>
                        </a:cubicBezTo>
                        <a:cubicBezTo>
                          <a:pt x="140006" y="31974"/>
                          <a:pt x="116021" y="17781"/>
                          <a:pt x="85323" y="25043"/>
                        </a:cubicBezTo>
                        <a:cubicBezTo>
                          <a:pt x="73220" y="26803"/>
                          <a:pt x="50225" y="35055"/>
                          <a:pt x="41643" y="47928"/>
                        </a:cubicBezTo>
                        <a:cubicBezTo>
                          <a:pt x="47694" y="42537"/>
                          <a:pt x="55396" y="37696"/>
                          <a:pt x="65408" y="34395"/>
                        </a:cubicBezTo>
                        <a:cubicBezTo>
                          <a:pt x="104908" y="22182"/>
                          <a:pt x="130874" y="48588"/>
                          <a:pt x="129333" y="47378"/>
                        </a:cubicBezTo>
                        <a:cubicBezTo>
                          <a:pt x="129553" y="47708"/>
                          <a:pt x="100837" y="34945"/>
                          <a:pt x="69039" y="45838"/>
                        </a:cubicBezTo>
                        <a:cubicBezTo>
                          <a:pt x="36692" y="55300"/>
                          <a:pt x="-14690" y="113503"/>
                          <a:pt x="25029" y="183150"/>
                        </a:cubicBezTo>
                        <a:cubicBezTo>
                          <a:pt x="40763" y="210986"/>
                          <a:pt x="61227" y="220008"/>
                          <a:pt x="60567" y="220448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8226A786-AAA1-4F6C-9139-51D5FDBC4E42}"/>
                      </a:ext>
                    </a:extLst>
                  </p:cNvPr>
                  <p:cNvSpPr/>
                  <p:nvPr/>
                </p:nvSpPr>
                <p:spPr>
                  <a:xfrm>
                    <a:off x="9884076" y="1098014"/>
                    <a:ext cx="210769" cy="190654"/>
                  </a:xfrm>
                  <a:custGeom>
                    <a:avLst/>
                    <a:gdLst>
                      <a:gd name="connsiteX0" fmla="*/ 0 w 210769"/>
                      <a:gd name="connsiteY0" fmla="*/ 49931 h 190654"/>
                      <a:gd name="connsiteX1" fmla="*/ 38179 w 210769"/>
                      <a:gd name="connsiteY1" fmla="*/ 13403 h 190654"/>
                      <a:gd name="connsiteX2" fmla="*/ 161848 w 210769"/>
                      <a:gd name="connsiteY2" fmla="*/ 25726 h 190654"/>
                      <a:gd name="connsiteX3" fmla="*/ 208389 w 210769"/>
                      <a:gd name="connsiteY3" fmla="*/ 142573 h 190654"/>
                      <a:gd name="connsiteX4" fmla="*/ 186054 w 210769"/>
                      <a:gd name="connsiteY4" fmla="*/ 190654 h 190654"/>
                      <a:gd name="connsiteX5" fmla="*/ 202448 w 210769"/>
                      <a:gd name="connsiteY5" fmla="*/ 141693 h 190654"/>
                      <a:gd name="connsiteX6" fmla="*/ 201017 w 210769"/>
                      <a:gd name="connsiteY6" fmla="*/ 108795 h 190654"/>
                      <a:gd name="connsiteX7" fmla="*/ 187924 w 210769"/>
                      <a:gd name="connsiteY7" fmla="*/ 142793 h 190654"/>
                      <a:gd name="connsiteX8" fmla="*/ 173401 w 210769"/>
                      <a:gd name="connsiteY8" fmla="*/ 154676 h 190654"/>
                      <a:gd name="connsiteX9" fmla="*/ 173071 w 210769"/>
                      <a:gd name="connsiteY9" fmla="*/ 154896 h 190654"/>
                      <a:gd name="connsiteX10" fmla="*/ 173401 w 210769"/>
                      <a:gd name="connsiteY10" fmla="*/ 154676 h 190654"/>
                      <a:gd name="connsiteX11" fmla="*/ 189355 w 210769"/>
                      <a:gd name="connsiteY11" fmla="*/ 98122 h 190654"/>
                      <a:gd name="connsiteX12" fmla="*/ 172080 w 210769"/>
                      <a:gd name="connsiteY12" fmla="*/ 51582 h 190654"/>
                      <a:gd name="connsiteX13" fmla="*/ 182533 w 210769"/>
                      <a:gd name="connsiteY13" fmla="*/ 76998 h 190654"/>
                      <a:gd name="connsiteX14" fmla="*/ 162068 w 210769"/>
                      <a:gd name="connsiteY14" fmla="*/ 139492 h 190654"/>
                      <a:gd name="connsiteX15" fmla="*/ 170760 w 210769"/>
                      <a:gd name="connsiteY15" fmla="*/ 79308 h 190654"/>
                      <a:gd name="connsiteX16" fmla="*/ 40820 w 210769"/>
                      <a:gd name="connsiteY16" fmla="*/ 18794 h 190654"/>
                      <a:gd name="connsiteX17" fmla="*/ 0 w 210769"/>
                      <a:gd name="connsiteY17" fmla="*/ 49931 h 190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10769" h="190654">
                        <a:moveTo>
                          <a:pt x="0" y="49931"/>
                        </a:moveTo>
                        <a:cubicBezTo>
                          <a:pt x="551" y="50701"/>
                          <a:pt x="9463" y="31007"/>
                          <a:pt x="38179" y="13403"/>
                        </a:cubicBezTo>
                        <a:cubicBezTo>
                          <a:pt x="65906" y="-4972"/>
                          <a:pt x="120588" y="-7612"/>
                          <a:pt x="161848" y="25726"/>
                        </a:cubicBezTo>
                        <a:cubicBezTo>
                          <a:pt x="203988" y="57633"/>
                          <a:pt x="216641" y="110225"/>
                          <a:pt x="208389" y="142573"/>
                        </a:cubicBezTo>
                        <a:cubicBezTo>
                          <a:pt x="200907" y="175581"/>
                          <a:pt x="185174" y="190434"/>
                          <a:pt x="186054" y="190654"/>
                        </a:cubicBezTo>
                        <a:cubicBezTo>
                          <a:pt x="185174" y="190544"/>
                          <a:pt x="198487" y="173490"/>
                          <a:pt x="202448" y="141693"/>
                        </a:cubicBezTo>
                        <a:cubicBezTo>
                          <a:pt x="203878" y="131900"/>
                          <a:pt x="203438" y="120568"/>
                          <a:pt x="201017" y="108795"/>
                        </a:cubicBezTo>
                        <a:cubicBezTo>
                          <a:pt x="199697" y="123098"/>
                          <a:pt x="194306" y="135421"/>
                          <a:pt x="187924" y="142793"/>
                        </a:cubicBezTo>
                        <a:cubicBezTo>
                          <a:pt x="181213" y="150935"/>
                          <a:pt x="174831" y="153906"/>
                          <a:pt x="173401" y="154676"/>
                        </a:cubicBezTo>
                        <a:cubicBezTo>
                          <a:pt x="173181" y="154896"/>
                          <a:pt x="173071" y="155006"/>
                          <a:pt x="173071" y="154896"/>
                        </a:cubicBezTo>
                        <a:cubicBezTo>
                          <a:pt x="173071" y="154896"/>
                          <a:pt x="173181" y="154786"/>
                          <a:pt x="173401" y="154676"/>
                        </a:cubicBezTo>
                        <a:cubicBezTo>
                          <a:pt x="176041" y="152145"/>
                          <a:pt x="192875" y="129700"/>
                          <a:pt x="189355" y="98122"/>
                        </a:cubicBezTo>
                        <a:cubicBezTo>
                          <a:pt x="189024" y="85800"/>
                          <a:pt x="183743" y="61814"/>
                          <a:pt x="172080" y="51582"/>
                        </a:cubicBezTo>
                        <a:cubicBezTo>
                          <a:pt x="176592" y="58293"/>
                          <a:pt x="180443" y="66655"/>
                          <a:pt x="182533" y="76998"/>
                        </a:cubicBezTo>
                        <a:cubicBezTo>
                          <a:pt x="189794" y="117927"/>
                          <a:pt x="160748" y="140813"/>
                          <a:pt x="162068" y="139492"/>
                        </a:cubicBezTo>
                        <a:cubicBezTo>
                          <a:pt x="161738" y="139712"/>
                          <a:pt x="177692" y="112426"/>
                          <a:pt x="170760" y="79308"/>
                        </a:cubicBezTo>
                        <a:cubicBezTo>
                          <a:pt x="165259" y="45750"/>
                          <a:pt x="114207" y="-12673"/>
                          <a:pt x="40820" y="18794"/>
                        </a:cubicBezTo>
                        <a:cubicBezTo>
                          <a:pt x="11773" y="31337"/>
                          <a:pt x="441" y="50701"/>
                          <a:pt x="0" y="49931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2AB4990B-5875-48FD-A3FA-1368E366D6A6}"/>
                  </a:ext>
                </a:extLst>
              </p:cNvPr>
              <p:cNvSpPr/>
              <p:nvPr/>
            </p:nvSpPr>
            <p:spPr>
              <a:xfrm>
                <a:off x="10287871" y="368963"/>
                <a:ext cx="248548" cy="250748"/>
              </a:xfrm>
              <a:custGeom>
                <a:avLst/>
                <a:gdLst>
                  <a:gd name="connsiteX0" fmla="*/ 248549 w 248548"/>
                  <a:gd name="connsiteY0" fmla="*/ 0 h 250748"/>
                  <a:gd name="connsiteX1" fmla="*/ 248549 w 248548"/>
                  <a:gd name="connsiteY1" fmla="*/ 250749 h 250748"/>
                  <a:gd name="connsiteX2" fmla="*/ 0 w 248548"/>
                  <a:gd name="connsiteY2" fmla="*/ 250749 h 250748"/>
                  <a:gd name="connsiteX3" fmla="*/ 0 w 248548"/>
                  <a:gd name="connsiteY3" fmla="*/ 0 h 250748"/>
                  <a:gd name="connsiteX4" fmla="*/ 248549 w 248548"/>
                  <a:gd name="connsiteY4" fmla="*/ 0 h 250748"/>
                  <a:gd name="connsiteX5" fmla="*/ 230944 w 248548"/>
                  <a:gd name="connsiteY5" fmla="*/ 233035 h 250748"/>
                  <a:gd name="connsiteX6" fmla="*/ 230944 w 248548"/>
                  <a:gd name="connsiteY6" fmla="*/ 17714 h 250748"/>
                  <a:gd name="connsiteX7" fmla="*/ 17494 w 248548"/>
                  <a:gd name="connsiteY7" fmla="*/ 17714 h 250748"/>
                  <a:gd name="connsiteX8" fmla="*/ 17494 w 248548"/>
                  <a:gd name="connsiteY8" fmla="*/ 233035 h 250748"/>
                  <a:gd name="connsiteX9" fmla="*/ 230944 w 248548"/>
                  <a:gd name="connsiteY9" fmla="*/ 233035 h 250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8548" h="250748">
                    <a:moveTo>
                      <a:pt x="248549" y="0"/>
                    </a:moveTo>
                    <a:lnTo>
                      <a:pt x="248549" y="250749"/>
                    </a:lnTo>
                    <a:lnTo>
                      <a:pt x="0" y="250749"/>
                    </a:lnTo>
                    <a:lnTo>
                      <a:pt x="0" y="0"/>
                    </a:lnTo>
                    <a:lnTo>
                      <a:pt x="248549" y="0"/>
                    </a:lnTo>
                    <a:close/>
                    <a:moveTo>
                      <a:pt x="230944" y="233035"/>
                    </a:moveTo>
                    <a:lnTo>
                      <a:pt x="230944" y="17714"/>
                    </a:lnTo>
                    <a:lnTo>
                      <a:pt x="17494" y="17714"/>
                    </a:lnTo>
                    <a:lnTo>
                      <a:pt x="17494" y="233035"/>
                    </a:lnTo>
                    <a:lnTo>
                      <a:pt x="230944" y="233035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9498379-68DB-4D20-B04C-38DCF823720D}"/>
                  </a:ext>
                </a:extLst>
              </p:cNvPr>
              <p:cNvSpPr/>
              <p:nvPr/>
            </p:nvSpPr>
            <p:spPr>
              <a:xfrm>
                <a:off x="10336283" y="312300"/>
                <a:ext cx="248547" cy="250638"/>
              </a:xfrm>
              <a:custGeom>
                <a:avLst/>
                <a:gdLst>
                  <a:gd name="connsiteX0" fmla="*/ 248548 w 248547"/>
                  <a:gd name="connsiteY0" fmla="*/ 0 h 250638"/>
                  <a:gd name="connsiteX1" fmla="*/ 248548 w 248547"/>
                  <a:gd name="connsiteY1" fmla="*/ 250639 h 250638"/>
                  <a:gd name="connsiteX2" fmla="*/ 0 w 248547"/>
                  <a:gd name="connsiteY2" fmla="*/ 250639 h 250638"/>
                  <a:gd name="connsiteX3" fmla="*/ 0 w 248547"/>
                  <a:gd name="connsiteY3" fmla="*/ 0 h 250638"/>
                  <a:gd name="connsiteX4" fmla="*/ 248548 w 248547"/>
                  <a:gd name="connsiteY4" fmla="*/ 0 h 250638"/>
                  <a:gd name="connsiteX5" fmla="*/ 230944 w 248547"/>
                  <a:gd name="connsiteY5" fmla="*/ 232925 h 250638"/>
                  <a:gd name="connsiteX6" fmla="*/ 230944 w 248547"/>
                  <a:gd name="connsiteY6" fmla="*/ 17714 h 250638"/>
                  <a:gd name="connsiteX7" fmla="*/ 17494 w 248547"/>
                  <a:gd name="connsiteY7" fmla="*/ 17714 h 250638"/>
                  <a:gd name="connsiteX8" fmla="*/ 17494 w 248547"/>
                  <a:gd name="connsiteY8" fmla="*/ 232925 h 250638"/>
                  <a:gd name="connsiteX9" fmla="*/ 230944 w 248547"/>
                  <a:gd name="connsiteY9" fmla="*/ 232925 h 25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8547" h="250638">
                    <a:moveTo>
                      <a:pt x="248548" y="0"/>
                    </a:moveTo>
                    <a:lnTo>
                      <a:pt x="248548" y="250639"/>
                    </a:lnTo>
                    <a:lnTo>
                      <a:pt x="0" y="250639"/>
                    </a:lnTo>
                    <a:lnTo>
                      <a:pt x="0" y="0"/>
                    </a:lnTo>
                    <a:lnTo>
                      <a:pt x="248548" y="0"/>
                    </a:lnTo>
                    <a:close/>
                    <a:moveTo>
                      <a:pt x="230944" y="232925"/>
                    </a:moveTo>
                    <a:lnTo>
                      <a:pt x="230944" y="17714"/>
                    </a:lnTo>
                    <a:lnTo>
                      <a:pt x="17494" y="17714"/>
                    </a:lnTo>
                    <a:lnTo>
                      <a:pt x="17494" y="232925"/>
                    </a:lnTo>
                    <a:lnTo>
                      <a:pt x="230944" y="232925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BEACAC1-8255-4C94-A611-F70F04609D5D}"/>
                  </a:ext>
                </a:extLst>
              </p:cNvPr>
              <p:cNvSpPr/>
              <p:nvPr/>
            </p:nvSpPr>
            <p:spPr>
              <a:xfrm>
                <a:off x="10454010" y="436299"/>
                <a:ext cx="17604" cy="1345064"/>
              </a:xfrm>
              <a:custGeom>
                <a:avLst/>
                <a:gdLst>
                  <a:gd name="connsiteX0" fmla="*/ 0 w 17604"/>
                  <a:gd name="connsiteY0" fmla="*/ 0 h 1345064"/>
                  <a:gd name="connsiteX1" fmla="*/ 17604 w 17604"/>
                  <a:gd name="connsiteY1" fmla="*/ 0 h 1345064"/>
                  <a:gd name="connsiteX2" fmla="*/ 17604 w 17604"/>
                  <a:gd name="connsiteY2" fmla="*/ 1345065 h 1345064"/>
                  <a:gd name="connsiteX3" fmla="*/ 0 w 17604"/>
                  <a:gd name="connsiteY3" fmla="*/ 1345065 h 1345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04" h="1345064">
                    <a:moveTo>
                      <a:pt x="0" y="0"/>
                    </a:moveTo>
                    <a:lnTo>
                      <a:pt x="17604" y="0"/>
                    </a:lnTo>
                    <a:lnTo>
                      <a:pt x="17604" y="1345065"/>
                    </a:lnTo>
                    <a:lnTo>
                      <a:pt x="0" y="1345065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CAC68C0A-1D2F-46BF-BB24-F63CFFFDE83E}"/>
                  </a:ext>
                </a:extLst>
              </p:cNvPr>
              <p:cNvSpPr/>
              <p:nvPr/>
            </p:nvSpPr>
            <p:spPr>
              <a:xfrm>
                <a:off x="9396332" y="428597"/>
                <a:ext cx="1071870" cy="17714"/>
              </a:xfrm>
              <a:custGeom>
                <a:avLst/>
                <a:gdLst>
                  <a:gd name="connsiteX0" fmla="*/ 0 w 1071870"/>
                  <a:gd name="connsiteY0" fmla="*/ 0 h 17714"/>
                  <a:gd name="connsiteX1" fmla="*/ 1071871 w 1071870"/>
                  <a:gd name="connsiteY1" fmla="*/ 0 h 17714"/>
                  <a:gd name="connsiteX2" fmla="*/ 1071871 w 1071870"/>
                  <a:gd name="connsiteY2" fmla="*/ 17714 h 17714"/>
                  <a:gd name="connsiteX3" fmla="*/ 0 w 1071870"/>
                  <a:gd name="connsiteY3" fmla="*/ 17714 h 1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1870" h="17714">
                    <a:moveTo>
                      <a:pt x="0" y="0"/>
                    </a:moveTo>
                    <a:lnTo>
                      <a:pt x="1071871" y="0"/>
                    </a:lnTo>
                    <a:lnTo>
                      <a:pt x="1071871" y="17714"/>
                    </a:lnTo>
                    <a:lnTo>
                      <a:pt x="0" y="17714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41A8EC9-6D8D-4637-A4C0-31EB95D89C92}"/>
                  </a:ext>
                </a:extLst>
              </p:cNvPr>
              <p:cNvSpPr/>
              <p:nvPr/>
            </p:nvSpPr>
            <p:spPr>
              <a:xfrm>
                <a:off x="9312273" y="405162"/>
                <a:ext cx="104634" cy="88790"/>
              </a:xfrm>
              <a:custGeom>
                <a:avLst/>
                <a:gdLst>
                  <a:gd name="connsiteX0" fmla="*/ 104635 w 104634"/>
                  <a:gd name="connsiteY0" fmla="*/ 27506 h 88790"/>
                  <a:gd name="connsiteX1" fmla="*/ 64145 w 104634"/>
                  <a:gd name="connsiteY1" fmla="*/ 88791 h 88790"/>
                  <a:gd name="connsiteX2" fmla="*/ 0 w 104634"/>
                  <a:gd name="connsiteY2" fmla="*/ 53693 h 88790"/>
                  <a:gd name="connsiteX3" fmla="*/ 42360 w 104634"/>
                  <a:gd name="connsiteY3" fmla="*/ 0 h 88790"/>
                  <a:gd name="connsiteX4" fmla="*/ 104635 w 104634"/>
                  <a:gd name="connsiteY4" fmla="*/ 27506 h 8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634" h="88790">
                    <a:moveTo>
                      <a:pt x="104635" y="27506"/>
                    </a:moveTo>
                    <a:cubicBezTo>
                      <a:pt x="83400" y="42360"/>
                      <a:pt x="69316" y="64475"/>
                      <a:pt x="64145" y="88791"/>
                    </a:cubicBezTo>
                    <a:cubicBezTo>
                      <a:pt x="48301" y="69756"/>
                      <a:pt x="25636" y="56883"/>
                      <a:pt x="0" y="53693"/>
                    </a:cubicBezTo>
                    <a:cubicBezTo>
                      <a:pt x="18815" y="40159"/>
                      <a:pt x="35098" y="21235"/>
                      <a:pt x="42360" y="0"/>
                    </a:cubicBezTo>
                    <a:cubicBezTo>
                      <a:pt x="58644" y="15294"/>
                      <a:pt x="81749" y="24426"/>
                      <a:pt x="104635" y="27506"/>
                    </a:cubicBez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C40E998-D175-415F-9EA9-133C2EFCADCE}"/>
                  </a:ext>
                </a:extLst>
              </p:cNvPr>
              <p:cNvSpPr/>
              <p:nvPr/>
            </p:nvSpPr>
            <p:spPr>
              <a:xfrm>
                <a:off x="10413080" y="1756388"/>
                <a:ext cx="107495" cy="91101"/>
              </a:xfrm>
              <a:custGeom>
                <a:avLst/>
                <a:gdLst>
                  <a:gd name="connsiteX0" fmla="*/ 107495 w 107495"/>
                  <a:gd name="connsiteY0" fmla="*/ 45001 h 91101"/>
                  <a:gd name="connsiteX1" fmla="*/ 49732 w 107495"/>
                  <a:gd name="connsiteY1" fmla="*/ 0 h 91101"/>
                  <a:gd name="connsiteX2" fmla="*/ 0 w 107495"/>
                  <a:gd name="connsiteY2" fmla="*/ 53913 h 91101"/>
                  <a:gd name="connsiteX3" fmla="*/ 57103 w 107495"/>
                  <a:gd name="connsiteY3" fmla="*/ 91101 h 91101"/>
                  <a:gd name="connsiteX4" fmla="*/ 107495 w 107495"/>
                  <a:gd name="connsiteY4" fmla="*/ 45001 h 91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95" h="91101">
                    <a:moveTo>
                      <a:pt x="107495" y="45001"/>
                    </a:moveTo>
                    <a:cubicBezTo>
                      <a:pt x="82740" y="37739"/>
                      <a:pt x="62384" y="21345"/>
                      <a:pt x="49732" y="0"/>
                    </a:cubicBezTo>
                    <a:cubicBezTo>
                      <a:pt x="40710" y="23215"/>
                      <a:pt x="23325" y="42690"/>
                      <a:pt x="0" y="53913"/>
                    </a:cubicBezTo>
                    <a:cubicBezTo>
                      <a:pt x="22115" y="60624"/>
                      <a:pt x="43460" y="73387"/>
                      <a:pt x="57103" y="91101"/>
                    </a:cubicBezTo>
                    <a:cubicBezTo>
                      <a:pt x="67776" y="71407"/>
                      <a:pt x="86700" y="55233"/>
                      <a:pt x="107495" y="45001"/>
                    </a:cubicBez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104" name="Graphic 3">
                <a:extLst>
                  <a:ext uri="{FF2B5EF4-FFF2-40B4-BE49-F238E27FC236}">
                    <a16:creationId xmlns:a16="http://schemas.microsoft.com/office/drawing/2014/main" id="{90BC7B7D-4E2A-4935-842A-0E28B2319D16}"/>
                  </a:ext>
                </a:extLst>
              </p:cNvPr>
              <p:cNvGrpSpPr/>
              <p:nvPr/>
            </p:nvGrpSpPr>
            <p:grpSpPr>
              <a:xfrm>
                <a:off x="9739266" y="512327"/>
                <a:ext cx="651259" cy="681298"/>
                <a:chOff x="9739266" y="512327"/>
                <a:chExt cx="651259" cy="681298"/>
              </a:xfrm>
              <a:solidFill>
                <a:srgbClr val="F0C421"/>
              </a:solidFill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6824D214-9B48-47A6-8DA9-64C678688B79}"/>
                    </a:ext>
                  </a:extLst>
                </p:cNvPr>
                <p:cNvSpPr/>
                <p:nvPr/>
              </p:nvSpPr>
              <p:spPr>
                <a:xfrm>
                  <a:off x="10038663" y="671064"/>
                  <a:ext cx="222382" cy="212049"/>
                </a:xfrm>
                <a:custGeom>
                  <a:avLst/>
                  <a:gdLst>
                    <a:gd name="connsiteX0" fmla="*/ 188254 w 222382"/>
                    <a:gd name="connsiteY0" fmla="*/ 5201 h 212049"/>
                    <a:gd name="connsiteX1" fmla="*/ 75697 w 222382"/>
                    <a:gd name="connsiteY1" fmla="*/ 31277 h 212049"/>
                    <a:gd name="connsiteX2" fmla="*/ 190894 w 222382"/>
                    <a:gd name="connsiteY2" fmla="*/ 12023 h 212049"/>
                    <a:gd name="connsiteX3" fmla="*/ 118168 w 222382"/>
                    <a:gd name="connsiteY3" fmla="*/ 83539 h 212049"/>
                    <a:gd name="connsiteX4" fmla="*/ 63155 w 222382"/>
                    <a:gd name="connsiteY4" fmla="*/ 160998 h 212049"/>
                    <a:gd name="connsiteX5" fmla="*/ 134341 w 222382"/>
                    <a:gd name="connsiteY5" fmla="*/ 98283 h 212049"/>
                    <a:gd name="connsiteX6" fmla="*/ 198046 w 222382"/>
                    <a:gd name="connsiteY6" fmla="*/ 18404 h 212049"/>
                    <a:gd name="connsiteX7" fmla="*/ 190124 w 222382"/>
                    <a:gd name="connsiteY7" fmla="*/ 135912 h 212049"/>
                    <a:gd name="connsiteX8" fmla="*/ 204977 w 222382"/>
                    <a:gd name="connsiteY8" fmla="*/ 20385 h 212049"/>
                    <a:gd name="connsiteX9" fmla="*/ 218951 w 222382"/>
                    <a:gd name="connsiteY9" fmla="*/ 134481 h 212049"/>
                    <a:gd name="connsiteX10" fmla="*/ 193755 w 222382"/>
                    <a:gd name="connsiteY10" fmla="*/ 212049 h 212049"/>
                    <a:gd name="connsiteX11" fmla="*/ 150405 w 222382"/>
                    <a:gd name="connsiteY11" fmla="*/ 132391 h 212049"/>
                    <a:gd name="connsiteX12" fmla="*/ 127409 w 222382"/>
                    <a:gd name="connsiteY12" fmla="*/ 163638 h 212049"/>
                    <a:gd name="connsiteX13" fmla="*/ 28056 w 222382"/>
                    <a:gd name="connsiteY13" fmla="*/ 199837 h 212049"/>
                    <a:gd name="connsiteX14" fmla="*/ 54243 w 222382"/>
                    <a:gd name="connsiteY14" fmla="*/ 96632 h 212049"/>
                    <a:gd name="connsiteX15" fmla="*/ 82849 w 222382"/>
                    <a:gd name="connsiteY15" fmla="*/ 70556 h 212049"/>
                    <a:gd name="connsiteX16" fmla="*/ 0 w 222382"/>
                    <a:gd name="connsiteY16" fmla="*/ 34688 h 212049"/>
                    <a:gd name="connsiteX17" fmla="*/ 74047 w 222382"/>
                    <a:gd name="connsiteY17" fmla="*/ 1900 h 212049"/>
                    <a:gd name="connsiteX18" fmla="*/ 188254 w 222382"/>
                    <a:gd name="connsiteY18" fmla="*/ 5201 h 212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22382" h="212049">
                      <a:moveTo>
                        <a:pt x="188254" y="5201"/>
                      </a:moveTo>
                      <a:cubicBezTo>
                        <a:pt x="168559" y="20055"/>
                        <a:pt x="124549" y="43160"/>
                        <a:pt x="75697" y="31277"/>
                      </a:cubicBezTo>
                      <a:cubicBezTo>
                        <a:pt x="118828" y="45030"/>
                        <a:pt x="150185" y="38979"/>
                        <a:pt x="190894" y="12023"/>
                      </a:cubicBezTo>
                      <a:cubicBezTo>
                        <a:pt x="166909" y="33038"/>
                        <a:pt x="138082" y="60764"/>
                        <a:pt x="118168" y="83539"/>
                      </a:cubicBezTo>
                      <a:cubicBezTo>
                        <a:pt x="90111" y="115557"/>
                        <a:pt x="87030" y="130850"/>
                        <a:pt x="63155" y="160998"/>
                      </a:cubicBezTo>
                      <a:cubicBezTo>
                        <a:pt x="90661" y="134151"/>
                        <a:pt x="105404" y="129530"/>
                        <a:pt x="134341" y="98283"/>
                      </a:cubicBezTo>
                      <a:cubicBezTo>
                        <a:pt x="154916" y="76058"/>
                        <a:pt x="179452" y="44480"/>
                        <a:pt x="198046" y="18404"/>
                      </a:cubicBezTo>
                      <a:cubicBezTo>
                        <a:pt x="175381" y="61864"/>
                        <a:pt x="172410" y="93882"/>
                        <a:pt x="190124" y="135912"/>
                      </a:cubicBezTo>
                      <a:cubicBezTo>
                        <a:pt x="173620" y="88050"/>
                        <a:pt x="192215" y="41620"/>
                        <a:pt x="204977" y="20385"/>
                      </a:cubicBezTo>
                      <a:cubicBezTo>
                        <a:pt x="190234" y="71877"/>
                        <a:pt x="217520" y="130300"/>
                        <a:pt x="218951" y="134481"/>
                      </a:cubicBezTo>
                      <a:cubicBezTo>
                        <a:pt x="235125" y="180802"/>
                        <a:pt x="188584" y="183113"/>
                        <a:pt x="193755" y="212049"/>
                      </a:cubicBezTo>
                      <a:cubicBezTo>
                        <a:pt x="167569" y="185313"/>
                        <a:pt x="154036" y="158687"/>
                        <a:pt x="150405" y="132391"/>
                      </a:cubicBezTo>
                      <a:cubicBezTo>
                        <a:pt x="143583" y="144604"/>
                        <a:pt x="135882" y="155496"/>
                        <a:pt x="127409" y="163638"/>
                      </a:cubicBezTo>
                      <a:cubicBezTo>
                        <a:pt x="97042" y="193235"/>
                        <a:pt x="61944" y="179152"/>
                        <a:pt x="28056" y="199837"/>
                      </a:cubicBezTo>
                      <a:cubicBezTo>
                        <a:pt x="45331" y="163858"/>
                        <a:pt x="28056" y="129970"/>
                        <a:pt x="54243" y="96632"/>
                      </a:cubicBezTo>
                      <a:cubicBezTo>
                        <a:pt x="61504" y="87390"/>
                        <a:pt x="71517" y="78588"/>
                        <a:pt x="82849" y="70556"/>
                      </a:cubicBezTo>
                      <a:cubicBezTo>
                        <a:pt x="56443" y="69456"/>
                        <a:pt x="28936" y="58454"/>
                        <a:pt x="0" y="34688"/>
                      </a:cubicBezTo>
                      <a:cubicBezTo>
                        <a:pt x="28936" y="36998"/>
                        <a:pt x="26736" y="-9873"/>
                        <a:pt x="74047" y="1900"/>
                      </a:cubicBezTo>
                      <a:cubicBezTo>
                        <a:pt x="78558" y="3111"/>
                        <a:pt x="138852" y="24896"/>
                        <a:pt x="188254" y="5201"/>
                      </a:cubicBez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106" name="Graphic 3">
                  <a:extLst>
                    <a:ext uri="{FF2B5EF4-FFF2-40B4-BE49-F238E27FC236}">
                      <a16:creationId xmlns:a16="http://schemas.microsoft.com/office/drawing/2014/main" id="{56020945-A1DD-43C5-B57E-2EBA688F5A7B}"/>
                    </a:ext>
                  </a:extLst>
                </p:cNvPr>
                <p:cNvGrpSpPr/>
                <p:nvPr/>
              </p:nvGrpSpPr>
              <p:grpSpPr>
                <a:xfrm>
                  <a:off x="10154740" y="834812"/>
                  <a:ext cx="235785" cy="358812"/>
                  <a:chOff x="10154740" y="834812"/>
                  <a:chExt cx="235785" cy="358812"/>
                </a:xfrm>
                <a:solidFill>
                  <a:srgbClr val="F0C421"/>
                </a:solidFill>
              </p:grpSpPr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6F994193-3C1F-4670-AA2D-9DE00991729B}"/>
                      </a:ext>
                    </a:extLst>
                  </p:cNvPr>
                  <p:cNvSpPr/>
                  <p:nvPr/>
                </p:nvSpPr>
                <p:spPr>
                  <a:xfrm>
                    <a:off x="10227797" y="1010957"/>
                    <a:ext cx="159096" cy="65032"/>
                  </a:xfrm>
                  <a:custGeom>
                    <a:avLst/>
                    <a:gdLst>
                      <a:gd name="connsiteX0" fmla="*/ 17164 w 159096"/>
                      <a:gd name="connsiteY0" fmla="*/ 52599 h 65032"/>
                      <a:gd name="connsiteX1" fmla="*/ 91321 w 159096"/>
                      <a:gd name="connsiteY1" fmla="*/ 1657 h 65032"/>
                      <a:gd name="connsiteX2" fmla="*/ 159097 w 159096"/>
                      <a:gd name="connsiteY2" fmla="*/ 11780 h 65032"/>
                      <a:gd name="connsiteX3" fmla="*/ 105294 w 159096"/>
                      <a:gd name="connsiteY3" fmla="*/ 59641 h 65032"/>
                      <a:gd name="connsiteX4" fmla="*/ 0 w 159096"/>
                      <a:gd name="connsiteY4" fmla="*/ 65032 h 65032"/>
                      <a:gd name="connsiteX5" fmla="*/ 122899 w 159096"/>
                      <a:gd name="connsiteY5" fmla="*/ 22672 h 65032"/>
                      <a:gd name="connsiteX6" fmla="*/ 17164 w 159096"/>
                      <a:gd name="connsiteY6" fmla="*/ 52599 h 65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9096" h="65032">
                        <a:moveTo>
                          <a:pt x="17164" y="52599"/>
                        </a:moveTo>
                        <a:cubicBezTo>
                          <a:pt x="29156" y="37966"/>
                          <a:pt x="64585" y="7819"/>
                          <a:pt x="91321" y="1657"/>
                        </a:cubicBezTo>
                        <a:cubicBezTo>
                          <a:pt x="121138" y="-5274"/>
                          <a:pt x="130380" y="11780"/>
                          <a:pt x="159097" y="11780"/>
                        </a:cubicBezTo>
                        <a:cubicBezTo>
                          <a:pt x="135001" y="27623"/>
                          <a:pt x="133901" y="48968"/>
                          <a:pt x="105294" y="59641"/>
                        </a:cubicBezTo>
                        <a:cubicBezTo>
                          <a:pt x="79548" y="69323"/>
                          <a:pt x="31907" y="61071"/>
                          <a:pt x="0" y="65032"/>
                        </a:cubicBezTo>
                        <a:cubicBezTo>
                          <a:pt x="44120" y="41817"/>
                          <a:pt x="81859" y="32575"/>
                          <a:pt x="122899" y="22672"/>
                        </a:cubicBezTo>
                        <a:cubicBezTo>
                          <a:pt x="79548" y="20582"/>
                          <a:pt x="62714" y="29604"/>
                          <a:pt x="17164" y="52599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94058D81-023E-44D7-B4F0-FB17959811C6}"/>
                      </a:ext>
                    </a:extLst>
                  </p:cNvPr>
                  <p:cNvSpPr/>
                  <p:nvPr/>
                </p:nvSpPr>
                <p:spPr>
                  <a:xfrm>
                    <a:off x="10154740" y="1089696"/>
                    <a:ext cx="235785" cy="103928"/>
                  </a:xfrm>
                  <a:custGeom>
                    <a:avLst/>
                    <a:gdLst>
                      <a:gd name="connsiteX0" fmla="*/ 24425 w 235785"/>
                      <a:gd name="connsiteY0" fmla="*/ 25351 h 103928"/>
                      <a:gd name="connsiteX1" fmla="*/ 155246 w 235785"/>
                      <a:gd name="connsiteY1" fmla="*/ 58469 h 103928"/>
                      <a:gd name="connsiteX2" fmla="*/ 0 w 235785"/>
                      <a:gd name="connsiteY2" fmla="*/ 20400 h 103928"/>
                      <a:gd name="connsiteX3" fmla="*/ 235785 w 235785"/>
                      <a:gd name="connsiteY3" fmla="*/ 95108 h 103928"/>
                      <a:gd name="connsiteX4" fmla="*/ 141493 w 235785"/>
                      <a:gd name="connsiteY4" fmla="*/ 89496 h 103928"/>
                      <a:gd name="connsiteX5" fmla="*/ 24425 w 235785"/>
                      <a:gd name="connsiteY5" fmla="*/ 25351 h 103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5785" h="103928">
                        <a:moveTo>
                          <a:pt x="24425" y="25351"/>
                        </a:moveTo>
                        <a:cubicBezTo>
                          <a:pt x="52702" y="20400"/>
                          <a:pt x="110686" y="19960"/>
                          <a:pt x="155246" y="58469"/>
                        </a:cubicBezTo>
                        <a:cubicBezTo>
                          <a:pt x="112226" y="15779"/>
                          <a:pt x="71736" y="8187"/>
                          <a:pt x="0" y="20400"/>
                        </a:cubicBezTo>
                        <a:cubicBezTo>
                          <a:pt x="101224" y="-14038"/>
                          <a:pt x="187814" y="-14368"/>
                          <a:pt x="235785" y="95108"/>
                        </a:cubicBezTo>
                        <a:cubicBezTo>
                          <a:pt x="206848" y="77174"/>
                          <a:pt x="184513" y="127125"/>
                          <a:pt x="141493" y="89496"/>
                        </a:cubicBezTo>
                        <a:cubicBezTo>
                          <a:pt x="137532" y="86196"/>
                          <a:pt x="86260" y="31293"/>
                          <a:pt x="24425" y="25351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13" name="Freeform: Shape 112">
                    <a:extLst>
                      <a:ext uri="{FF2B5EF4-FFF2-40B4-BE49-F238E27FC236}">
                        <a16:creationId xmlns:a16="http://schemas.microsoft.com/office/drawing/2014/main" id="{809FC64A-2E78-4EDF-B754-9E8FC405459B}"/>
                      </a:ext>
                    </a:extLst>
                  </p:cNvPr>
                  <p:cNvSpPr/>
                  <p:nvPr/>
                </p:nvSpPr>
                <p:spPr>
                  <a:xfrm>
                    <a:off x="10188584" y="834812"/>
                    <a:ext cx="103013" cy="237765"/>
                  </a:xfrm>
                  <a:custGeom>
                    <a:avLst/>
                    <a:gdLst>
                      <a:gd name="connsiteX0" fmla="*/ 77942 w 103013"/>
                      <a:gd name="connsiteY0" fmla="*/ 24646 h 237765"/>
                      <a:gd name="connsiteX1" fmla="*/ 45044 w 103013"/>
                      <a:gd name="connsiteY1" fmla="*/ 156567 h 237765"/>
                      <a:gd name="connsiteX2" fmla="*/ 82783 w 103013"/>
                      <a:gd name="connsiteY2" fmla="*/ 0 h 237765"/>
                      <a:gd name="connsiteX3" fmla="*/ 8736 w 103013"/>
                      <a:gd name="connsiteY3" fmla="*/ 237766 h 237765"/>
                      <a:gd name="connsiteX4" fmla="*/ 14237 w 103013"/>
                      <a:gd name="connsiteY4" fmla="*/ 142703 h 237765"/>
                      <a:gd name="connsiteX5" fmla="*/ 77942 w 103013"/>
                      <a:gd name="connsiteY5" fmla="*/ 24646 h 2377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013" h="237765">
                        <a:moveTo>
                          <a:pt x="77942" y="24646"/>
                        </a:moveTo>
                        <a:cubicBezTo>
                          <a:pt x="82893" y="53252"/>
                          <a:pt x="83333" y="111676"/>
                          <a:pt x="45044" y="156567"/>
                        </a:cubicBezTo>
                        <a:cubicBezTo>
                          <a:pt x="87404" y="113217"/>
                          <a:pt x="94995" y="72397"/>
                          <a:pt x="82783" y="0"/>
                        </a:cubicBezTo>
                        <a:cubicBezTo>
                          <a:pt x="116891" y="101994"/>
                          <a:pt x="117331" y="189464"/>
                          <a:pt x="8736" y="237766"/>
                        </a:cubicBezTo>
                        <a:cubicBezTo>
                          <a:pt x="26560" y="208609"/>
                          <a:pt x="-22952" y="186054"/>
                          <a:pt x="14237" y="142703"/>
                        </a:cubicBezTo>
                        <a:cubicBezTo>
                          <a:pt x="17648" y="138632"/>
                          <a:pt x="72111" y="86920"/>
                          <a:pt x="77942" y="24646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07" name="Graphic 3">
                  <a:extLst>
                    <a:ext uri="{FF2B5EF4-FFF2-40B4-BE49-F238E27FC236}">
                      <a16:creationId xmlns:a16="http://schemas.microsoft.com/office/drawing/2014/main" id="{1C16BB87-0A4D-45C8-8B1F-0048CE4452C3}"/>
                    </a:ext>
                  </a:extLst>
                </p:cNvPr>
                <p:cNvGrpSpPr/>
                <p:nvPr/>
              </p:nvGrpSpPr>
              <p:grpSpPr>
                <a:xfrm>
                  <a:off x="9739266" y="512327"/>
                  <a:ext cx="349788" cy="243266"/>
                  <a:chOff x="9739266" y="512327"/>
                  <a:chExt cx="349788" cy="243266"/>
                </a:xfrm>
                <a:solidFill>
                  <a:srgbClr val="F0C421"/>
                </a:solidFill>
              </p:grpSpPr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37CA5EE5-ACA2-40A3-9402-897AD1A0CBFB}"/>
                      </a:ext>
                    </a:extLst>
                  </p:cNvPr>
                  <p:cNvSpPr/>
                  <p:nvPr/>
                </p:nvSpPr>
                <p:spPr>
                  <a:xfrm>
                    <a:off x="9847108" y="529821"/>
                    <a:ext cx="73371" cy="155356"/>
                  </a:xfrm>
                  <a:custGeom>
                    <a:avLst/>
                    <a:gdLst>
                      <a:gd name="connsiteX0" fmla="*/ 13753 w 73371"/>
                      <a:gd name="connsiteY0" fmla="*/ 139183 h 155356"/>
                      <a:gd name="connsiteX1" fmla="*/ 70417 w 73371"/>
                      <a:gd name="connsiteY1" fmla="*/ 68986 h 155356"/>
                      <a:gd name="connsiteX2" fmla="*/ 66236 w 73371"/>
                      <a:gd name="connsiteY2" fmla="*/ 0 h 155356"/>
                      <a:gd name="connsiteX3" fmla="*/ 14303 w 73371"/>
                      <a:gd name="connsiteY3" fmla="*/ 50062 h 155356"/>
                      <a:gd name="connsiteX4" fmla="*/ 0 w 73371"/>
                      <a:gd name="connsiteY4" fmla="*/ 155356 h 155356"/>
                      <a:gd name="connsiteX5" fmla="*/ 52372 w 73371"/>
                      <a:gd name="connsiteY5" fmla="*/ 35538 h 155356"/>
                      <a:gd name="connsiteX6" fmla="*/ 13753 w 73371"/>
                      <a:gd name="connsiteY6" fmla="*/ 139183 h 15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371" h="155356">
                        <a:moveTo>
                          <a:pt x="13753" y="139183"/>
                        </a:moveTo>
                        <a:cubicBezTo>
                          <a:pt x="29267" y="128400"/>
                          <a:pt x="62055" y="95392"/>
                          <a:pt x="70417" y="68986"/>
                        </a:cubicBezTo>
                        <a:cubicBezTo>
                          <a:pt x="79769" y="39609"/>
                          <a:pt x="63705" y="28937"/>
                          <a:pt x="66236" y="0"/>
                        </a:cubicBezTo>
                        <a:cubicBezTo>
                          <a:pt x="48522" y="22885"/>
                          <a:pt x="27396" y="22115"/>
                          <a:pt x="14303" y="50062"/>
                        </a:cubicBezTo>
                        <a:cubicBezTo>
                          <a:pt x="2530" y="75148"/>
                          <a:pt x="6602" y="123669"/>
                          <a:pt x="0" y="155356"/>
                        </a:cubicBezTo>
                        <a:cubicBezTo>
                          <a:pt x="26736" y="112996"/>
                          <a:pt x="39059" y="75918"/>
                          <a:pt x="52372" y="35538"/>
                        </a:cubicBezTo>
                        <a:cubicBezTo>
                          <a:pt x="50612" y="79219"/>
                          <a:pt x="40379" y="95392"/>
                          <a:pt x="13753" y="13918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9" name="Freeform: Shape 108">
                    <a:extLst>
                      <a:ext uri="{FF2B5EF4-FFF2-40B4-BE49-F238E27FC236}">
                        <a16:creationId xmlns:a16="http://schemas.microsoft.com/office/drawing/2014/main" id="{E60BA7A4-7EB7-4391-8431-5A1AC3CA033D}"/>
                      </a:ext>
                    </a:extLst>
                  </p:cNvPr>
                  <p:cNvSpPr/>
                  <p:nvPr/>
                </p:nvSpPr>
                <p:spPr>
                  <a:xfrm>
                    <a:off x="9739266" y="512327"/>
                    <a:ext cx="97330" cy="243266"/>
                  </a:xfrm>
                  <a:custGeom>
                    <a:avLst/>
                    <a:gdLst>
                      <a:gd name="connsiteX0" fmla="*/ 65042 w 97330"/>
                      <a:gd name="connsiteY0" fmla="*/ 218291 h 243266"/>
                      <a:gd name="connsiteX1" fmla="*/ 43477 w 97330"/>
                      <a:gd name="connsiteY1" fmla="*/ 84060 h 243266"/>
                      <a:gd name="connsiteX2" fmla="*/ 67792 w 97330"/>
                      <a:gd name="connsiteY2" fmla="*/ 243267 h 243266"/>
                      <a:gd name="connsiteX3" fmla="*/ 14100 w 97330"/>
                      <a:gd name="connsiteY3" fmla="*/ 0 h 243266"/>
                      <a:gd name="connsiteX4" fmla="*/ 11569 w 97330"/>
                      <a:gd name="connsiteY4" fmla="*/ 95282 h 243266"/>
                      <a:gd name="connsiteX5" fmla="*/ 65042 w 97330"/>
                      <a:gd name="connsiteY5" fmla="*/ 218291 h 243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7330" h="243266">
                        <a:moveTo>
                          <a:pt x="65042" y="218291"/>
                        </a:moveTo>
                        <a:cubicBezTo>
                          <a:pt x="72304" y="190235"/>
                          <a:pt x="77805" y="132031"/>
                          <a:pt x="43477" y="84060"/>
                        </a:cubicBezTo>
                        <a:cubicBezTo>
                          <a:pt x="81986" y="130931"/>
                          <a:pt x="86057" y="172300"/>
                          <a:pt x="67792" y="243267"/>
                        </a:cubicBezTo>
                        <a:cubicBezTo>
                          <a:pt x="110372" y="144574"/>
                          <a:pt x="118184" y="57433"/>
                          <a:pt x="14100" y="0"/>
                        </a:cubicBezTo>
                        <a:cubicBezTo>
                          <a:pt x="29394" y="30587"/>
                          <a:pt x="-21878" y="48851"/>
                          <a:pt x="11569" y="95282"/>
                        </a:cubicBezTo>
                        <a:cubicBezTo>
                          <a:pt x="14650" y="99463"/>
                          <a:pt x="64492" y="155686"/>
                          <a:pt x="65042" y="218291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F84C064B-CB24-40A2-AA15-C457E1648CB4}"/>
                      </a:ext>
                    </a:extLst>
                  </p:cNvPr>
                  <p:cNvSpPr/>
                  <p:nvPr/>
                </p:nvSpPr>
                <p:spPr>
                  <a:xfrm>
                    <a:off x="9847878" y="632135"/>
                    <a:ext cx="241176" cy="98183"/>
                  </a:xfrm>
                  <a:custGeom>
                    <a:avLst/>
                    <a:gdLst>
                      <a:gd name="connsiteX0" fmla="*/ 216420 w 241176"/>
                      <a:gd name="connsiteY0" fmla="*/ 32577 h 98183"/>
                      <a:gd name="connsiteX1" fmla="*/ 83290 w 241176"/>
                      <a:gd name="connsiteY1" fmla="*/ 54363 h 98183"/>
                      <a:gd name="connsiteX2" fmla="*/ 241176 w 241176"/>
                      <a:gd name="connsiteY2" fmla="*/ 29827 h 98183"/>
                      <a:gd name="connsiteX3" fmla="*/ 0 w 241176"/>
                      <a:gd name="connsiteY3" fmla="*/ 83960 h 98183"/>
                      <a:gd name="connsiteX4" fmla="*/ 94402 w 241176"/>
                      <a:gd name="connsiteY4" fmla="*/ 86490 h 98183"/>
                      <a:gd name="connsiteX5" fmla="*/ 216420 w 241176"/>
                      <a:gd name="connsiteY5" fmla="*/ 32577 h 9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1176" h="98183">
                        <a:moveTo>
                          <a:pt x="216420" y="32577"/>
                        </a:moveTo>
                        <a:cubicBezTo>
                          <a:pt x="188584" y="25206"/>
                          <a:pt x="130931" y="19704"/>
                          <a:pt x="83290" y="54363"/>
                        </a:cubicBezTo>
                        <a:cubicBezTo>
                          <a:pt x="129720" y="15523"/>
                          <a:pt x="170760" y="11453"/>
                          <a:pt x="241176" y="29827"/>
                        </a:cubicBezTo>
                        <a:cubicBezTo>
                          <a:pt x="143254" y="-13193"/>
                          <a:pt x="56993" y="-21005"/>
                          <a:pt x="0" y="83960"/>
                        </a:cubicBezTo>
                        <a:cubicBezTo>
                          <a:pt x="30257" y="68556"/>
                          <a:pt x="48412" y="120268"/>
                          <a:pt x="94402" y="86490"/>
                        </a:cubicBezTo>
                        <a:cubicBezTo>
                          <a:pt x="98583" y="83519"/>
                          <a:pt x="154366" y="33238"/>
                          <a:pt x="216420" y="3257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10" name="Graphic 3">
              <a:extLst>
                <a:ext uri="{FF2B5EF4-FFF2-40B4-BE49-F238E27FC236}">
                  <a16:creationId xmlns:a16="http://schemas.microsoft.com/office/drawing/2014/main" id="{9B7E466E-C153-4A8D-8054-94D75DC76A13}"/>
                </a:ext>
              </a:extLst>
            </p:cNvPr>
            <p:cNvGrpSpPr/>
            <p:nvPr/>
          </p:nvGrpSpPr>
          <p:grpSpPr>
            <a:xfrm>
              <a:off x="1607278" y="4112443"/>
              <a:ext cx="2402436" cy="2443598"/>
              <a:chOff x="1607278" y="4112443"/>
              <a:chExt cx="2402436" cy="2443598"/>
            </a:xfrm>
            <a:solidFill>
              <a:srgbClr val="F0C421"/>
            </a:solidFill>
          </p:grpSpPr>
          <p:grpSp>
            <p:nvGrpSpPr>
              <p:cNvPr id="30" name="Graphic 3">
                <a:extLst>
                  <a:ext uri="{FF2B5EF4-FFF2-40B4-BE49-F238E27FC236}">
                    <a16:creationId xmlns:a16="http://schemas.microsoft.com/office/drawing/2014/main" id="{D150A7B3-D19D-4432-8A0A-1546C048E74A}"/>
                  </a:ext>
                </a:extLst>
              </p:cNvPr>
              <p:cNvGrpSpPr/>
              <p:nvPr/>
            </p:nvGrpSpPr>
            <p:grpSpPr>
              <a:xfrm>
                <a:off x="1626313" y="4112443"/>
                <a:ext cx="2383402" cy="2442278"/>
                <a:chOff x="1626313" y="4112443"/>
                <a:chExt cx="2383402" cy="2442278"/>
              </a:xfrm>
              <a:solidFill>
                <a:srgbClr val="F0C421"/>
              </a:solidFill>
            </p:grpSpPr>
            <p:grpSp>
              <p:nvGrpSpPr>
                <p:cNvPr id="47" name="Graphic 3">
                  <a:extLst>
                    <a:ext uri="{FF2B5EF4-FFF2-40B4-BE49-F238E27FC236}">
                      <a16:creationId xmlns:a16="http://schemas.microsoft.com/office/drawing/2014/main" id="{A36B3FE5-B21F-4452-8062-10DB25915C41}"/>
                    </a:ext>
                  </a:extLst>
                </p:cNvPr>
                <p:cNvGrpSpPr/>
                <p:nvPr/>
              </p:nvGrpSpPr>
              <p:grpSpPr>
                <a:xfrm>
                  <a:off x="2370109" y="5516078"/>
                  <a:ext cx="1639606" cy="1038643"/>
                  <a:chOff x="2370109" y="5516078"/>
                  <a:chExt cx="1639606" cy="1038643"/>
                </a:xfrm>
                <a:solidFill>
                  <a:srgbClr val="F0C421"/>
                </a:solidFill>
              </p:grpSpPr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B318389E-3963-42C3-BB09-76B982D083BD}"/>
                      </a:ext>
                    </a:extLst>
                  </p:cNvPr>
                  <p:cNvSpPr/>
                  <p:nvPr/>
                </p:nvSpPr>
                <p:spPr>
                  <a:xfrm>
                    <a:off x="2947575" y="6148946"/>
                    <a:ext cx="131187" cy="268352"/>
                  </a:xfrm>
                  <a:custGeom>
                    <a:avLst/>
                    <a:gdLst>
                      <a:gd name="connsiteX0" fmla="*/ 106762 w 131187"/>
                      <a:gd name="connsiteY0" fmla="*/ 27726 h 268352"/>
                      <a:gd name="connsiteX1" fmla="*/ 5758 w 131187"/>
                      <a:gd name="connsiteY1" fmla="*/ 148094 h 268352"/>
                      <a:gd name="connsiteX2" fmla="*/ 10710 w 131187"/>
                      <a:gd name="connsiteY2" fmla="*/ 268352 h 268352"/>
                      <a:gd name="connsiteX3" fmla="*/ 102801 w 131187"/>
                      <a:gd name="connsiteY3" fmla="*/ 182973 h 268352"/>
                      <a:gd name="connsiteX4" fmla="*/ 131188 w 131187"/>
                      <a:gd name="connsiteY4" fmla="*/ 0 h 268352"/>
                      <a:gd name="connsiteX5" fmla="*/ 36015 w 131187"/>
                      <a:gd name="connsiteY5" fmla="*/ 207069 h 268352"/>
                      <a:gd name="connsiteX6" fmla="*/ 106762 w 131187"/>
                      <a:gd name="connsiteY6" fmla="*/ 27726 h 2683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1187" h="268352">
                        <a:moveTo>
                          <a:pt x="106762" y="27726"/>
                        </a:moveTo>
                        <a:cubicBezTo>
                          <a:pt x="79366" y="45991"/>
                          <a:pt x="21272" y="102434"/>
                          <a:pt x="5758" y="148094"/>
                        </a:cubicBezTo>
                        <a:cubicBezTo>
                          <a:pt x="-11516" y="199036"/>
                          <a:pt x="16101" y="218071"/>
                          <a:pt x="10710" y="268352"/>
                        </a:cubicBezTo>
                        <a:cubicBezTo>
                          <a:pt x="42287" y="229074"/>
                          <a:pt x="79146" y="231164"/>
                          <a:pt x="102801" y="182973"/>
                        </a:cubicBezTo>
                        <a:cubicBezTo>
                          <a:pt x="124036" y="139732"/>
                          <a:pt x="118645" y="55013"/>
                          <a:pt x="131188" y="0"/>
                        </a:cubicBezTo>
                        <a:cubicBezTo>
                          <a:pt x="83327" y="72947"/>
                          <a:pt x="60441" y="137092"/>
                          <a:pt x="36015" y="207069"/>
                        </a:cubicBezTo>
                        <a:cubicBezTo>
                          <a:pt x="40417" y="130930"/>
                          <a:pt x="58901" y="103094"/>
                          <a:pt x="106762" y="27726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5CECF5F5-DEDC-4BCF-88DA-47DDE9796FC0}"/>
                      </a:ext>
                    </a:extLst>
                  </p:cNvPr>
                  <p:cNvSpPr/>
                  <p:nvPr/>
                </p:nvSpPr>
                <p:spPr>
                  <a:xfrm>
                    <a:off x="3152626" y="5813049"/>
                    <a:ext cx="501446" cy="454120"/>
                  </a:xfrm>
                  <a:custGeom>
                    <a:avLst/>
                    <a:gdLst>
                      <a:gd name="connsiteX0" fmla="*/ 4695 w 501446"/>
                      <a:gd name="connsiteY0" fmla="*/ 81628 h 454120"/>
                      <a:gd name="connsiteX1" fmla="*/ 1174 w 501446"/>
                      <a:gd name="connsiteY1" fmla="*/ 98682 h 454120"/>
                      <a:gd name="connsiteX2" fmla="*/ 48265 w 501446"/>
                      <a:gd name="connsiteY2" fmla="*/ 323905 h 454120"/>
                      <a:gd name="connsiteX3" fmla="*/ 249833 w 501446"/>
                      <a:gd name="connsiteY3" fmla="*/ 453405 h 454120"/>
                      <a:gd name="connsiteX4" fmla="*/ 500251 w 501446"/>
                      <a:gd name="connsiteY4" fmla="*/ 245456 h 454120"/>
                      <a:gd name="connsiteX5" fmla="*/ 375262 w 501446"/>
                      <a:gd name="connsiteY5" fmla="*/ 17923 h 454120"/>
                      <a:gd name="connsiteX6" fmla="*/ 214955 w 501446"/>
                      <a:gd name="connsiteY6" fmla="*/ 113975 h 454120"/>
                      <a:gd name="connsiteX7" fmla="*/ 334552 w 501446"/>
                      <a:gd name="connsiteY7" fmla="*/ 120137 h 454120"/>
                      <a:gd name="connsiteX8" fmla="*/ 333562 w 501446"/>
                      <a:gd name="connsiteY8" fmla="*/ 65675 h 454120"/>
                      <a:gd name="connsiteX9" fmla="*/ 333892 w 501446"/>
                      <a:gd name="connsiteY9" fmla="*/ 86139 h 454120"/>
                      <a:gd name="connsiteX10" fmla="*/ 253904 w 501446"/>
                      <a:gd name="connsiteY10" fmla="*/ 130589 h 454120"/>
                      <a:gd name="connsiteX11" fmla="*/ 285591 w 501446"/>
                      <a:gd name="connsiteY11" fmla="*/ 27716 h 454120"/>
                      <a:gd name="connsiteX12" fmla="*/ 362829 w 501446"/>
                      <a:gd name="connsiteY12" fmla="*/ 42899 h 454120"/>
                      <a:gd name="connsiteX13" fmla="*/ 465923 w 501446"/>
                      <a:gd name="connsiteY13" fmla="*/ 176690 h 454120"/>
                      <a:gd name="connsiteX14" fmla="*/ 381753 w 501446"/>
                      <a:gd name="connsiteY14" fmla="*/ 389480 h 454120"/>
                      <a:gd name="connsiteX15" fmla="*/ 116812 w 501446"/>
                      <a:gd name="connsiteY15" fmla="*/ 368135 h 454120"/>
                      <a:gd name="connsiteX16" fmla="*/ 13827 w 501446"/>
                      <a:gd name="connsiteY16" fmla="*/ 146543 h 454120"/>
                      <a:gd name="connsiteX17" fmla="*/ 7776 w 501446"/>
                      <a:gd name="connsiteY17" fmla="*/ 98792 h 454120"/>
                      <a:gd name="connsiteX18" fmla="*/ 4695 w 501446"/>
                      <a:gd name="connsiteY18" fmla="*/ 81628 h 4541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01446" h="454120">
                        <a:moveTo>
                          <a:pt x="4695" y="81628"/>
                        </a:moveTo>
                        <a:cubicBezTo>
                          <a:pt x="3595" y="81628"/>
                          <a:pt x="2165" y="87460"/>
                          <a:pt x="1174" y="98682"/>
                        </a:cubicBezTo>
                        <a:cubicBezTo>
                          <a:pt x="-4437" y="164917"/>
                          <a:pt x="9866" y="261190"/>
                          <a:pt x="48265" y="323905"/>
                        </a:cubicBezTo>
                        <a:cubicBezTo>
                          <a:pt x="91726" y="394872"/>
                          <a:pt x="163682" y="446803"/>
                          <a:pt x="249833" y="453405"/>
                        </a:cubicBezTo>
                        <a:cubicBezTo>
                          <a:pt x="375702" y="463088"/>
                          <a:pt x="487158" y="373526"/>
                          <a:pt x="500251" y="245456"/>
                        </a:cubicBezTo>
                        <a:cubicBezTo>
                          <a:pt x="510044" y="149514"/>
                          <a:pt x="458882" y="59733"/>
                          <a:pt x="375262" y="17923"/>
                        </a:cubicBezTo>
                        <a:cubicBezTo>
                          <a:pt x="265236" y="-37090"/>
                          <a:pt x="184587" y="45869"/>
                          <a:pt x="214955" y="113975"/>
                        </a:cubicBezTo>
                        <a:cubicBezTo>
                          <a:pt x="238280" y="166348"/>
                          <a:pt x="309577" y="168328"/>
                          <a:pt x="334552" y="120137"/>
                        </a:cubicBezTo>
                        <a:cubicBezTo>
                          <a:pt x="349736" y="90870"/>
                          <a:pt x="335873" y="64794"/>
                          <a:pt x="333562" y="65675"/>
                        </a:cubicBezTo>
                        <a:lnTo>
                          <a:pt x="333892" y="86139"/>
                        </a:lnTo>
                        <a:cubicBezTo>
                          <a:pt x="330922" y="128609"/>
                          <a:pt x="286911" y="151274"/>
                          <a:pt x="253904" y="130589"/>
                        </a:cubicBezTo>
                        <a:cubicBezTo>
                          <a:pt x="214514" y="105723"/>
                          <a:pt x="223537" y="39818"/>
                          <a:pt x="285591" y="27716"/>
                        </a:cubicBezTo>
                        <a:cubicBezTo>
                          <a:pt x="311447" y="22654"/>
                          <a:pt x="339064" y="30686"/>
                          <a:pt x="362829" y="42899"/>
                        </a:cubicBezTo>
                        <a:cubicBezTo>
                          <a:pt x="413221" y="68755"/>
                          <a:pt x="452830" y="119587"/>
                          <a:pt x="465923" y="176690"/>
                        </a:cubicBezTo>
                        <a:cubicBezTo>
                          <a:pt x="484518" y="258329"/>
                          <a:pt x="450410" y="343049"/>
                          <a:pt x="381753" y="389480"/>
                        </a:cubicBezTo>
                        <a:cubicBezTo>
                          <a:pt x="298244" y="445924"/>
                          <a:pt x="191849" y="433050"/>
                          <a:pt x="116812" y="368135"/>
                        </a:cubicBezTo>
                        <a:cubicBezTo>
                          <a:pt x="53987" y="313783"/>
                          <a:pt x="26480" y="222461"/>
                          <a:pt x="13827" y="146543"/>
                        </a:cubicBezTo>
                        <a:cubicBezTo>
                          <a:pt x="10416" y="126079"/>
                          <a:pt x="8876" y="109905"/>
                          <a:pt x="7776" y="98792"/>
                        </a:cubicBezTo>
                        <a:cubicBezTo>
                          <a:pt x="6676" y="87460"/>
                          <a:pt x="5795" y="81628"/>
                          <a:pt x="4695" y="81628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E9C8FC1E-0D7F-4CFE-A3A1-C89BBD85A062}"/>
                      </a:ext>
                    </a:extLst>
                  </p:cNvPr>
                  <p:cNvSpPr/>
                  <p:nvPr/>
                </p:nvSpPr>
                <p:spPr>
                  <a:xfrm>
                    <a:off x="3172725" y="5905283"/>
                    <a:ext cx="111400" cy="69285"/>
                  </a:xfrm>
                  <a:custGeom>
                    <a:avLst/>
                    <a:gdLst>
                      <a:gd name="connsiteX0" fmla="*/ 53142 w 111400"/>
                      <a:gd name="connsiteY0" fmla="*/ 32743 h 69285"/>
                      <a:gd name="connsiteX1" fmla="*/ 57543 w 111400"/>
                      <a:gd name="connsiteY1" fmla="*/ 40555 h 69285"/>
                      <a:gd name="connsiteX2" fmla="*/ 74487 w 111400"/>
                      <a:gd name="connsiteY2" fmla="*/ 46937 h 69285"/>
                      <a:gd name="connsiteX3" fmla="*/ 47861 w 111400"/>
                      <a:gd name="connsiteY3" fmla="*/ 47817 h 69285"/>
                      <a:gd name="connsiteX4" fmla="*/ 0 w 111400"/>
                      <a:gd name="connsiteY4" fmla="*/ 7437 h 69285"/>
                      <a:gd name="connsiteX5" fmla="*/ 770 w 111400"/>
                      <a:gd name="connsiteY5" fmla="*/ 10078 h 69285"/>
                      <a:gd name="connsiteX6" fmla="*/ 4291 w 111400"/>
                      <a:gd name="connsiteY6" fmla="*/ 19760 h 69285"/>
                      <a:gd name="connsiteX7" fmla="*/ 60294 w 111400"/>
                      <a:gd name="connsiteY7" fmla="*/ 68392 h 69285"/>
                      <a:gd name="connsiteX8" fmla="*/ 110246 w 111400"/>
                      <a:gd name="connsiteY8" fmla="*/ 41655 h 69285"/>
                      <a:gd name="connsiteX9" fmla="*/ 85490 w 111400"/>
                      <a:gd name="connsiteY9" fmla="*/ 616 h 69285"/>
                      <a:gd name="connsiteX10" fmla="*/ 53142 w 111400"/>
                      <a:gd name="connsiteY10" fmla="*/ 32743 h 692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11400" h="69285">
                        <a:moveTo>
                          <a:pt x="53142" y="32743"/>
                        </a:moveTo>
                        <a:cubicBezTo>
                          <a:pt x="54023" y="35604"/>
                          <a:pt x="55453" y="38244"/>
                          <a:pt x="57543" y="40555"/>
                        </a:cubicBezTo>
                        <a:cubicBezTo>
                          <a:pt x="62055" y="45506"/>
                          <a:pt x="68326" y="47597"/>
                          <a:pt x="74487" y="46937"/>
                        </a:cubicBezTo>
                        <a:cubicBezTo>
                          <a:pt x="68106" y="51227"/>
                          <a:pt x="56003" y="50567"/>
                          <a:pt x="47861" y="47817"/>
                        </a:cubicBezTo>
                        <a:cubicBezTo>
                          <a:pt x="27176" y="40665"/>
                          <a:pt x="9352" y="23281"/>
                          <a:pt x="0" y="7437"/>
                        </a:cubicBezTo>
                        <a:cubicBezTo>
                          <a:pt x="220" y="8318"/>
                          <a:pt x="440" y="9198"/>
                          <a:pt x="770" y="10078"/>
                        </a:cubicBezTo>
                        <a:cubicBezTo>
                          <a:pt x="1760" y="13379"/>
                          <a:pt x="2861" y="16570"/>
                          <a:pt x="4291" y="19760"/>
                        </a:cubicBezTo>
                        <a:cubicBezTo>
                          <a:pt x="14193" y="41765"/>
                          <a:pt x="36419" y="63991"/>
                          <a:pt x="60294" y="68392"/>
                        </a:cubicBezTo>
                        <a:cubicBezTo>
                          <a:pt x="80429" y="72022"/>
                          <a:pt x="104304" y="64871"/>
                          <a:pt x="110246" y="41655"/>
                        </a:cubicBezTo>
                        <a:cubicBezTo>
                          <a:pt x="114427" y="25372"/>
                          <a:pt x="107495" y="5787"/>
                          <a:pt x="85490" y="616"/>
                        </a:cubicBezTo>
                        <a:cubicBezTo>
                          <a:pt x="67556" y="-3455"/>
                          <a:pt x="44560" y="13269"/>
                          <a:pt x="53142" y="3274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E282AFA0-F961-44AD-9D80-3F51C56901EF}"/>
                      </a:ext>
                    </a:extLst>
                  </p:cNvPr>
                  <p:cNvSpPr/>
                  <p:nvPr/>
                </p:nvSpPr>
                <p:spPr>
                  <a:xfrm>
                    <a:off x="3191869" y="5989079"/>
                    <a:ext cx="141781" cy="90961"/>
                  </a:xfrm>
                  <a:custGeom>
                    <a:avLst/>
                    <a:gdLst>
                      <a:gd name="connsiteX0" fmla="*/ 65795 w 141781"/>
                      <a:gd name="connsiteY0" fmla="*/ 40379 h 90961"/>
                      <a:gd name="connsiteX1" fmla="*/ 70416 w 141781"/>
                      <a:gd name="connsiteY1" fmla="*/ 51272 h 90961"/>
                      <a:gd name="connsiteX2" fmla="*/ 91651 w 141781"/>
                      <a:gd name="connsiteY2" fmla="*/ 62055 h 90961"/>
                      <a:gd name="connsiteX3" fmla="*/ 56773 w 141781"/>
                      <a:gd name="connsiteY3" fmla="*/ 59414 h 90961"/>
                      <a:gd name="connsiteX4" fmla="*/ 0 w 141781"/>
                      <a:gd name="connsiteY4" fmla="*/ 0 h 90961"/>
                      <a:gd name="connsiteX5" fmla="*/ 550 w 141781"/>
                      <a:gd name="connsiteY5" fmla="*/ 3521 h 90961"/>
                      <a:gd name="connsiteX6" fmla="*/ 3741 w 141781"/>
                      <a:gd name="connsiteY6" fmla="*/ 16614 h 90961"/>
                      <a:gd name="connsiteX7" fmla="*/ 69976 w 141781"/>
                      <a:gd name="connsiteY7" fmla="*/ 87910 h 90961"/>
                      <a:gd name="connsiteX8" fmla="*/ 138743 w 141781"/>
                      <a:gd name="connsiteY8" fmla="*/ 60184 h 90961"/>
                      <a:gd name="connsiteX9" fmla="*/ 112226 w 141781"/>
                      <a:gd name="connsiteY9" fmla="*/ 3191 h 90961"/>
                      <a:gd name="connsiteX10" fmla="*/ 65795 w 141781"/>
                      <a:gd name="connsiteY10" fmla="*/ 40379 h 90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1781" h="90961">
                        <a:moveTo>
                          <a:pt x="65795" y="40379"/>
                        </a:moveTo>
                        <a:cubicBezTo>
                          <a:pt x="66455" y="44231"/>
                          <a:pt x="67996" y="47862"/>
                          <a:pt x="70416" y="51272"/>
                        </a:cubicBezTo>
                        <a:cubicBezTo>
                          <a:pt x="75588" y="58314"/>
                          <a:pt x="83510" y="62055"/>
                          <a:pt x="91651" y="62055"/>
                        </a:cubicBezTo>
                        <a:cubicBezTo>
                          <a:pt x="82739" y="66676"/>
                          <a:pt x="67006" y="64255"/>
                          <a:pt x="56773" y="59414"/>
                        </a:cubicBezTo>
                        <a:cubicBezTo>
                          <a:pt x="30807" y="47201"/>
                          <a:pt x="10122" y="22005"/>
                          <a:pt x="0" y="0"/>
                        </a:cubicBezTo>
                        <a:cubicBezTo>
                          <a:pt x="110" y="1210"/>
                          <a:pt x="330" y="2311"/>
                          <a:pt x="550" y="3521"/>
                        </a:cubicBezTo>
                        <a:cubicBezTo>
                          <a:pt x="1320" y="7922"/>
                          <a:pt x="2421" y="12323"/>
                          <a:pt x="3741" y="16614"/>
                        </a:cubicBezTo>
                        <a:cubicBezTo>
                          <a:pt x="13643" y="46651"/>
                          <a:pt x="39389" y="78779"/>
                          <a:pt x="69976" y="87910"/>
                        </a:cubicBezTo>
                        <a:cubicBezTo>
                          <a:pt x="95722" y="95612"/>
                          <a:pt x="127850" y="89561"/>
                          <a:pt x="138743" y="60184"/>
                        </a:cubicBezTo>
                        <a:cubicBezTo>
                          <a:pt x="146444" y="39500"/>
                          <a:pt x="140173" y="13093"/>
                          <a:pt x="112226" y="3191"/>
                        </a:cubicBezTo>
                        <a:cubicBezTo>
                          <a:pt x="89561" y="-4841"/>
                          <a:pt x="57213" y="13753"/>
                          <a:pt x="65795" y="40379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86145B79-1A20-4C0E-9312-53DF3A6A51C7}"/>
                      </a:ext>
                    </a:extLst>
                  </p:cNvPr>
                  <p:cNvSpPr/>
                  <p:nvPr/>
                </p:nvSpPr>
                <p:spPr>
                  <a:xfrm>
                    <a:off x="3238851" y="6066754"/>
                    <a:ext cx="183453" cy="114373"/>
                  </a:xfrm>
                  <a:custGeom>
                    <a:avLst/>
                    <a:gdLst>
                      <a:gd name="connsiteX0" fmla="*/ 91431 w 183453"/>
                      <a:gd name="connsiteY0" fmla="*/ 61177 h 114373"/>
                      <a:gd name="connsiteX1" fmla="*/ 100894 w 183453"/>
                      <a:gd name="connsiteY1" fmla="*/ 71960 h 114373"/>
                      <a:gd name="connsiteX2" fmla="*/ 129500 w 183453"/>
                      <a:gd name="connsiteY2" fmla="*/ 76140 h 114373"/>
                      <a:gd name="connsiteX3" fmla="*/ 88241 w 183453"/>
                      <a:gd name="connsiteY3" fmla="*/ 86593 h 114373"/>
                      <a:gd name="connsiteX4" fmla="*/ 0 w 183453"/>
                      <a:gd name="connsiteY4" fmla="*/ 39942 h 114373"/>
                      <a:gd name="connsiteX5" fmla="*/ 1980 w 183453"/>
                      <a:gd name="connsiteY5" fmla="*/ 43792 h 114373"/>
                      <a:gd name="connsiteX6" fmla="*/ 10672 w 183453"/>
                      <a:gd name="connsiteY6" fmla="*/ 57656 h 114373"/>
                      <a:gd name="connsiteX7" fmla="*/ 114427 w 183453"/>
                      <a:gd name="connsiteY7" fmla="*/ 114319 h 114373"/>
                      <a:gd name="connsiteX8" fmla="*/ 183413 w 183453"/>
                      <a:gd name="connsiteY8" fmla="*/ 55565 h 114373"/>
                      <a:gd name="connsiteX9" fmla="*/ 131041 w 183453"/>
                      <a:gd name="connsiteY9" fmla="*/ 2 h 114373"/>
                      <a:gd name="connsiteX10" fmla="*/ 91431 w 183453"/>
                      <a:gd name="connsiteY10" fmla="*/ 61177 h 114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3453" h="114373">
                        <a:moveTo>
                          <a:pt x="91431" y="61177"/>
                        </a:moveTo>
                        <a:cubicBezTo>
                          <a:pt x="93632" y="65358"/>
                          <a:pt x="96823" y="68989"/>
                          <a:pt x="100894" y="71960"/>
                        </a:cubicBezTo>
                        <a:cubicBezTo>
                          <a:pt x="109476" y="78121"/>
                          <a:pt x="120148" y="79331"/>
                          <a:pt x="129500" y="76140"/>
                        </a:cubicBezTo>
                        <a:cubicBezTo>
                          <a:pt x="120918" y="84943"/>
                          <a:pt x="101884" y="88133"/>
                          <a:pt x="88241" y="86593"/>
                        </a:cubicBezTo>
                        <a:cubicBezTo>
                          <a:pt x="53582" y="82522"/>
                          <a:pt x="20025" y="61397"/>
                          <a:pt x="0" y="39942"/>
                        </a:cubicBezTo>
                        <a:cubicBezTo>
                          <a:pt x="660" y="41262"/>
                          <a:pt x="1320" y="42472"/>
                          <a:pt x="1980" y="43792"/>
                        </a:cubicBezTo>
                        <a:cubicBezTo>
                          <a:pt x="4621" y="48634"/>
                          <a:pt x="7482" y="53255"/>
                          <a:pt x="10672" y="57656"/>
                        </a:cubicBezTo>
                        <a:cubicBezTo>
                          <a:pt x="33558" y="88573"/>
                          <a:pt x="75588" y="115750"/>
                          <a:pt x="114427" y="114319"/>
                        </a:cubicBezTo>
                        <a:cubicBezTo>
                          <a:pt x="147104" y="113219"/>
                          <a:pt x="181873" y="93855"/>
                          <a:pt x="183413" y="55565"/>
                        </a:cubicBezTo>
                        <a:cubicBezTo>
                          <a:pt x="184403" y="28719"/>
                          <a:pt x="167129" y="552"/>
                          <a:pt x="131041" y="2"/>
                        </a:cubicBezTo>
                        <a:cubicBezTo>
                          <a:pt x="101664" y="-327"/>
                          <a:pt x="71407" y="33670"/>
                          <a:pt x="91431" y="6117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B2B0E094-167B-422E-B70D-9337D0AD275D}"/>
                      </a:ext>
                    </a:extLst>
                  </p:cNvPr>
                  <p:cNvSpPr/>
                  <p:nvPr/>
                </p:nvSpPr>
                <p:spPr>
                  <a:xfrm>
                    <a:off x="3095298" y="6027478"/>
                    <a:ext cx="167664" cy="425579"/>
                  </a:xfrm>
                  <a:custGeom>
                    <a:avLst/>
                    <a:gdLst>
                      <a:gd name="connsiteX0" fmla="*/ 59493 w 167664"/>
                      <a:gd name="connsiteY0" fmla="*/ 43681 h 425579"/>
                      <a:gd name="connsiteX1" fmla="*/ 92611 w 167664"/>
                      <a:gd name="connsiteY1" fmla="*/ 278256 h 425579"/>
                      <a:gd name="connsiteX2" fmla="*/ 55422 w 167664"/>
                      <a:gd name="connsiteY2" fmla="*/ 0 h 425579"/>
                      <a:gd name="connsiteX3" fmla="*/ 140912 w 167664"/>
                      <a:gd name="connsiteY3" fmla="*/ 425580 h 425579"/>
                      <a:gd name="connsiteX4" fmla="*/ 148504 w 167664"/>
                      <a:gd name="connsiteY4" fmla="*/ 259771 h 425579"/>
                      <a:gd name="connsiteX5" fmla="*/ 59493 w 167664"/>
                      <a:gd name="connsiteY5" fmla="*/ 43681 h 425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67664" h="425579">
                        <a:moveTo>
                          <a:pt x="59493" y="43681"/>
                        </a:moveTo>
                        <a:cubicBezTo>
                          <a:pt x="45850" y="92312"/>
                          <a:pt x="34517" y="193425"/>
                          <a:pt x="92611" y="278256"/>
                        </a:cubicBezTo>
                        <a:cubicBezTo>
                          <a:pt x="27036" y="195296"/>
                          <a:pt x="21314" y="123119"/>
                          <a:pt x="55422" y="0"/>
                        </a:cubicBezTo>
                        <a:cubicBezTo>
                          <a:pt x="-22146" y="170540"/>
                          <a:pt x="-38540" y="322046"/>
                          <a:pt x="140912" y="425580"/>
                        </a:cubicBezTo>
                        <a:cubicBezTo>
                          <a:pt x="115276" y="371887"/>
                          <a:pt x="205277" y="341740"/>
                          <a:pt x="148504" y="259771"/>
                        </a:cubicBezTo>
                        <a:cubicBezTo>
                          <a:pt x="143443" y="252399"/>
                          <a:pt x="58393" y="152716"/>
                          <a:pt x="59493" y="43681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9" name="Freeform: Shape 78">
                    <a:extLst>
                      <a:ext uri="{FF2B5EF4-FFF2-40B4-BE49-F238E27FC236}">
                        <a16:creationId xmlns:a16="http://schemas.microsoft.com/office/drawing/2014/main" id="{2540BB3B-FB56-46B1-9A55-5D8DD3F57AEE}"/>
                      </a:ext>
                    </a:extLst>
                  </p:cNvPr>
                  <p:cNvSpPr/>
                  <p:nvPr/>
                </p:nvSpPr>
                <p:spPr>
                  <a:xfrm>
                    <a:off x="3304147" y="6264803"/>
                    <a:ext cx="133481" cy="218701"/>
                  </a:xfrm>
                  <a:custGeom>
                    <a:avLst/>
                    <a:gdLst>
                      <a:gd name="connsiteX0" fmla="*/ 64754 w 133481"/>
                      <a:gd name="connsiteY0" fmla="*/ 105515 h 218701"/>
                      <a:gd name="connsiteX1" fmla="*/ 79387 w 133481"/>
                      <a:gd name="connsiteY1" fmla="*/ 114647 h 218701"/>
                      <a:gd name="connsiteX2" fmla="*/ 90390 w 133481"/>
                      <a:gd name="connsiteY2" fmla="*/ 148095 h 218701"/>
                      <a:gd name="connsiteX3" fmla="*/ 94021 w 133481"/>
                      <a:gd name="connsiteY3" fmla="*/ 96273 h 218701"/>
                      <a:gd name="connsiteX4" fmla="*/ 20414 w 133481"/>
                      <a:gd name="connsiteY4" fmla="*/ 0 h 218701"/>
                      <a:gd name="connsiteX5" fmla="*/ 25365 w 133481"/>
                      <a:gd name="connsiteY5" fmla="*/ 1651 h 218701"/>
                      <a:gd name="connsiteX6" fmla="*/ 43629 w 133481"/>
                      <a:gd name="connsiteY6" fmla="*/ 9132 h 218701"/>
                      <a:gd name="connsiteX7" fmla="*/ 132420 w 133481"/>
                      <a:gd name="connsiteY7" fmla="*/ 121909 h 218701"/>
                      <a:gd name="connsiteX8" fmla="*/ 77517 w 133481"/>
                      <a:gd name="connsiteY8" fmla="*/ 217081 h 218701"/>
                      <a:gd name="connsiteX9" fmla="*/ 829 w 133481"/>
                      <a:gd name="connsiteY9" fmla="*/ 165699 h 218701"/>
                      <a:gd name="connsiteX10" fmla="*/ 64754 w 133481"/>
                      <a:gd name="connsiteY10" fmla="*/ 105515 h 218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3481" h="218701">
                        <a:moveTo>
                          <a:pt x="64754" y="105515"/>
                        </a:moveTo>
                        <a:cubicBezTo>
                          <a:pt x="70145" y="107385"/>
                          <a:pt x="75096" y="110356"/>
                          <a:pt x="79387" y="114647"/>
                        </a:cubicBezTo>
                        <a:cubicBezTo>
                          <a:pt x="88520" y="123669"/>
                          <a:pt x="92150" y="136212"/>
                          <a:pt x="90390" y="148095"/>
                        </a:cubicBezTo>
                        <a:cubicBezTo>
                          <a:pt x="99082" y="135992"/>
                          <a:pt x="98862" y="112337"/>
                          <a:pt x="94021" y="96273"/>
                        </a:cubicBezTo>
                        <a:cubicBezTo>
                          <a:pt x="81918" y="55453"/>
                          <a:pt x="50011" y="19585"/>
                          <a:pt x="20414" y="0"/>
                        </a:cubicBezTo>
                        <a:cubicBezTo>
                          <a:pt x="22064" y="550"/>
                          <a:pt x="23714" y="991"/>
                          <a:pt x="25365" y="1651"/>
                        </a:cubicBezTo>
                        <a:cubicBezTo>
                          <a:pt x="31636" y="3741"/>
                          <a:pt x="37688" y="6272"/>
                          <a:pt x="43629" y="9132"/>
                        </a:cubicBezTo>
                        <a:cubicBezTo>
                          <a:pt x="84999" y="30147"/>
                          <a:pt x="125818" y="74928"/>
                          <a:pt x="132420" y="121909"/>
                        </a:cubicBezTo>
                        <a:cubicBezTo>
                          <a:pt x="137921" y="161518"/>
                          <a:pt x="122407" y="207289"/>
                          <a:pt x="77517" y="217081"/>
                        </a:cubicBezTo>
                        <a:cubicBezTo>
                          <a:pt x="45939" y="224012"/>
                          <a:pt x="9081" y="209049"/>
                          <a:pt x="829" y="165699"/>
                        </a:cubicBezTo>
                        <a:cubicBezTo>
                          <a:pt x="-5773" y="130821"/>
                          <a:pt x="28115" y="87250"/>
                          <a:pt x="64754" y="105515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0" name="Freeform: Shape 79">
                    <a:extLst>
                      <a:ext uri="{FF2B5EF4-FFF2-40B4-BE49-F238E27FC236}">
                        <a16:creationId xmlns:a16="http://schemas.microsoft.com/office/drawing/2014/main" id="{936FB739-78AB-4E98-AA1A-40448DC7AC23}"/>
                      </a:ext>
                    </a:extLst>
                  </p:cNvPr>
                  <p:cNvSpPr/>
                  <p:nvPr/>
                </p:nvSpPr>
                <p:spPr>
                  <a:xfrm>
                    <a:off x="3370661" y="5978736"/>
                    <a:ext cx="219598" cy="227857"/>
                  </a:xfrm>
                  <a:custGeom>
                    <a:avLst/>
                    <a:gdLst>
                      <a:gd name="connsiteX0" fmla="*/ 27727 w 219598"/>
                      <a:gd name="connsiteY0" fmla="*/ 212900 h 227857"/>
                      <a:gd name="connsiteX1" fmla="*/ 159757 w 219598"/>
                      <a:gd name="connsiteY1" fmla="*/ 103204 h 227857"/>
                      <a:gd name="connsiteX2" fmla="*/ 0 w 219598"/>
                      <a:gd name="connsiteY2" fmla="*/ 227753 h 227857"/>
                      <a:gd name="connsiteX3" fmla="*/ 215871 w 219598"/>
                      <a:gd name="connsiteY3" fmla="*/ 0 h 227857"/>
                      <a:gd name="connsiteX4" fmla="*/ 129170 w 219598"/>
                      <a:gd name="connsiteY4" fmla="*/ 75808 h 227857"/>
                      <a:gd name="connsiteX5" fmla="*/ 66236 w 219598"/>
                      <a:gd name="connsiteY5" fmla="*/ 187154 h 227857"/>
                      <a:gd name="connsiteX6" fmla="*/ 27727 w 219598"/>
                      <a:gd name="connsiteY6" fmla="*/ 212900 h 2278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9598" h="227857">
                        <a:moveTo>
                          <a:pt x="27727" y="212900"/>
                        </a:moveTo>
                        <a:cubicBezTo>
                          <a:pt x="87360" y="203438"/>
                          <a:pt x="138743" y="161958"/>
                          <a:pt x="159757" y="103204"/>
                        </a:cubicBezTo>
                        <a:cubicBezTo>
                          <a:pt x="135222" y="186494"/>
                          <a:pt x="83179" y="217301"/>
                          <a:pt x="0" y="227753"/>
                        </a:cubicBezTo>
                        <a:cubicBezTo>
                          <a:pt x="145784" y="231054"/>
                          <a:pt x="239856" y="155687"/>
                          <a:pt x="215871" y="0"/>
                        </a:cubicBezTo>
                        <a:cubicBezTo>
                          <a:pt x="201457" y="44670"/>
                          <a:pt x="152606" y="2530"/>
                          <a:pt x="129170" y="75808"/>
                        </a:cubicBezTo>
                        <a:cubicBezTo>
                          <a:pt x="115747" y="117838"/>
                          <a:pt x="102104" y="154146"/>
                          <a:pt x="66236" y="187154"/>
                        </a:cubicBezTo>
                        <a:cubicBezTo>
                          <a:pt x="54903" y="197496"/>
                          <a:pt x="42030" y="206408"/>
                          <a:pt x="27727" y="21290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83B4FAF6-4598-4E73-9233-CA153DCF5295}"/>
                      </a:ext>
                    </a:extLst>
                  </p:cNvPr>
                  <p:cNvSpPr/>
                  <p:nvPr/>
                </p:nvSpPr>
                <p:spPr>
                  <a:xfrm>
                    <a:off x="3641655" y="6015704"/>
                    <a:ext cx="368060" cy="228748"/>
                  </a:xfrm>
                  <a:custGeom>
                    <a:avLst/>
                    <a:gdLst>
                      <a:gd name="connsiteX0" fmla="*/ 0 w 368060"/>
                      <a:gd name="connsiteY0" fmla="*/ 158769 h 228748"/>
                      <a:gd name="connsiteX1" fmla="*/ 173951 w 368060"/>
                      <a:gd name="connsiteY1" fmla="*/ 58095 h 228748"/>
                      <a:gd name="connsiteX2" fmla="*/ 269893 w 368060"/>
                      <a:gd name="connsiteY2" fmla="*/ 112117 h 228748"/>
                      <a:gd name="connsiteX3" fmla="*/ 241617 w 368060"/>
                      <a:gd name="connsiteY3" fmla="*/ 154588 h 228748"/>
                      <a:gd name="connsiteX4" fmla="*/ 185173 w 368060"/>
                      <a:gd name="connsiteY4" fmla="*/ 104746 h 228748"/>
                      <a:gd name="connsiteX5" fmla="*/ 266482 w 368060"/>
                      <a:gd name="connsiteY5" fmla="*/ 228635 h 228748"/>
                      <a:gd name="connsiteX6" fmla="*/ 367706 w 368060"/>
                      <a:gd name="connsiteY6" fmla="*/ 112777 h 228748"/>
                      <a:gd name="connsiteX7" fmla="*/ 224453 w 368060"/>
                      <a:gd name="connsiteY7" fmla="*/ 1 h 228748"/>
                      <a:gd name="connsiteX8" fmla="*/ 20135 w 368060"/>
                      <a:gd name="connsiteY8" fmla="*/ 122130 h 228748"/>
                      <a:gd name="connsiteX9" fmla="*/ 3741 w 368060"/>
                      <a:gd name="connsiteY9" fmla="*/ 150736 h 228748"/>
                      <a:gd name="connsiteX10" fmla="*/ 0 w 368060"/>
                      <a:gd name="connsiteY10" fmla="*/ 158769 h 2287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8060" h="228748">
                        <a:moveTo>
                          <a:pt x="0" y="158769"/>
                        </a:moveTo>
                        <a:cubicBezTo>
                          <a:pt x="38619" y="113988"/>
                          <a:pt x="104524" y="69097"/>
                          <a:pt x="173951" y="58095"/>
                        </a:cubicBezTo>
                        <a:cubicBezTo>
                          <a:pt x="214110" y="51713"/>
                          <a:pt x="268353" y="65466"/>
                          <a:pt x="269893" y="112117"/>
                        </a:cubicBezTo>
                        <a:cubicBezTo>
                          <a:pt x="270553" y="131812"/>
                          <a:pt x="259551" y="149747"/>
                          <a:pt x="241617" y="154588"/>
                        </a:cubicBezTo>
                        <a:cubicBezTo>
                          <a:pt x="196616" y="166800"/>
                          <a:pt x="177582" y="123340"/>
                          <a:pt x="185173" y="104746"/>
                        </a:cubicBezTo>
                        <a:cubicBezTo>
                          <a:pt x="140943" y="162509"/>
                          <a:pt x="206188" y="231935"/>
                          <a:pt x="266482" y="228635"/>
                        </a:cubicBezTo>
                        <a:cubicBezTo>
                          <a:pt x="339100" y="224674"/>
                          <a:pt x="371887" y="166800"/>
                          <a:pt x="367706" y="112777"/>
                        </a:cubicBezTo>
                        <a:cubicBezTo>
                          <a:pt x="361765" y="35980"/>
                          <a:pt x="290358" y="-219"/>
                          <a:pt x="224453" y="1"/>
                        </a:cubicBezTo>
                        <a:cubicBezTo>
                          <a:pt x="146224" y="331"/>
                          <a:pt x="63815" y="58205"/>
                          <a:pt x="20135" y="122130"/>
                        </a:cubicBezTo>
                        <a:cubicBezTo>
                          <a:pt x="14083" y="131262"/>
                          <a:pt x="8582" y="140835"/>
                          <a:pt x="3741" y="150736"/>
                        </a:cubicBezTo>
                        <a:cubicBezTo>
                          <a:pt x="2421" y="153487"/>
                          <a:pt x="1210" y="156128"/>
                          <a:pt x="0" y="158769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EC4F8FCB-FBC6-4A04-968C-3A751D0B95AB}"/>
                      </a:ext>
                    </a:extLst>
                  </p:cNvPr>
                  <p:cNvSpPr/>
                  <p:nvPr/>
                </p:nvSpPr>
                <p:spPr>
                  <a:xfrm>
                    <a:off x="3398718" y="6203046"/>
                    <a:ext cx="411496" cy="154220"/>
                  </a:xfrm>
                  <a:custGeom>
                    <a:avLst/>
                    <a:gdLst>
                      <a:gd name="connsiteX0" fmla="*/ 41920 w 411496"/>
                      <a:gd name="connsiteY0" fmla="*/ 81782 h 154220"/>
                      <a:gd name="connsiteX1" fmla="*/ 267473 w 411496"/>
                      <a:gd name="connsiteY1" fmla="*/ 69899 h 154220"/>
                      <a:gd name="connsiteX2" fmla="*/ 0 w 411496"/>
                      <a:gd name="connsiteY2" fmla="*/ 81892 h 154220"/>
                      <a:gd name="connsiteX3" fmla="*/ 411496 w 411496"/>
                      <a:gd name="connsiteY3" fmla="*/ 35791 h 154220"/>
                      <a:gd name="connsiteX4" fmla="*/ 254710 w 411496"/>
                      <a:gd name="connsiteY4" fmla="*/ 14226 h 154220"/>
                      <a:gd name="connsiteX5" fmla="*/ 41920 w 411496"/>
                      <a:gd name="connsiteY5" fmla="*/ 81782 h 1542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1496" h="154220">
                        <a:moveTo>
                          <a:pt x="41920" y="81782"/>
                        </a:moveTo>
                        <a:cubicBezTo>
                          <a:pt x="86920" y="99166"/>
                          <a:pt x="181983" y="118750"/>
                          <a:pt x="267473" y="69899"/>
                        </a:cubicBezTo>
                        <a:cubicBezTo>
                          <a:pt x="183083" y="126122"/>
                          <a:pt x="114097" y="125462"/>
                          <a:pt x="0" y="81892"/>
                        </a:cubicBezTo>
                        <a:cubicBezTo>
                          <a:pt x="155356" y="171453"/>
                          <a:pt x="297730" y="200280"/>
                          <a:pt x="411496" y="35791"/>
                        </a:cubicBezTo>
                        <a:cubicBezTo>
                          <a:pt x="358244" y="55926"/>
                          <a:pt x="337449" y="-33525"/>
                          <a:pt x="254710" y="14226"/>
                        </a:cubicBezTo>
                        <a:cubicBezTo>
                          <a:pt x="247338" y="18627"/>
                          <a:pt x="145344" y="92234"/>
                          <a:pt x="41920" y="81782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AD3D2DCF-2EF6-476B-85D8-3D45EC27D9EF}"/>
                      </a:ext>
                    </a:extLst>
                  </p:cNvPr>
                  <p:cNvSpPr/>
                  <p:nvPr/>
                </p:nvSpPr>
                <p:spPr>
                  <a:xfrm>
                    <a:off x="3672352" y="5853747"/>
                    <a:ext cx="133681" cy="160197"/>
                  </a:xfrm>
                  <a:custGeom>
                    <a:avLst/>
                    <a:gdLst>
                      <a:gd name="connsiteX0" fmla="*/ 112446 w 133681"/>
                      <a:gd name="connsiteY0" fmla="*/ 0 h 160197"/>
                      <a:gd name="connsiteX1" fmla="*/ 0 w 133681"/>
                      <a:gd name="connsiteY1" fmla="*/ 43350 h 160197"/>
                      <a:gd name="connsiteX2" fmla="*/ 32678 w 133681"/>
                      <a:gd name="connsiteY2" fmla="*/ 160197 h 160197"/>
                      <a:gd name="connsiteX3" fmla="*/ 133681 w 133681"/>
                      <a:gd name="connsiteY3" fmla="*/ 111016 h 160197"/>
                      <a:gd name="connsiteX4" fmla="*/ 112446 w 133681"/>
                      <a:gd name="connsiteY4" fmla="*/ 0 h 160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681" h="160197">
                        <a:moveTo>
                          <a:pt x="112446" y="0"/>
                        </a:moveTo>
                        <a:cubicBezTo>
                          <a:pt x="80979" y="28937"/>
                          <a:pt x="40710" y="43790"/>
                          <a:pt x="0" y="43350"/>
                        </a:cubicBezTo>
                        <a:cubicBezTo>
                          <a:pt x="24536" y="76028"/>
                          <a:pt x="36859" y="117507"/>
                          <a:pt x="32678" y="160197"/>
                        </a:cubicBezTo>
                        <a:cubicBezTo>
                          <a:pt x="61064" y="134561"/>
                          <a:pt x="97153" y="115197"/>
                          <a:pt x="133681" y="111016"/>
                        </a:cubicBezTo>
                        <a:cubicBezTo>
                          <a:pt x="115197" y="79109"/>
                          <a:pt x="108925" y="38289"/>
                          <a:pt x="112446" y="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9EB81998-043E-4E6B-AA48-DA7BE3317BB0}"/>
                      </a:ext>
                    </a:extLst>
                  </p:cNvPr>
                  <p:cNvSpPr/>
                  <p:nvPr/>
                </p:nvSpPr>
                <p:spPr>
                  <a:xfrm>
                    <a:off x="2976109" y="5655481"/>
                    <a:ext cx="195845" cy="218621"/>
                  </a:xfrm>
                  <a:custGeom>
                    <a:avLst/>
                    <a:gdLst>
                      <a:gd name="connsiteX0" fmla="*/ 180442 w 195845"/>
                      <a:gd name="connsiteY0" fmla="*/ 33668 h 218621"/>
                      <a:gd name="connsiteX1" fmla="*/ 111346 w 195845"/>
                      <a:gd name="connsiteY1" fmla="*/ 175161 h 218621"/>
                      <a:gd name="connsiteX2" fmla="*/ 0 w 195845"/>
                      <a:gd name="connsiteY2" fmla="*/ 218621 h 218621"/>
                      <a:gd name="connsiteX3" fmla="*/ 40819 w 195845"/>
                      <a:gd name="connsiteY3" fmla="*/ 99354 h 218621"/>
                      <a:gd name="connsiteX4" fmla="*/ 195846 w 195845"/>
                      <a:gd name="connsiteY4" fmla="*/ 0 h 218621"/>
                      <a:gd name="connsiteX5" fmla="*/ 45661 w 195845"/>
                      <a:gd name="connsiteY5" fmla="*/ 170650 h 218621"/>
                      <a:gd name="connsiteX6" fmla="*/ 180442 w 195845"/>
                      <a:gd name="connsiteY6" fmla="*/ 33668 h 218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95845" h="218621">
                        <a:moveTo>
                          <a:pt x="180442" y="33668"/>
                        </a:moveTo>
                        <a:cubicBezTo>
                          <a:pt x="174831" y="66236"/>
                          <a:pt x="146664" y="142594"/>
                          <a:pt x="111346" y="175161"/>
                        </a:cubicBezTo>
                        <a:cubicBezTo>
                          <a:pt x="71957" y="211470"/>
                          <a:pt x="43570" y="193536"/>
                          <a:pt x="0" y="218621"/>
                        </a:cubicBezTo>
                        <a:cubicBezTo>
                          <a:pt x="23105" y="173731"/>
                          <a:pt x="6491" y="140503"/>
                          <a:pt x="40819" y="99354"/>
                        </a:cubicBezTo>
                        <a:cubicBezTo>
                          <a:pt x="71627" y="62385"/>
                          <a:pt x="150845" y="33668"/>
                          <a:pt x="195846" y="0"/>
                        </a:cubicBezTo>
                        <a:cubicBezTo>
                          <a:pt x="148645" y="73388"/>
                          <a:pt x="99463" y="120149"/>
                          <a:pt x="45661" y="170650"/>
                        </a:cubicBezTo>
                        <a:cubicBezTo>
                          <a:pt x="113106" y="136212"/>
                          <a:pt x="131041" y="107935"/>
                          <a:pt x="180442" y="33668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E7C6442D-A19A-4830-A93F-1970B25FC175}"/>
                      </a:ext>
                    </a:extLst>
                  </p:cNvPr>
                  <p:cNvSpPr/>
                  <p:nvPr/>
                </p:nvSpPr>
                <p:spPr>
                  <a:xfrm>
                    <a:off x="3448119" y="6353484"/>
                    <a:ext cx="213450" cy="201237"/>
                  </a:xfrm>
                  <a:custGeom>
                    <a:avLst/>
                    <a:gdLst>
                      <a:gd name="connsiteX0" fmla="*/ 195186 w 213450"/>
                      <a:gd name="connsiteY0" fmla="*/ 168890 h 201237"/>
                      <a:gd name="connsiteX1" fmla="*/ 114537 w 213450"/>
                      <a:gd name="connsiteY1" fmla="*/ 33778 h 201237"/>
                      <a:gd name="connsiteX2" fmla="*/ 0 w 213450"/>
                      <a:gd name="connsiteY2" fmla="*/ 0 h 201237"/>
                      <a:gd name="connsiteX3" fmla="*/ 50722 w 213450"/>
                      <a:gd name="connsiteY3" fmla="*/ 115417 h 201237"/>
                      <a:gd name="connsiteX4" fmla="*/ 213450 w 213450"/>
                      <a:gd name="connsiteY4" fmla="*/ 201238 h 201237"/>
                      <a:gd name="connsiteX5" fmla="*/ 49512 w 213450"/>
                      <a:gd name="connsiteY5" fmla="*/ 44010 h 201237"/>
                      <a:gd name="connsiteX6" fmla="*/ 195186 w 213450"/>
                      <a:gd name="connsiteY6" fmla="*/ 168890 h 201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3450" h="201237">
                        <a:moveTo>
                          <a:pt x="195186" y="168890"/>
                        </a:moveTo>
                        <a:cubicBezTo>
                          <a:pt x="186824" y="136872"/>
                          <a:pt x="152386" y="63265"/>
                          <a:pt x="114537" y="33778"/>
                        </a:cubicBezTo>
                        <a:cubicBezTo>
                          <a:pt x="72287" y="991"/>
                          <a:pt x="45441" y="21235"/>
                          <a:pt x="0" y="0"/>
                        </a:cubicBezTo>
                        <a:cubicBezTo>
                          <a:pt x="26736" y="42690"/>
                          <a:pt x="12983" y="77238"/>
                          <a:pt x="50722" y="115417"/>
                        </a:cubicBezTo>
                        <a:cubicBezTo>
                          <a:pt x="84500" y="149635"/>
                          <a:pt x="165809" y="171530"/>
                          <a:pt x="213450" y="201238"/>
                        </a:cubicBezTo>
                        <a:cubicBezTo>
                          <a:pt x="160308" y="132141"/>
                          <a:pt x="107385" y="89671"/>
                          <a:pt x="49512" y="44010"/>
                        </a:cubicBezTo>
                        <a:cubicBezTo>
                          <a:pt x="119488" y="72397"/>
                          <a:pt x="139733" y="99023"/>
                          <a:pt x="195186" y="16889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6" name="Freeform: Shape 85">
                    <a:extLst>
                      <a:ext uri="{FF2B5EF4-FFF2-40B4-BE49-F238E27FC236}">
                        <a16:creationId xmlns:a16="http://schemas.microsoft.com/office/drawing/2014/main" id="{61F4FD01-2DD2-4E9B-87E8-8B22D91B52E6}"/>
                      </a:ext>
                    </a:extLst>
                  </p:cNvPr>
                  <p:cNvSpPr/>
                  <p:nvPr/>
                </p:nvSpPr>
                <p:spPr>
                  <a:xfrm>
                    <a:off x="2443738" y="5673767"/>
                    <a:ext cx="450227" cy="505613"/>
                  </a:xfrm>
                  <a:custGeom>
                    <a:avLst/>
                    <a:gdLst>
                      <a:gd name="connsiteX0" fmla="*/ 80935 w 450227"/>
                      <a:gd name="connsiteY0" fmla="*/ 500925 h 505613"/>
                      <a:gd name="connsiteX1" fmla="*/ 97769 w 450227"/>
                      <a:gd name="connsiteY1" fmla="*/ 504446 h 505613"/>
                      <a:gd name="connsiteX2" fmla="*/ 321122 w 450227"/>
                      <a:gd name="connsiteY2" fmla="*/ 456915 h 505613"/>
                      <a:gd name="connsiteX3" fmla="*/ 449522 w 450227"/>
                      <a:gd name="connsiteY3" fmla="*/ 253698 h 505613"/>
                      <a:gd name="connsiteX4" fmla="*/ 243333 w 450227"/>
                      <a:gd name="connsiteY4" fmla="*/ 1188 h 505613"/>
                      <a:gd name="connsiteX5" fmla="*/ 17781 w 450227"/>
                      <a:gd name="connsiteY5" fmla="*/ 127278 h 505613"/>
                      <a:gd name="connsiteX6" fmla="*/ 112953 w 450227"/>
                      <a:gd name="connsiteY6" fmla="*/ 289016 h 505613"/>
                      <a:gd name="connsiteX7" fmla="*/ 119004 w 450227"/>
                      <a:gd name="connsiteY7" fmla="*/ 168318 h 505613"/>
                      <a:gd name="connsiteX8" fmla="*/ 64982 w 450227"/>
                      <a:gd name="connsiteY8" fmla="*/ 169307 h 505613"/>
                      <a:gd name="connsiteX9" fmla="*/ 85226 w 450227"/>
                      <a:gd name="connsiteY9" fmla="*/ 168978 h 505613"/>
                      <a:gd name="connsiteX10" fmla="*/ 129237 w 450227"/>
                      <a:gd name="connsiteY10" fmla="*/ 249627 h 505613"/>
                      <a:gd name="connsiteX11" fmla="*/ 27133 w 450227"/>
                      <a:gd name="connsiteY11" fmla="*/ 217609 h 505613"/>
                      <a:gd name="connsiteX12" fmla="*/ 42206 w 450227"/>
                      <a:gd name="connsiteY12" fmla="*/ 139710 h 505613"/>
                      <a:gd name="connsiteX13" fmla="*/ 174897 w 450227"/>
                      <a:gd name="connsiteY13" fmla="*/ 35737 h 505613"/>
                      <a:gd name="connsiteX14" fmla="*/ 385927 w 450227"/>
                      <a:gd name="connsiteY14" fmla="*/ 120676 h 505613"/>
                      <a:gd name="connsiteX15" fmla="*/ 364802 w 450227"/>
                      <a:gd name="connsiteY15" fmla="*/ 387819 h 505613"/>
                      <a:gd name="connsiteX16" fmla="*/ 145080 w 450227"/>
                      <a:gd name="connsiteY16" fmla="*/ 491683 h 505613"/>
                      <a:gd name="connsiteX17" fmla="*/ 97769 w 450227"/>
                      <a:gd name="connsiteY17" fmla="*/ 497845 h 505613"/>
                      <a:gd name="connsiteX18" fmla="*/ 80935 w 450227"/>
                      <a:gd name="connsiteY18" fmla="*/ 500925 h 505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50227" h="505613">
                        <a:moveTo>
                          <a:pt x="80935" y="500925"/>
                        </a:moveTo>
                        <a:cubicBezTo>
                          <a:pt x="80935" y="502026"/>
                          <a:pt x="86657" y="503456"/>
                          <a:pt x="97769" y="504446"/>
                        </a:cubicBezTo>
                        <a:cubicBezTo>
                          <a:pt x="163455" y="510058"/>
                          <a:pt x="258847" y="495644"/>
                          <a:pt x="321122" y="456915"/>
                        </a:cubicBezTo>
                        <a:cubicBezTo>
                          <a:pt x="391428" y="413125"/>
                          <a:pt x="443030" y="340507"/>
                          <a:pt x="449522" y="253698"/>
                        </a:cubicBezTo>
                        <a:cubicBezTo>
                          <a:pt x="459094" y="126728"/>
                          <a:pt x="370303" y="14282"/>
                          <a:pt x="243333" y="1188"/>
                        </a:cubicBezTo>
                        <a:cubicBezTo>
                          <a:pt x="148161" y="-8604"/>
                          <a:pt x="59260" y="42888"/>
                          <a:pt x="17781" y="127278"/>
                        </a:cubicBezTo>
                        <a:cubicBezTo>
                          <a:pt x="-36792" y="238184"/>
                          <a:pt x="45507" y="319603"/>
                          <a:pt x="112953" y="289016"/>
                        </a:cubicBezTo>
                        <a:cubicBezTo>
                          <a:pt x="164885" y="265471"/>
                          <a:pt x="166866" y="193513"/>
                          <a:pt x="119004" y="168318"/>
                        </a:cubicBezTo>
                        <a:cubicBezTo>
                          <a:pt x="89958" y="153024"/>
                          <a:pt x="64101" y="166997"/>
                          <a:pt x="64982" y="169307"/>
                        </a:cubicBezTo>
                        <a:lnTo>
                          <a:pt x="85226" y="168978"/>
                        </a:lnTo>
                        <a:cubicBezTo>
                          <a:pt x="127366" y="171949"/>
                          <a:pt x="149812" y="216399"/>
                          <a:pt x="129237" y="249627"/>
                        </a:cubicBezTo>
                        <a:cubicBezTo>
                          <a:pt x="104591" y="289346"/>
                          <a:pt x="39236" y="280214"/>
                          <a:pt x="27133" y="217609"/>
                        </a:cubicBezTo>
                        <a:cubicBezTo>
                          <a:pt x="22072" y="191533"/>
                          <a:pt x="29993" y="163697"/>
                          <a:pt x="42206" y="139710"/>
                        </a:cubicBezTo>
                        <a:cubicBezTo>
                          <a:pt x="67842" y="88879"/>
                          <a:pt x="118234" y="48939"/>
                          <a:pt x="174897" y="35737"/>
                        </a:cubicBezTo>
                        <a:cubicBezTo>
                          <a:pt x="255766" y="16922"/>
                          <a:pt x="339826" y="51360"/>
                          <a:pt x="385927" y="120676"/>
                        </a:cubicBezTo>
                        <a:cubicBezTo>
                          <a:pt x="441820" y="204956"/>
                          <a:pt x="429057" y="312121"/>
                          <a:pt x="364802" y="387819"/>
                        </a:cubicBezTo>
                        <a:cubicBezTo>
                          <a:pt x="310999" y="451194"/>
                          <a:pt x="220338" y="478920"/>
                          <a:pt x="145080" y="491683"/>
                        </a:cubicBezTo>
                        <a:cubicBezTo>
                          <a:pt x="124726" y="495094"/>
                          <a:pt x="108662" y="496634"/>
                          <a:pt x="97769" y="497845"/>
                        </a:cubicBezTo>
                        <a:cubicBezTo>
                          <a:pt x="86767" y="498945"/>
                          <a:pt x="80935" y="499715"/>
                          <a:pt x="80935" y="500925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7" name="Freeform: Shape 86">
                    <a:extLst>
                      <a:ext uri="{FF2B5EF4-FFF2-40B4-BE49-F238E27FC236}">
                        <a16:creationId xmlns:a16="http://schemas.microsoft.com/office/drawing/2014/main" id="{5341812A-E3C0-48F5-9468-7363CDD21246}"/>
                      </a:ext>
                    </a:extLst>
                  </p:cNvPr>
                  <p:cNvSpPr/>
                  <p:nvPr/>
                </p:nvSpPr>
                <p:spPr>
                  <a:xfrm>
                    <a:off x="2618305" y="5996670"/>
                    <a:ext cx="90147" cy="143034"/>
                  </a:xfrm>
                  <a:custGeom>
                    <a:avLst/>
                    <a:gdLst>
                      <a:gd name="connsiteX0" fmla="*/ 40049 w 90147"/>
                      <a:gd name="connsiteY0" fmla="*/ 76799 h 143034"/>
                      <a:gd name="connsiteX1" fmla="*/ 50832 w 90147"/>
                      <a:gd name="connsiteY1" fmla="*/ 72068 h 143034"/>
                      <a:gd name="connsiteX2" fmla="*/ 61504 w 90147"/>
                      <a:gd name="connsiteY2" fmla="*/ 50722 h 143034"/>
                      <a:gd name="connsiteX3" fmla="*/ 58864 w 90147"/>
                      <a:gd name="connsiteY3" fmla="*/ 85821 h 143034"/>
                      <a:gd name="connsiteX4" fmla="*/ 0 w 90147"/>
                      <a:gd name="connsiteY4" fmla="*/ 143034 h 143034"/>
                      <a:gd name="connsiteX5" fmla="*/ 3521 w 90147"/>
                      <a:gd name="connsiteY5" fmla="*/ 142484 h 143034"/>
                      <a:gd name="connsiteX6" fmla="*/ 16504 w 90147"/>
                      <a:gd name="connsiteY6" fmla="*/ 139294 h 143034"/>
                      <a:gd name="connsiteX7" fmla="*/ 87140 w 90147"/>
                      <a:gd name="connsiteY7" fmla="*/ 72508 h 143034"/>
                      <a:gd name="connsiteX8" fmla="*/ 59634 w 90147"/>
                      <a:gd name="connsiteY8" fmla="*/ 3082 h 143034"/>
                      <a:gd name="connsiteX9" fmla="*/ 3191 w 90147"/>
                      <a:gd name="connsiteY9" fmla="*/ 29818 h 143034"/>
                      <a:gd name="connsiteX10" fmla="*/ 40049 w 90147"/>
                      <a:gd name="connsiteY10" fmla="*/ 76799 h 1430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0147" h="143034">
                        <a:moveTo>
                          <a:pt x="40049" y="76799"/>
                        </a:moveTo>
                        <a:cubicBezTo>
                          <a:pt x="43790" y="76138"/>
                          <a:pt x="47531" y="74599"/>
                          <a:pt x="50832" y="72068"/>
                        </a:cubicBezTo>
                        <a:cubicBezTo>
                          <a:pt x="57874" y="66897"/>
                          <a:pt x="61504" y="58864"/>
                          <a:pt x="61504" y="50722"/>
                        </a:cubicBezTo>
                        <a:cubicBezTo>
                          <a:pt x="66126" y="59745"/>
                          <a:pt x="63595" y="75588"/>
                          <a:pt x="58864" y="85821"/>
                        </a:cubicBezTo>
                        <a:cubicBezTo>
                          <a:pt x="46761" y="112007"/>
                          <a:pt x="21785" y="132912"/>
                          <a:pt x="0" y="143034"/>
                        </a:cubicBezTo>
                        <a:cubicBezTo>
                          <a:pt x="1210" y="142814"/>
                          <a:pt x="2311" y="142705"/>
                          <a:pt x="3521" y="142484"/>
                        </a:cubicBezTo>
                        <a:cubicBezTo>
                          <a:pt x="7922" y="141714"/>
                          <a:pt x="12213" y="140614"/>
                          <a:pt x="16504" y="139294"/>
                        </a:cubicBezTo>
                        <a:cubicBezTo>
                          <a:pt x="46321" y="129281"/>
                          <a:pt x="78118" y="103315"/>
                          <a:pt x="87140" y="72508"/>
                        </a:cubicBezTo>
                        <a:cubicBezTo>
                          <a:pt x="94732" y="46541"/>
                          <a:pt x="88791" y="14194"/>
                          <a:pt x="59634" y="3082"/>
                        </a:cubicBezTo>
                        <a:cubicBezTo>
                          <a:pt x="39169" y="-4730"/>
                          <a:pt x="12873" y="1651"/>
                          <a:pt x="3191" y="29818"/>
                        </a:cubicBezTo>
                        <a:cubicBezTo>
                          <a:pt x="-4841" y="52813"/>
                          <a:pt x="13643" y="85381"/>
                          <a:pt x="40049" y="76799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B567BDD7-EBF4-4434-A169-FDB220CB4DAB}"/>
                      </a:ext>
                    </a:extLst>
                  </p:cNvPr>
                  <p:cNvSpPr/>
                  <p:nvPr/>
                </p:nvSpPr>
                <p:spPr>
                  <a:xfrm>
                    <a:off x="2695429" y="5907391"/>
                    <a:ext cx="113377" cy="185002"/>
                  </a:xfrm>
                  <a:custGeom>
                    <a:avLst/>
                    <a:gdLst>
                      <a:gd name="connsiteX0" fmla="*/ 60518 w 113377"/>
                      <a:gd name="connsiteY0" fmla="*/ 92800 h 185002"/>
                      <a:gd name="connsiteX1" fmla="*/ 71191 w 113377"/>
                      <a:gd name="connsiteY1" fmla="*/ 83228 h 185002"/>
                      <a:gd name="connsiteX2" fmla="*/ 75372 w 113377"/>
                      <a:gd name="connsiteY2" fmla="*/ 54402 h 185002"/>
                      <a:gd name="connsiteX3" fmla="*/ 85714 w 113377"/>
                      <a:gd name="connsiteY3" fmla="*/ 95991 h 185002"/>
                      <a:gd name="connsiteX4" fmla="*/ 39503 w 113377"/>
                      <a:gd name="connsiteY4" fmla="*/ 185002 h 185002"/>
                      <a:gd name="connsiteX5" fmla="*/ 43354 w 113377"/>
                      <a:gd name="connsiteY5" fmla="*/ 183022 h 185002"/>
                      <a:gd name="connsiteX6" fmla="*/ 57108 w 113377"/>
                      <a:gd name="connsiteY6" fmla="*/ 174220 h 185002"/>
                      <a:gd name="connsiteX7" fmla="*/ 113331 w 113377"/>
                      <a:gd name="connsiteY7" fmla="*/ 69585 h 185002"/>
                      <a:gd name="connsiteX8" fmla="*/ 55127 w 113377"/>
                      <a:gd name="connsiteY8" fmla="*/ 49 h 185002"/>
                      <a:gd name="connsiteX9" fmla="*/ 4 w 113377"/>
                      <a:gd name="connsiteY9" fmla="*/ 52971 h 185002"/>
                      <a:gd name="connsiteX10" fmla="*/ 60518 w 113377"/>
                      <a:gd name="connsiteY10" fmla="*/ 92800 h 185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13377" h="185002">
                        <a:moveTo>
                          <a:pt x="60518" y="92800"/>
                        </a:moveTo>
                        <a:cubicBezTo>
                          <a:pt x="64589" y="90490"/>
                          <a:pt x="68330" y="87299"/>
                          <a:pt x="71191" y="83228"/>
                        </a:cubicBezTo>
                        <a:cubicBezTo>
                          <a:pt x="77352" y="74537"/>
                          <a:pt x="78453" y="63754"/>
                          <a:pt x="75372" y="54402"/>
                        </a:cubicBezTo>
                        <a:cubicBezTo>
                          <a:pt x="84174" y="62983"/>
                          <a:pt x="87365" y="82348"/>
                          <a:pt x="85714" y="95991"/>
                        </a:cubicBezTo>
                        <a:cubicBezTo>
                          <a:pt x="81643" y="130979"/>
                          <a:pt x="60738" y="164867"/>
                          <a:pt x="39503" y="185002"/>
                        </a:cubicBezTo>
                        <a:cubicBezTo>
                          <a:pt x="40824" y="184342"/>
                          <a:pt x="42034" y="183682"/>
                          <a:pt x="43354" y="183022"/>
                        </a:cubicBezTo>
                        <a:cubicBezTo>
                          <a:pt x="48086" y="180381"/>
                          <a:pt x="52707" y="177520"/>
                          <a:pt x="57108" y="174220"/>
                        </a:cubicBezTo>
                        <a:cubicBezTo>
                          <a:pt x="87805" y="151114"/>
                          <a:pt x="114651" y="108754"/>
                          <a:pt x="113331" y="69585"/>
                        </a:cubicBezTo>
                        <a:cubicBezTo>
                          <a:pt x="112231" y="36577"/>
                          <a:pt x="92976" y="1479"/>
                          <a:pt x="55127" y="49"/>
                        </a:cubicBezTo>
                        <a:cubicBezTo>
                          <a:pt x="28501" y="-1052"/>
                          <a:pt x="554" y="16443"/>
                          <a:pt x="4" y="52971"/>
                        </a:cubicBezTo>
                        <a:cubicBezTo>
                          <a:pt x="-436" y="82458"/>
                          <a:pt x="33232" y="113046"/>
                          <a:pt x="60518" y="9280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89" name="Freeform: Shape 88">
                    <a:extLst>
                      <a:ext uri="{FF2B5EF4-FFF2-40B4-BE49-F238E27FC236}">
                        <a16:creationId xmlns:a16="http://schemas.microsoft.com/office/drawing/2014/main" id="{361A5883-3DB3-435D-BBA7-1570D59714BE}"/>
                      </a:ext>
                    </a:extLst>
                  </p:cNvPr>
                  <p:cNvSpPr/>
                  <p:nvPr/>
                </p:nvSpPr>
                <p:spPr>
                  <a:xfrm>
                    <a:off x="2656374" y="6068017"/>
                    <a:ext cx="422058" cy="169083"/>
                  </a:xfrm>
                  <a:custGeom>
                    <a:avLst/>
                    <a:gdLst>
                      <a:gd name="connsiteX0" fmla="*/ 43350 w 422058"/>
                      <a:gd name="connsiteY0" fmla="*/ 109207 h 169083"/>
                      <a:gd name="connsiteX1" fmla="*/ 275945 w 422058"/>
                      <a:gd name="connsiteY1" fmla="*/ 75758 h 169083"/>
                      <a:gd name="connsiteX2" fmla="*/ 0 w 422058"/>
                      <a:gd name="connsiteY2" fmla="*/ 113167 h 169083"/>
                      <a:gd name="connsiteX3" fmla="*/ 422059 w 422058"/>
                      <a:gd name="connsiteY3" fmla="*/ 26907 h 169083"/>
                      <a:gd name="connsiteX4" fmla="*/ 257680 w 422058"/>
                      <a:gd name="connsiteY4" fmla="*/ 19315 h 169083"/>
                      <a:gd name="connsiteX5" fmla="*/ 43350 w 422058"/>
                      <a:gd name="connsiteY5" fmla="*/ 109207 h 1690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2058" h="169083">
                        <a:moveTo>
                          <a:pt x="43350" y="109207"/>
                        </a:moveTo>
                        <a:cubicBezTo>
                          <a:pt x="91541" y="122960"/>
                          <a:pt x="191885" y="134402"/>
                          <a:pt x="275945" y="75758"/>
                        </a:cubicBezTo>
                        <a:cubicBezTo>
                          <a:pt x="193645" y="141884"/>
                          <a:pt x="122129" y="147605"/>
                          <a:pt x="0" y="113167"/>
                        </a:cubicBezTo>
                        <a:cubicBezTo>
                          <a:pt x="169110" y="191395"/>
                          <a:pt x="319295" y="208009"/>
                          <a:pt x="422059" y="26907"/>
                        </a:cubicBezTo>
                        <a:cubicBezTo>
                          <a:pt x="368806" y="52763"/>
                          <a:pt x="338989" y="-37898"/>
                          <a:pt x="257680" y="19315"/>
                        </a:cubicBezTo>
                        <a:cubicBezTo>
                          <a:pt x="250309" y="24487"/>
                          <a:pt x="151395" y="110307"/>
                          <a:pt x="43350" y="10920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37F9417D-2A4F-43FA-A204-7AA5ED296594}"/>
                      </a:ext>
                    </a:extLst>
                  </p:cNvPr>
                  <p:cNvSpPr/>
                  <p:nvPr/>
                </p:nvSpPr>
                <p:spPr>
                  <a:xfrm>
                    <a:off x="2891719" y="5891828"/>
                    <a:ext cx="216803" cy="134653"/>
                  </a:xfrm>
                  <a:custGeom>
                    <a:avLst/>
                    <a:gdLst>
                      <a:gd name="connsiteX0" fmla="*/ 104524 w 216803"/>
                      <a:gd name="connsiteY0" fmla="*/ 69415 h 134653"/>
                      <a:gd name="connsiteX1" fmla="*/ 113657 w 216803"/>
                      <a:gd name="connsiteY1" fmla="*/ 54561 h 134653"/>
                      <a:gd name="connsiteX2" fmla="*/ 146774 w 216803"/>
                      <a:gd name="connsiteY2" fmla="*/ 43448 h 134653"/>
                      <a:gd name="connsiteX3" fmla="*/ 95392 w 216803"/>
                      <a:gd name="connsiteY3" fmla="*/ 39818 h 134653"/>
                      <a:gd name="connsiteX4" fmla="*/ 0 w 216803"/>
                      <a:gd name="connsiteY4" fmla="*/ 114085 h 134653"/>
                      <a:gd name="connsiteX5" fmla="*/ 1540 w 216803"/>
                      <a:gd name="connsiteY5" fmla="*/ 109024 h 134653"/>
                      <a:gd name="connsiteX6" fmla="*/ 9022 w 216803"/>
                      <a:gd name="connsiteY6" fmla="*/ 90650 h 134653"/>
                      <a:gd name="connsiteX7" fmla="*/ 120808 w 216803"/>
                      <a:gd name="connsiteY7" fmla="*/ 1089 h 134653"/>
                      <a:gd name="connsiteX8" fmla="*/ 215210 w 216803"/>
                      <a:gd name="connsiteY8" fmla="*/ 56431 h 134653"/>
                      <a:gd name="connsiteX9" fmla="*/ 164268 w 216803"/>
                      <a:gd name="connsiteY9" fmla="*/ 133780 h 134653"/>
                      <a:gd name="connsiteX10" fmla="*/ 104524 w 216803"/>
                      <a:gd name="connsiteY10" fmla="*/ 69415 h 134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6803" h="134653">
                        <a:moveTo>
                          <a:pt x="104524" y="69415"/>
                        </a:moveTo>
                        <a:cubicBezTo>
                          <a:pt x="106395" y="64023"/>
                          <a:pt x="109366" y="58962"/>
                          <a:pt x="113657" y="54561"/>
                        </a:cubicBezTo>
                        <a:cubicBezTo>
                          <a:pt x="122679" y="45429"/>
                          <a:pt x="135112" y="41688"/>
                          <a:pt x="146774" y="43448"/>
                        </a:cubicBezTo>
                        <a:cubicBezTo>
                          <a:pt x="134782" y="34756"/>
                          <a:pt x="111346" y="34977"/>
                          <a:pt x="95392" y="39818"/>
                        </a:cubicBezTo>
                        <a:cubicBezTo>
                          <a:pt x="54903" y="52031"/>
                          <a:pt x="19255" y="84268"/>
                          <a:pt x="0" y="114085"/>
                        </a:cubicBezTo>
                        <a:cubicBezTo>
                          <a:pt x="550" y="112435"/>
                          <a:pt x="990" y="110784"/>
                          <a:pt x="1540" y="109024"/>
                        </a:cubicBezTo>
                        <a:cubicBezTo>
                          <a:pt x="3631" y="102752"/>
                          <a:pt x="6161" y="96591"/>
                          <a:pt x="9022" y="90650"/>
                        </a:cubicBezTo>
                        <a:cubicBezTo>
                          <a:pt x="29817" y="48950"/>
                          <a:pt x="74267" y="7690"/>
                          <a:pt x="120808" y="1089"/>
                        </a:cubicBezTo>
                        <a:cubicBezTo>
                          <a:pt x="160088" y="-4523"/>
                          <a:pt x="205528" y="11211"/>
                          <a:pt x="215210" y="56431"/>
                        </a:cubicBezTo>
                        <a:cubicBezTo>
                          <a:pt x="222032" y="88229"/>
                          <a:pt x="207289" y="125418"/>
                          <a:pt x="164268" y="133780"/>
                        </a:cubicBezTo>
                        <a:cubicBezTo>
                          <a:pt x="129610" y="140601"/>
                          <a:pt x="86480" y="106383"/>
                          <a:pt x="104524" y="69415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721DFAEB-D4EF-43B7-B779-FC5B2C9A5286}"/>
                      </a:ext>
                    </a:extLst>
                  </p:cNvPr>
                  <p:cNvSpPr/>
                  <p:nvPr/>
                </p:nvSpPr>
                <p:spPr>
                  <a:xfrm>
                    <a:off x="2608073" y="5737869"/>
                    <a:ext cx="225877" cy="221502"/>
                  </a:xfrm>
                  <a:custGeom>
                    <a:avLst/>
                    <a:gdLst>
                      <a:gd name="connsiteX0" fmla="*/ 211029 w 225877"/>
                      <a:gd name="connsiteY0" fmla="*/ 193666 h 221502"/>
                      <a:gd name="connsiteX1" fmla="*/ 102214 w 225877"/>
                      <a:gd name="connsiteY1" fmla="*/ 60425 h 221502"/>
                      <a:gd name="connsiteX2" fmla="*/ 225773 w 225877"/>
                      <a:gd name="connsiteY2" fmla="*/ 221502 h 221502"/>
                      <a:gd name="connsiteX3" fmla="*/ 0 w 225877"/>
                      <a:gd name="connsiteY3" fmla="*/ 3761 h 221502"/>
                      <a:gd name="connsiteX4" fmla="*/ 75148 w 225877"/>
                      <a:gd name="connsiteY4" fmla="*/ 91232 h 221502"/>
                      <a:gd name="connsiteX5" fmla="*/ 185614 w 225877"/>
                      <a:gd name="connsiteY5" fmla="*/ 154716 h 221502"/>
                      <a:gd name="connsiteX6" fmla="*/ 211029 w 225877"/>
                      <a:gd name="connsiteY6" fmla="*/ 193666 h 221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5877" h="221502">
                        <a:moveTo>
                          <a:pt x="211029" y="193666"/>
                        </a:moveTo>
                        <a:cubicBezTo>
                          <a:pt x="201677" y="133592"/>
                          <a:pt x="160528" y="81770"/>
                          <a:pt x="102214" y="60425"/>
                        </a:cubicBezTo>
                        <a:cubicBezTo>
                          <a:pt x="184733" y="85181"/>
                          <a:pt x="215320" y="137663"/>
                          <a:pt x="225773" y="221502"/>
                        </a:cubicBezTo>
                        <a:cubicBezTo>
                          <a:pt x="229074" y="74508"/>
                          <a:pt x="154366" y="-20444"/>
                          <a:pt x="0" y="3761"/>
                        </a:cubicBezTo>
                        <a:cubicBezTo>
                          <a:pt x="44340" y="18395"/>
                          <a:pt x="2531" y="67576"/>
                          <a:pt x="75148" y="91232"/>
                        </a:cubicBezTo>
                        <a:cubicBezTo>
                          <a:pt x="116847" y="104765"/>
                          <a:pt x="152826" y="118518"/>
                          <a:pt x="185614" y="154716"/>
                        </a:cubicBezTo>
                        <a:cubicBezTo>
                          <a:pt x="195736" y="166270"/>
                          <a:pt x="204648" y="179253"/>
                          <a:pt x="211029" y="193666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2EC3B970-57CD-42F2-877F-82EE0BBE08D9}"/>
                      </a:ext>
                    </a:extLst>
                  </p:cNvPr>
                  <p:cNvSpPr/>
                  <p:nvPr/>
                </p:nvSpPr>
                <p:spPr>
                  <a:xfrm>
                    <a:off x="2830593" y="5516078"/>
                    <a:ext cx="152872" cy="415016"/>
                  </a:xfrm>
                  <a:custGeom>
                    <a:avLst/>
                    <a:gdLst>
                      <a:gd name="connsiteX0" fmla="*/ 81041 w 152872"/>
                      <a:gd name="connsiteY0" fmla="*/ 372877 h 415016"/>
                      <a:gd name="connsiteX1" fmla="*/ 69268 w 152872"/>
                      <a:gd name="connsiteY1" fmla="*/ 145344 h 415016"/>
                      <a:gd name="connsiteX2" fmla="*/ 81151 w 152872"/>
                      <a:gd name="connsiteY2" fmla="*/ 415017 h 415016"/>
                      <a:gd name="connsiteX3" fmla="*/ 35490 w 152872"/>
                      <a:gd name="connsiteY3" fmla="*/ 0 h 415016"/>
                      <a:gd name="connsiteX4" fmla="*/ 14145 w 152872"/>
                      <a:gd name="connsiteY4" fmla="*/ 158107 h 415016"/>
                      <a:gd name="connsiteX5" fmla="*/ 81041 w 152872"/>
                      <a:gd name="connsiteY5" fmla="*/ 372877 h 415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2872" h="415016">
                        <a:moveTo>
                          <a:pt x="81041" y="372877"/>
                        </a:moveTo>
                        <a:cubicBezTo>
                          <a:pt x="98205" y="327547"/>
                          <a:pt x="117679" y="231604"/>
                          <a:pt x="69268" y="145344"/>
                        </a:cubicBezTo>
                        <a:cubicBezTo>
                          <a:pt x="124941" y="230394"/>
                          <a:pt x="124391" y="300040"/>
                          <a:pt x="81151" y="415017"/>
                        </a:cubicBezTo>
                        <a:cubicBezTo>
                          <a:pt x="169941" y="258340"/>
                          <a:pt x="198548" y="114757"/>
                          <a:pt x="35490" y="0"/>
                        </a:cubicBezTo>
                        <a:cubicBezTo>
                          <a:pt x="55405" y="53693"/>
                          <a:pt x="-33276" y="74708"/>
                          <a:pt x="14145" y="158107"/>
                        </a:cubicBezTo>
                        <a:cubicBezTo>
                          <a:pt x="18326" y="165699"/>
                          <a:pt x="91273" y="268463"/>
                          <a:pt x="81041" y="37287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6C5763BF-A0BF-4595-908C-35D591B825AF}"/>
                      </a:ext>
                    </a:extLst>
                  </p:cNvPr>
                  <p:cNvSpPr/>
                  <p:nvPr/>
                </p:nvSpPr>
                <p:spPr>
                  <a:xfrm>
                    <a:off x="3758304" y="6267492"/>
                    <a:ext cx="219479" cy="132317"/>
                  </a:xfrm>
                  <a:custGeom>
                    <a:avLst/>
                    <a:gdLst>
                      <a:gd name="connsiteX0" fmla="*/ 197914 w 219479"/>
                      <a:gd name="connsiteY0" fmla="*/ 48474 h 132317"/>
                      <a:gd name="connsiteX1" fmla="*/ 62142 w 219479"/>
                      <a:gd name="connsiteY1" fmla="*/ 44403 h 132317"/>
                      <a:gd name="connsiteX2" fmla="*/ 44208 w 219479"/>
                      <a:gd name="connsiteY2" fmla="*/ 99306 h 132317"/>
                      <a:gd name="connsiteX3" fmla="*/ 53010 w 219479"/>
                      <a:gd name="connsiteY3" fmla="*/ 37471 h 132317"/>
                      <a:gd name="connsiteX4" fmla="*/ 72485 w 219479"/>
                      <a:gd name="connsiteY4" fmla="*/ 20307 h 132317"/>
                      <a:gd name="connsiteX5" fmla="*/ 38267 w 219479"/>
                      <a:gd name="connsiteY5" fmla="*/ 52435 h 132317"/>
                      <a:gd name="connsiteX6" fmla="*/ 28144 w 219479"/>
                      <a:gd name="connsiteY6" fmla="*/ 107337 h 132317"/>
                      <a:gd name="connsiteX7" fmla="*/ 28364 w 219479"/>
                      <a:gd name="connsiteY7" fmla="*/ 107668 h 132317"/>
                      <a:gd name="connsiteX8" fmla="*/ 28144 w 219479"/>
                      <a:gd name="connsiteY8" fmla="*/ 107337 h 132317"/>
                      <a:gd name="connsiteX9" fmla="*/ 20773 w 219479"/>
                      <a:gd name="connsiteY9" fmla="*/ 90944 h 132317"/>
                      <a:gd name="connsiteX10" fmla="*/ 23853 w 219479"/>
                      <a:gd name="connsiteY10" fmla="*/ 56395 h 132317"/>
                      <a:gd name="connsiteX11" fmla="*/ 8890 w 219479"/>
                      <a:gd name="connsiteY11" fmla="*/ 83682 h 132317"/>
                      <a:gd name="connsiteX12" fmla="*/ 2288 w 219479"/>
                      <a:gd name="connsiteY12" fmla="*/ 132313 h 132317"/>
                      <a:gd name="connsiteX13" fmla="*/ 3499 w 219479"/>
                      <a:gd name="connsiteY13" fmla="*/ 81921 h 132317"/>
                      <a:gd name="connsiteX14" fmla="*/ 92069 w 219479"/>
                      <a:gd name="connsiteY14" fmla="*/ 2483 h 132317"/>
                      <a:gd name="connsiteX15" fmla="*/ 202315 w 219479"/>
                      <a:gd name="connsiteY15" fmla="*/ 44843 h 132317"/>
                      <a:gd name="connsiteX16" fmla="*/ 219479 w 219479"/>
                      <a:gd name="connsiteY16" fmla="*/ 92264 h 132317"/>
                      <a:gd name="connsiteX17" fmla="*/ 197914 w 219479"/>
                      <a:gd name="connsiteY17" fmla="*/ 48474 h 1323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19479" h="132317">
                        <a:moveTo>
                          <a:pt x="197914" y="48474"/>
                        </a:moveTo>
                        <a:cubicBezTo>
                          <a:pt x="148733" y="-9620"/>
                          <a:pt x="80847" y="18217"/>
                          <a:pt x="62142" y="44403"/>
                        </a:cubicBezTo>
                        <a:cubicBezTo>
                          <a:pt x="42338" y="69599"/>
                          <a:pt x="44428" y="99635"/>
                          <a:pt x="44208" y="99306"/>
                        </a:cubicBezTo>
                        <a:cubicBezTo>
                          <a:pt x="44868" y="101066"/>
                          <a:pt x="29685" y="69159"/>
                          <a:pt x="53010" y="37471"/>
                        </a:cubicBezTo>
                        <a:cubicBezTo>
                          <a:pt x="59062" y="29549"/>
                          <a:pt x="65883" y="24048"/>
                          <a:pt x="72485" y="20307"/>
                        </a:cubicBezTo>
                        <a:cubicBezTo>
                          <a:pt x="58291" y="24048"/>
                          <a:pt x="43768" y="42092"/>
                          <a:pt x="38267" y="52435"/>
                        </a:cubicBezTo>
                        <a:cubicBezTo>
                          <a:pt x="22093" y="77850"/>
                          <a:pt x="26934" y="104037"/>
                          <a:pt x="28144" y="107337"/>
                        </a:cubicBezTo>
                        <a:cubicBezTo>
                          <a:pt x="28254" y="107558"/>
                          <a:pt x="28364" y="107668"/>
                          <a:pt x="28364" y="107668"/>
                        </a:cubicBezTo>
                        <a:cubicBezTo>
                          <a:pt x="28364" y="107668"/>
                          <a:pt x="28254" y="107558"/>
                          <a:pt x="28144" y="107337"/>
                        </a:cubicBezTo>
                        <a:cubicBezTo>
                          <a:pt x="27154" y="106017"/>
                          <a:pt x="23083" y="100846"/>
                          <a:pt x="20773" y="90944"/>
                        </a:cubicBezTo>
                        <a:cubicBezTo>
                          <a:pt x="18462" y="81921"/>
                          <a:pt x="19122" y="69159"/>
                          <a:pt x="23853" y="56395"/>
                        </a:cubicBezTo>
                        <a:cubicBezTo>
                          <a:pt x="16812" y="65307"/>
                          <a:pt x="11751" y="74770"/>
                          <a:pt x="8890" y="83682"/>
                        </a:cubicBezTo>
                        <a:cubicBezTo>
                          <a:pt x="-1012" y="112399"/>
                          <a:pt x="3058" y="132643"/>
                          <a:pt x="2288" y="132313"/>
                        </a:cubicBezTo>
                        <a:cubicBezTo>
                          <a:pt x="3169" y="132423"/>
                          <a:pt x="-4093" y="113169"/>
                          <a:pt x="3499" y="81921"/>
                        </a:cubicBezTo>
                        <a:cubicBezTo>
                          <a:pt x="10100" y="51004"/>
                          <a:pt x="42888" y="11725"/>
                          <a:pt x="92069" y="2483"/>
                        </a:cubicBezTo>
                        <a:cubicBezTo>
                          <a:pt x="141141" y="-8190"/>
                          <a:pt x="186471" y="17336"/>
                          <a:pt x="202315" y="44843"/>
                        </a:cubicBezTo>
                        <a:cubicBezTo>
                          <a:pt x="219369" y="72129"/>
                          <a:pt x="218709" y="92594"/>
                          <a:pt x="219479" y="92264"/>
                        </a:cubicBezTo>
                        <a:cubicBezTo>
                          <a:pt x="218929" y="92924"/>
                          <a:pt x="217499" y="71579"/>
                          <a:pt x="197914" y="48474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E5A70E03-633D-48D0-9B93-E6CDA223B4AD}"/>
                      </a:ext>
                    </a:extLst>
                  </p:cNvPr>
                  <p:cNvSpPr/>
                  <p:nvPr/>
                </p:nvSpPr>
                <p:spPr>
                  <a:xfrm>
                    <a:off x="3117822" y="5757035"/>
                    <a:ext cx="214550" cy="113176"/>
                  </a:xfrm>
                  <a:custGeom>
                    <a:avLst/>
                    <a:gdLst>
                      <a:gd name="connsiteX0" fmla="*/ 33008 w 214550"/>
                      <a:gd name="connsiteY0" fmla="*/ 76798 h 113176"/>
                      <a:gd name="connsiteX1" fmla="*/ 0 w 214550"/>
                      <a:gd name="connsiteY1" fmla="*/ 77018 h 113176"/>
                      <a:gd name="connsiteX2" fmla="*/ 23546 w 214550"/>
                      <a:gd name="connsiteY2" fmla="*/ 99683 h 113176"/>
                      <a:gd name="connsiteX3" fmla="*/ 68986 w 214550"/>
                      <a:gd name="connsiteY3" fmla="*/ 112446 h 113176"/>
                      <a:gd name="connsiteX4" fmla="*/ 121468 w 214550"/>
                      <a:gd name="connsiteY4" fmla="*/ 94732 h 113176"/>
                      <a:gd name="connsiteX5" fmla="*/ 151615 w 214550"/>
                      <a:gd name="connsiteY5" fmla="*/ 97042 h 113176"/>
                      <a:gd name="connsiteX6" fmla="*/ 167019 w 214550"/>
                      <a:gd name="connsiteY6" fmla="*/ 72286 h 113176"/>
                      <a:gd name="connsiteX7" fmla="*/ 183853 w 214550"/>
                      <a:gd name="connsiteY7" fmla="*/ 29046 h 113176"/>
                      <a:gd name="connsiteX8" fmla="*/ 201127 w 214550"/>
                      <a:gd name="connsiteY8" fmla="*/ 9682 h 113176"/>
                      <a:gd name="connsiteX9" fmla="*/ 213010 w 214550"/>
                      <a:gd name="connsiteY9" fmla="*/ 1100 h 113176"/>
                      <a:gd name="connsiteX10" fmla="*/ 214550 w 214550"/>
                      <a:gd name="connsiteY10" fmla="*/ 0 h 113176"/>
                      <a:gd name="connsiteX11" fmla="*/ 212350 w 214550"/>
                      <a:gd name="connsiteY11" fmla="*/ 1210 h 113176"/>
                      <a:gd name="connsiteX12" fmla="*/ 212130 w 214550"/>
                      <a:gd name="connsiteY12" fmla="*/ 1210 h 113176"/>
                      <a:gd name="connsiteX13" fmla="*/ 166469 w 214550"/>
                      <a:gd name="connsiteY13" fmla="*/ 6822 h 113176"/>
                      <a:gd name="connsiteX14" fmla="*/ 116957 w 214550"/>
                      <a:gd name="connsiteY14" fmla="*/ 18814 h 113176"/>
                      <a:gd name="connsiteX15" fmla="*/ 88791 w 214550"/>
                      <a:gd name="connsiteY15" fmla="*/ 30587 h 113176"/>
                      <a:gd name="connsiteX16" fmla="*/ 76688 w 214550"/>
                      <a:gd name="connsiteY16" fmla="*/ 44010 h 113176"/>
                      <a:gd name="connsiteX17" fmla="*/ 91651 w 214550"/>
                      <a:gd name="connsiteY17" fmla="*/ 56003 h 113176"/>
                      <a:gd name="connsiteX18" fmla="*/ 107495 w 214550"/>
                      <a:gd name="connsiteY18" fmla="*/ 54903 h 113176"/>
                      <a:gd name="connsiteX19" fmla="*/ 107495 w 214550"/>
                      <a:gd name="connsiteY19" fmla="*/ 62934 h 113176"/>
                      <a:gd name="connsiteX20" fmla="*/ 82079 w 214550"/>
                      <a:gd name="connsiteY20" fmla="*/ 62824 h 113176"/>
                      <a:gd name="connsiteX21" fmla="*/ 33008 w 214550"/>
                      <a:gd name="connsiteY21" fmla="*/ 76798 h 113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214550" h="113176">
                        <a:moveTo>
                          <a:pt x="33008" y="76798"/>
                        </a:moveTo>
                        <a:cubicBezTo>
                          <a:pt x="20025" y="79659"/>
                          <a:pt x="7372" y="79769"/>
                          <a:pt x="0" y="77018"/>
                        </a:cubicBezTo>
                        <a:cubicBezTo>
                          <a:pt x="4181" y="82959"/>
                          <a:pt x="13533" y="92531"/>
                          <a:pt x="23546" y="99683"/>
                        </a:cubicBezTo>
                        <a:cubicBezTo>
                          <a:pt x="33998" y="107825"/>
                          <a:pt x="50282" y="115637"/>
                          <a:pt x="68986" y="112446"/>
                        </a:cubicBezTo>
                        <a:cubicBezTo>
                          <a:pt x="87690" y="109805"/>
                          <a:pt x="102984" y="92092"/>
                          <a:pt x="121468" y="94732"/>
                        </a:cubicBezTo>
                        <a:cubicBezTo>
                          <a:pt x="128290" y="97593"/>
                          <a:pt x="142043" y="105294"/>
                          <a:pt x="151615" y="97042"/>
                        </a:cubicBezTo>
                        <a:cubicBezTo>
                          <a:pt x="160858" y="90771"/>
                          <a:pt x="164158" y="80759"/>
                          <a:pt x="167019" y="72286"/>
                        </a:cubicBezTo>
                        <a:cubicBezTo>
                          <a:pt x="171310" y="54462"/>
                          <a:pt x="176041" y="40049"/>
                          <a:pt x="183853" y="29046"/>
                        </a:cubicBezTo>
                        <a:cubicBezTo>
                          <a:pt x="189794" y="20465"/>
                          <a:pt x="195956" y="14083"/>
                          <a:pt x="201127" y="9682"/>
                        </a:cubicBezTo>
                        <a:cubicBezTo>
                          <a:pt x="206408" y="5171"/>
                          <a:pt x="210699" y="2530"/>
                          <a:pt x="213010" y="1100"/>
                        </a:cubicBezTo>
                        <a:cubicBezTo>
                          <a:pt x="213890" y="550"/>
                          <a:pt x="214330" y="220"/>
                          <a:pt x="214550" y="0"/>
                        </a:cubicBezTo>
                        <a:cubicBezTo>
                          <a:pt x="214220" y="220"/>
                          <a:pt x="213450" y="660"/>
                          <a:pt x="212350" y="1210"/>
                        </a:cubicBezTo>
                        <a:cubicBezTo>
                          <a:pt x="212350" y="1210"/>
                          <a:pt x="212240" y="1210"/>
                          <a:pt x="212130" y="1210"/>
                        </a:cubicBezTo>
                        <a:cubicBezTo>
                          <a:pt x="208499" y="1430"/>
                          <a:pt x="191555" y="1980"/>
                          <a:pt x="166469" y="6822"/>
                        </a:cubicBezTo>
                        <a:cubicBezTo>
                          <a:pt x="152276" y="9792"/>
                          <a:pt x="135552" y="13423"/>
                          <a:pt x="116957" y="18814"/>
                        </a:cubicBezTo>
                        <a:cubicBezTo>
                          <a:pt x="107715" y="21785"/>
                          <a:pt x="98143" y="25196"/>
                          <a:pt x="88791" y="30587"/>
                        </a:cubicBezTo>
                        <a:cubicBezTo>
                          <a:pt x="84500" y="33668"/>
                          <a:pt x="78558" y="35648"/>
                          <a:pt x="76688" y="44010"/>
                        </a:cubicBezTo>
                        <a:cubicBezTo>
                          <a:pt x="78118" y="53252"/>
                          <a:pt x="84720" y="55232"/>
                          <a:pt x="91651" y="56003"/>
                        </a:cubicBezTo>
                        <a:cubicBezTo>
                          <a:pt x="97703" y="55893"/>
                          <a:pt x="103204" y="54353"/>
                          <a:pt x="107495" y="54903"/>
                        </a:cubicBezTo>
                        <a:cubicBezTo>
                          <a:pt x="110906" y="54353"/>
                          <a:pt x="109476" y="59303"/>
                          <a:pt x="107495" y="62934"/>
                        </a:cubicBezTo>
                        <a:cubicBezTo>
                          <a:pt x="102764" y="69316"/>
                          <a:pt x="91541" y="64255"/>
                          <a:pt x="82079" y="62824"/>
                        </a:cubicBezTo>
                        <a:cubicBezTo>
                          <a:pt x="61174" y="61174"/>
                          <a:pt x="46431" y="73387"/>
                          <a:pt x="33008" y="76798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A52121F5-4266-489A-B79E-3252AE1DEC53}"/>
                      </a:ext>
                    </a:extLst>
                  </p:cNvPr>
                  <p:cNvSpPr/>
                  <p:nvPr/>
                </p:nvSpPr>
                <p:spPr>
                  <a:xfrm>
                    <a:off x="3309618" y="5745931"/>
                    <a:ext cx="219700" cy="175922"/>
                  </a:xfrm>
                  <a:custGeom>
                    <a:avLst/>
                    <a:gdLst>
                      <a:gd name="connsiteX0" fmla="*/ 183832 w 219700"/>
                      <a:gd name="connsiteY0" fmla="*/ 26617 h 175922"/>
                      <a:gd name="connsiteX1" fmla="*/ 46740 w 219700"/>
                      <a:gd name="connsiteY1" fmla="*/ 67987 h 175922"/>
                      <a:gd name="connsiteX2" fmla="*/ 46850 w 219700"/>
                      <a:gd name="connsiteY2" fmla="*/ 128831 h 175922"/>
                      <a:gd name="connsiteX3" fmla="*/ 35407 w 219700"/>
                      <a:gd name="connsiteY3" fmla="*/ 64026 h 175922"/>
                      <a:gd name="connsiteX4" fmla="*/ 49270 w 219700"/>
                      <a:gd name="connsiteY4" fmla="*/ 40370 h 175922"/>
                      <a:gd name="connsiteX5" fmla="*/ 25615 w 219700"/>
                      <a:gd name="connsiteY5" fmla="*/ 83941 h 175922"/>
                      <a:gd name="connsiteX6" fmla="*/ 33537 w 219700"/>
                      <a:gd name="connsiteY6" fmla="*/ 142144 h 175922"/>
                      <a:gd name="connsiteX7" fmla="*/ 33867 w 219700"/>
                      <a:gd name="connsiteY7" fmla="*/ 142475 h 175922"/>
                      <a:gd name="connsiteX8" fmla="*/ 33537 w 219700"/>
                      <a:gd name="connsiteY8" fmla="*/ 142144 h 175922"/>
                      <a:gd name="connsiteX9" fmla="*/ 20773 w 219700"/>
                      <a:gd name="connsiteY9" fmla="*/ 128281 h 175922"/>
                      <a:gd name="connsiteX10" fmla="*/ 12522 w 219700"/>
                      <a:gd name="connsiteY10" fmla="*/ 92743 h 175922"/>
                      <a:gd name="connsiteX11" fmla="*/ 6470 w 219700"/>
                      <a:gd name="connsiteY11" fmla="*/ 125090 h 175922"/>
                      <a:gd name="connsiteX12" fmla="*/ 15822 w 219700"/>
                      <a:gd name="connsiteY12" fmla="*/ 175922 h 175922"/>
                      <a:gd name="connsiteX13" fmla="*/ 419 w 219700"/>
                      <a:gd name="connsiteY13" fmla="*/ 125090 h 175922"/>
                      <a:gd name="connsiteX14" fmla="*/ 62913 w 219700"/>
                      <a:gd name="connsiteY14" fmla="*/ 16164 h 175922"/>
                      <a:gd name="connsiteX15" fmla="*/ 187022 w 219700"/>
                      <a:gd name="connsiteY15" fmla="*/ 21666 h 175922"/>
                      <a:gd name="connsiteX16" fmla="*/ 219700 w 219700"/>
                      <a:gd name="connsiteY16" fmla="*/ 63256 h 175922"/>
                      <a:gd name="connsiteX17" fmla="*/ 183832 w 219700"/>
                      <a:gd name="connsiteY17" fmla="*/ 26617 h 175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19700" h="175922">
                        <a:moveTo>
                          <a:pt x="183832" y="26617"/>
                        </a:moveTo>
                        <a:cubicBezTo>
                          <a:pt x="115616" y="-14973"/>
                          <a:pt x="56862" y="35529"/>
                          <a:pt x="46740" y="67987"/>
                        </a:cubicBezTo>
                        <a:cubicBezTo>
                          <a:pt x="35187" y="99784"/>
                          <a:pt x="47180" y="129051"/>
                          <a:pt x="46850" y="128831"/>
                        </a:cubicBezTo>
                        <a:cubicBezTo>
                          <a:pt x="48060" y="130371"/>
                          <a:pt x="22424" y="103525"/>
                          <a:pt x="35407" y="64026"/>
                        </a:cubicBezTo>
                        <a:cubicBezTo>
                          <a:pt x="38928" y="54013"/>
                          <a:pt x="43879" y="46311"/>
                          <a:pt x="49270" y="40370"/>
                        </a:cubicBezTo>
                        <a:cubicBezTo>
                          <a:pt x="36397" y="48842"/>
                          <a:pt x="27705" y="71727"/>
                          <a:pt x="25615" y="83941"/>
                        </a:cubicBezTo>
                        <a:cubicBezTo>
                          <a:pt x="17693" y="114748"/>
                          <a:pt x="31226" y="139283"/>
                          <a:pt x="33537" y="142144"/>
                        </a:cubicBezTo>
                        <a:cubicBezTo>
                          <a:pt x="33757" y="142364"/>
                          <a:pt x="33867" y="142475"/>
                          <a:pt x="33867" y="142475"/>
                        </a:cubicBezTo>
                        <a:cubicBezTo>
                          <a:pt x="33867" y="142475"/>
                          <a:pt x="33757" y="142364"/>
                          <a:pt x="33537" y="142144"/>
                        </a:cubicBezTo>
                        <a:cubicBezTo>
                          <a:pt x="32106" y="141154"/>
                          <a:pt x="26275" y="137303"/>
                          <a:pt x="20773" y="128281"/>
                        </a:cubicBezTo>
                        <a:cubicBezTo>
                          <a:pt x="15492" y="120029"/>
                          <a:pt x="11971" y="107046"/>
                          <a:pt x="12522" y="92743"/>
                        </a:cubicBezTo>
                        <a:cubicBezTo>
                          <a:pt x="8451" y="104075"/>
                          <a:pt x="6470" y="115078"/>
                          <a:pt x="6470" y="125090"/>
                        </a:cubicBezTo>
                        <a:cubicBezTo>
                          <a:pt x="6030" y="157107"/>
                          <a:pt x="16703" y="175922"/>
                          <a:pt x="15822" y="175922"/>
                        </a:cubicBezTo>
                        <a:cubicBezTo>
                          <a:pt x="16703" y="175812"/>
                          <a:pt x="3169" y="158978"/>
                          <a:pt x="419" y="125090"/>
                        </a:cubicBezTo>
                        <a:cubicBezTo>
                          <a:pt x="-3212" y="91972"/>
                          <a:pt x="16703" y="41691"/>
                          <a:pt x="62913" y="16164"/>
                        </a:cubicBezTo>
                        <a:cubicBezTo>
                          <a:pt x="108464" y="-10901"/>
                          <a:pt x="162157" y="-450"/>
                          <a:pt x="187022" y="21666"/>
                        </a:cubicBezTo>
                        <a:cubicBezTo>
                          <a:pt x="212989" y="43231"/>
                          <a:pt x="219040" y="63916"/>
                          <a:pt x="219700" y="63256"/>
                        </a:cubicBezTo>
                        <a:cubicBezTo>
                          <a:pt x="219480" y="64026"/>
                          <a:pt x="211008" y="43231"/>
                          <a:pt x="183832" y="2661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59B57186-7BC7-4B82-B0E3-165C47A4BCD3}"/>
                      </a:ext>
                    </a:extLst>
                  </p:cNvPr>
                  <p:cNvSpPr/>
                  <p:nvPr/>
                </p:nvSpPr>
                <p:spPr>
                  <a:xfrm>
                    <a:off x="2370109" y="5839224"/>
                    <a:ext cx="186802" cy="214204"/>
                  </a:xfrm>
                  <a:custGeom>
                    <a:avLst/>
                    <a:gdLst>
                      <a:gd name="connsiteX0" fmla="*/ 19673 w 186802"/>
                      <a:gd name="connsiteY0" fmla="*/ 40710 h 214204"/>
                      <a:gd name="connsiteX1" fmla="*/ 76776 w 186802"/>
                      <a:gd name="connsiteY1" fmla="*/ 173070 h 214204"/>
                      <a:gd name="connsiteX2" fmla="*/ 136630 w 186802"/>
                      <a:gd name="connsiteY2" fmla="*/ 165589 h 214204"/>
                      <a:gd name="connsiteX3" fmla="*/ 74246 w 186802"/>
                      <a:gd name="connsiteY3" fmla="*/ 184843 h 214204"/>
                      <a:gd name="connsiteX4" fmla="*/ 49270 w 186802"/>
                      <a:gd name="connsiteY4" fmla="*/ 173730 h 214204"/>
                      <a:gd name="connsiteX5" fmla="*/ 94931 w 186802"/>
                      <a:gd name="connsiteY5" fmla="*/ 192215 h 214204"/>
                      <a:gd name="connsiteX6" fmla="*/ 151374 w 186802"/>
                      <a:gd name="connsiteY6" fmla="*/ 177361 h 214204"/>
                      <a:gd name="connsiteX7" fmla="*/ 151594 w 186802"/>
                      <a:gd name="connsiteY7" fmla="*/ 177032 h 214204"/>
                      <a:gd name="connsiteX8" fmla="*/ 151374 w 186802"/>
                      <a:gd name="connsiteY8" fmla="*/ 177361 h 214204"/>
                      <a:gd name="connsiteX9" fmla="*/ 139271 w 186802"/>
                      <a:gd name="connsiteY9" fmla="*/ 191775 h 214204"/>
                      <a:gd name="connsiteX10" fmla="*/ 105273 w 186802"/>
                      <a:gd name="connsiteY10" fmla="*/ 204208 h 214204"/>
                      <a:gd name="connsiteX11" fmla="*/ 137841 w 186802"/>
                      <a:gd name="connsiteY11" fmla="*/ 206298 h 214204"/>
                      <a:gd name="connsiteX12" fmla="*/ 186802 w 186802"/>
                      <a:gd name="connsiteY12" fmla="*/ 190785 h 214204"/>
                      <a:gd name="connsiteX13" fmla="*/ 138611 w 186802"/>
                      <a:gd name="connsiteY13" fmla="*/ 212239 h 214204"/>
                      <a:gd name="connsiteX14" fmla="*/ 23854 w 186802"/>
                      <a:gd name="connsiteY14" fmla="*/ 162728 h 214204"/>
                      <a:gd name="connsiteX15" fmla="*/ 14392 w 186802"/>
                      <a:gd name="connsiteY15" fmla="*/ 37739 h 214204"/>
                      <a:gd name="connsiteX16" fmla="*/ 51470 w 186802"/>
                      <a:gd name="connsiteY16" fmla="*/ 0 h 214204"/>
                      <a:gd name="connsiteX17" fmla="*/ 19673 w 186802"/>
                      <a:gd name="connsiteY17" fmla="*/ 40710 h 214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86802" h="214204">
                        <a:moveTo>
                          <a:pt x="19673" y="40710"/>
                        </a:moveTo>
                        <a:cubicBezTo>
                          <a:pt x="-13115" y="113987"/>
                          <a:pt x="43659" y="166799"/>
                          <a:pt x="76776" y="173070"/>
                        </a:cubicBezTo>
                        <a:cubicBezTo>
                          <a:pt x="109454" y="180882"/>
                          <a:pt x="136850" y="165259"/>
                          <a:pt x="136630" y="165589"/>
                        </a:cubicBezTo>
                        <a:cubicBezTo>
                          <a:pt x="137951" y="164268"/>
                          <a:pt x="114735" y="193095"/>
                          <a:pt x="74246" y="184843"/>
                        </a:cubicBezTo>
                        <a:cubicBezTo>
                          <a:pt x="64013" y="182533"/>
                          <a:pt x="55871" y="178462"/>
                          <a:pt x="49270" y="173730"/>
                        </a:cubicBezTo>
                        <a:cubicBezTo>
                          <a:pt x="59172" y="185613"/>
                          <a:pt x="82718" y="191555"/>
                          <a:pt x="94931" y="192215"/>
                        </a:cubicBezTo>
                        <a:cubicBezTo>
                          <a:pt x="126178" y="196396"/>
                          <a:pt x="148733" y="180002"/>
                          <a:pt x="151374" y="177361"/>
                        </a:cubicBezTo>
                        <a:cubicBezTo>
                          <a:pt x="151484" y="177141"/>
                          <a:pt x="151594" y="176922"/>
                          <a:pt x="151594" y="177032"/>
                        </a:cubicBezTo>
                        <a:cubicBezTo>
                          <a:pt x="151594" y="177032"/>
                          <a:pt x="151484" y="177141"/>
                          <a:pt x="151374" y="177361"/>
                        </a:cubicBezTo>
                        <a:cubicBezTo>
                          <a:pt x="150494" y="178902"/>
                          <a:pt x="147523" y="185174"/>
                          <a:pt x="139271" y="191775"/>
                        </a:cubicBezTo>
                        <a:cubicBezTo>
                          <a:pt x="131789" y="198046"/>
                          <a:pt x="119466" y="203218"/>
                          <a:pt x="105273" y="204208"/>
                        </a:cubicBezTo>
                        <a:cubicBezTo>
                          <a:pt x="116826" y="206958"/>
                          <a:pt x="128048" y="207619"/>
                          <a:pt x="137841" y="206298"/>
                        </a:cubicBezTo>
                        <a:cubicBezTo>
                          <a:pt x="169418" y="202888"/>
                          <a:pt x="186692" y="190015"/>
                          <a:pt x="186802" y="190785"/>
                        </a:cubicBezTo>
                        <a:cubicBezTo>
                          <a:pt x="186582" y="189905"/>
                          <a:pt x="171619" y="205418"/>
                          <a:pt x="138611" y="212239"/>
                        </a:cubicBezTo>
                        <a:cubicBezTo>
                          <a:pt x="106373" y="219831"/>
                          <a:pt x="54551" y="205858"/>
                          <a:pt x="23854" y="162728"/>
                        </a:cubicBezTo>
                        <a:cubicBezTo>
                          <a:pt x="-8164" y="120368"/>
                          <a:pt x="-4423" y="65355"/>
                          <a:pt x="14392" y="37739"/>
                        </a:cubicBezTo>
                        <a:cubicBezTo>
                          <a:pt x="32546" y="9132"/>
                          <a:pt x="52241" y="550"/>
                          <a:pt x="51470" y="0"/>
                        </a:cubicBezTo>
                        <a:cubicBezTo>
                          <a:pt x="52241" y="550"/>
                          <a:pt x="32766" y="11553"/>
                          <a:pt x="19673" y="4071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48" name="Graphic 3">
                  <a:extLst>
                    <a:ext uri="{FF2B5EF4-FFF2-40B4-BE49-F238E27FC236}">
                      <a16:creationId xmlns:a16="http://schemas.microsoft.com/office/drawing/2014/main" id="{B3E5B9D4-41B6-4049-A9E4-0078664D90D6}"/>
                    </a:ext>
                  </a:extLst>
                </p:cNvPr>
                <p:cNvGrpSpPr/>
                <p:nvPr/>
              </p:nvGrpSpPr>
              <p:grpSpPr>
                <a:xfrm>
                  <a:off x="1626313" y="4112443"/>
                  <a:ext cx="1011906" cy="1657883"/>
                  <a:chOff x="1626313" y="4112443"/>
                  <a:chExt cx="1011906" cy="1657883"/>
                </a:xfrm>
                <a:solidFill>
                  <a:srgbClr val="F0C421"/>
                </a:solidFill>
              </p:grpSpPr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DD9E967A-B168-4E56-B77F-1F085E23C8A7}"/>
                      </a:ext>
                    </a:extLst>
                  </p:cNvPr>
                  <p:cNvSpPr/>
                  <p:nvPr/>
                </p:nvSpPr>
                <p:spPr>
                  <a:xfrm>
                    <a:off x="1746901" y="5050779"/>
                    <a:ext cx="268682" cy="128331"/>
                  </a:xfrm>
                  <a:custGeom>
                    <a:avLst/>
                    <a:gdLst>
                      <a:gd name="connsiteX0" fmla="*/ 240736 w 268682"/>
                      <a:gd name="connsiteY0" fmla="*/ 24096 h 128331"/>
                      <a:gd name="connsiteX1" fmla="*/ 119158 w 268682"/>
                      <a:gd name="connsiteY1" fmla="*/ 123229 h 128331"/>
                      <a:gd name="connsiteX2" fmla="*/ 0 w 268682"/>
                      <a:gd name="connsiteY2" fmla="*/ 115527 h 128331"/>
                      <a:gd name="connsiteX3" fmla="*/ 86700 w 268682"/>
                      <a:gd name="connsiteY3" fmla="*/ 24536 h 128331"/>
                      <a:gd name="connsiteX4" fmla="*/ 268683 w 268682"/>
                      <a:gd name="connsiteY4" fmla="*/ 0 h 128331"/>
                      <a:gd name="connsiteX5" fmla="*/ 61394 w 268682"/>
                      <a:gd name="connsiteY5" fmla="*/ 91322 h 128331"/>
                      <a:gd name="connsiteX6" fmla="*/ 240736 w 268682"/>
                      <a:gd name="connsiteY6" fmla="*/ 24096 h 128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68682" h="128331">
                        <a:moveTo>
                          <a:pt x="240736" y="24096"/>
                        </a:moveTo>
                        <a:cubicBezTo>
                          <a:pt x="222032" y="51272"/>
                          <a:pt x="164819" y="108706"/>
                          <a:pt x="119158" y="123229"/>
                        </a:cubicBezTo>
                        <a:cubicBezTo>
                          <a:pt x="68326" y="139513"/>
                          <a:pt x="49952" y="111236"/>
                          <a:pt x="0" y="115527"/>
                        </a:cubicBezTo>
                        <a:cubicBezTo>
                          <a:pt x="39609" y="84610"/>
                          <a:pt x="38399" y="47421"/>
                          <a:pt x="86700" y="24536"/>
                        </a:cubicBezTo>
                        <a:cubicBezTo>
                          <a:pt x="130050" y="4071"/>
                          <a:pt x="213890" y="11443"/>
                          <a:pt x="268683" y="0"/>
                        </a:cubicBezTo>
                        <a:cubicBezTo>
                          <a:pt x="195296" y="46651"/>
                          <a:pt x="131151" y="68326"/>
                          <a:pt x="61394" y="91322"/>
                        </a:cubicBezTo>
                        <a:cubicBezTo>
                          <a:pt x="136982" y="88791"/>
                          <a:pt x="164929" y="70746"/>
                          <a:pt x="240736" y="24096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0504EEC9-BBC3-46EC-8191-DD8A20541EE1}"/>
                      </a:ext>
                    </a:extLst>
                  </p:cNvPr>
                  <p:cNvSpPr/>
                  <p:nvPr/>
                </p:nvSpPr>
                <p:spPr>
                  <a:xfrm>
                    <a:off x="1905970" y="4473291"/>
                    <a:ext cx="451128" cy="507812"/>
                  </a:xfrm>
                  <a:custGeom>
                    <a:avLst/>
                    <a:gdLst>
                      <a:gd name="connsiteX0" fmla="*/ 363554 w 451128"/>
                      <a:gd name="connsiteY0" fmla="*/ 504101 h 507812"/>
                      <a:gd name="connsiteX1" fmla="*/ 346610 w 451128"/>
                      <a:gd name="connsiteY1" fmla="*/ 507182 h 507812"/>
                      <a:gd name="connsiteX2" fmla="*/ 124358 w 451128"/>
                      <a:gd name="connsiteY2" fmla="*/ 454700 h 507812"/>
                      <a:gd name="connsiteX3" fmla="*/ 359 w 451128"/>
                      <a:gd name="connsiteY3" fmla="*/ 248622 h 507812"/>
                      <a:gd name="connsiteX4" fmla="*/ 212048 w 451128"/>
                      <a:gd name="connsiteY4" fmla="*/ 734 h 507812"/>
                      <a:gd name="connsiteX5" fmla="*/ 434850 w 451128"/>
                      <a:gd name="connsiteY5" fmla="*/ 131774 h 507812"/>
                      <a:gd name="connsiteX6" fmla="*/ 336157 w 451128"/>
                      <a:gd name="connsiteY6" fmla="*/ 291312 h 507812"/>
                      <a:gd name="connsiteX7" fmla="*/ 332746 w 451128"/>
                      <a:gd name="connsiteY7" fmla="*/ 170503 h 507812"/>
                      <a:gd name="connsiteX8" fmla="*/ 386659 w 451128"/>
                      <a:gd name="connsiteY8" fmla="*/ 172703 h 507812"/>
                      <a:gd name="connsiteX9" fmla="*/ 366414 w 451128"/>
                      <a:gd name="connsiteY9" fmla="*/ 171934 h 507812"/>
                      <a:gd name="connsiteX10" fmla="*/ 320644 w 451128"/>
                      <a:gd name="connsiteY10" fmla="*/ 251592 h 507812"/>
                      <a:gd name="connsiteX11" fmla="*/ 423408 w 451128"/>
                      <a:gd name="connsiteY11" fmla="*/ 221885 h 507812"/>
                      <a:gd name="connsiteX12" fmla="*/ 410095 w 451128"/>
                      <a:gd name="connsiteY12" fmla="*/ 143657 h 507812"/>
                      <a:gd name="connsiteX13" fmla="*/ 279714 w 451128"/>
                      <a:gd name="connsiteY13" fmla="*/ 36822 h 507812"/>
                      <a:gd name="connsiteX14" fmla="*/ 66924 w 451128"/>
                      <a:gd name="connsiteY14" fmla="*/ 117030 h 507812"/>
                      <a:gd name="connsiteX15" fmla="*/ 82218 w 451128"/>
                      <a:gd name="connsiteY15" fmla="*/ 384613 h 507812"/>
                      <a:gd name="connsiteX16" fmla="*/ 299629 w 451128"/>
                      <a:gd name="connsiteY16" fmla="*/ 493319 h 507812"/>
                      <a:gd name="connsiteX17" fmla="*/ 346830 w 451128"/>
                      <a:gd name="connsiteY17" fmla="*/ 500580 h 507812"/>
                      <a:gd name="connsiteX18" fmla="*/ 363554 w 451128"/>
                      <a:gd name="connsiteY18" fmla="*/ 504101 h 507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51128" h="507812">
                        <a:moveTo>
                          <a:pt x="363554" y="504101"/>
                        </a:moveTo>
                        <a:cubicBezTo>
                          <a:pt x="363554" y="505201"/>
                          <a:pt x="357722" y="506522"/>
                          <a:pt x="346610" y="507182"/>
                        </a:cubicBezTo>
                        <a:cubicBezTo>
                          <a:pt x="280814" y="511363"/>
                          <a:pt x="185752" y="494859"/>
                          <a:pt x="124358" y="454700"/>
                        </a:cubicBezTo>
                        <a:cubicBezTo>
                          <a:pt x="55041" y="409259"/>
                          <a:pt x="5090" y="335652"/>
                          <a:pt x="359" y="248622"/>
                        </a:cubicBezTo>
                        <a:cubicBezTo>
                          <a:pt x="-6463" y="121542"/>
                          <a:pt x="84748" y="11076"/>
                          <a:pt x="212048" y="734"/>
                        </a:cubicBezTo>
                        <a:cubicBezTo>
                          <a:pt x="307331" y="-6968"/>
                          <a:pt x="395241" y="46614"/>
                          <a:pt x="434850" y="131774"/>
                        </a:cubicBezTo>
                        <a:cubicBezTo>
                          <a:pt x="487003" y="243890"/>
                          <a:pt x="402943" y="323439"/>
                          <a:pt x="336157" y="291312"/>
                        </a:cubicBezTo>
                        <a:cubicBezTo>
                          <a:pt x="284775" y="266666"/>
                          <a:pt x="284335" y="194709"/>
                          <a:pt x="332746" y="170503"/>
                        </a:cubicBezTo>
                        <a:cubicBezTo>
                          <a:pt x="362123" y="155870"/>
                          <a:pt x="387649" y="170393"/>
                          <a:pt x="386659" y="172703"/>
                        </a:cubicBezTo>
                        <a:lnTo>
                          <a:pt x="366414" y="171934"/>
                        </a:lnTo>
                        <a:cubicBezTo>
                          <a:pt x="324275" y="174024"/>
                          <a:pt x="300729" y="217924"/>
                          <a:pt x="320644" y="251592"/>
                        </a:cubicBezTo>
                        <a:cubicBezTo>
                          <a:pt x="344409" y="291862"/>
                          <a:pt x="409985" y="284160"/>
                          <a:pt x="423408" y="221885"/>
                        </a:cubicBezTo>
                        <a:cubicBezTo>
                          <a:pt x="429019" y="195919"/>
                          <a:pt x="421647" y="167972"/>
                          <a:pt x="410095" y="143657"/>
                        </a:cubicBezTo>
                        <a:cubicBezTo>
                          <a:pt x="385559" y="92275"/>
                          <a:pt x="336047" y="51125"/>
                          <a:pt x="279714" y="36822"/>
                        </a:cubicBezTo>
                        <a:cubicBezTo>
                          <a:pt x="199285" y="16247"/>
                          <a:pt x="114455" y="48705"/>
                          <a:pt x="66924" y="117030"/>
                        </a:cubicBezTo>
                        <a:cubicBezTo>
                          <a:pt x="9161" y="199990"/>
                          <a:pt x="19613" y="307485"/>
                          <a:pt x="82218" y="384613"/>
                        </a:cubicBezTo>
                        <a:cubicBezTo>
                          <a:pt x="134700" y="449198"/>
                          <a:pt x="224701" y="478905"/>
                          <a:pt x="299629" y="493319"/>
                        </a:cubicBezTo>
                        <a:cubicBezTo>
                          <a:pt x="319874" y="497170"/>
                          <a:pt x="335937" y="499150"/>
                          <a:pt x="346830" y="500580"/>
                        </a:cubicBezTo>
                        <a:cubicBezTo>
                          <a:pt x="357722" y="502011"/>
                          <a:pt x="363444" y="502891"/>
                          <a:pt x="363554" y="504101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D361A64C-6AE7-4391-BBD0-77D2A707AD3B}"/>
                      </a:ext>
                    </a:extLst>
                  </p:cNvPr>
                  <p:cNvSpPr/>
                  <p:nvPr/>
                </p:nvSpPr>
                <p:spPr>
                  <a:xfrm>
                    <a:off x="2192252" y="4848789"/>
                    <a:ext cx="68930" cy="112759"/>
                  </a:xfrm>
                  <a:custGeom>
                    <a:avLst/>
                    <a:gdLst>
                      <a:gd name="connsiteX0" fmla="*/ 35681 w 68930"/>
                      <a:gd name="connsiteY0" fmla="*/ 58516 h 112759"/>
                      <a:gd name="connsiteX1" fmla="*/ 27980 w 68930"/>
                      <a:gd name="connsiteY1" fmla="*/ 53895 h 112759"/>
                      <a:gd name="connsiteX2" fmla="*/ 22038 w 68930"/>
                      <a:gd name="connsiteY2" fmla="*/ 36731 h 112759"/>
                      <a:gd name="connsiteX3" fmla="*/ 20608 w 68930"/>
                      <a:gd name="connsiteY3" fmla="*/ 63578 h 112759"/>
                      <a:gd name="connsiteX4" fmla="*/ 59557 w 68930"/>
                      <a:gd name="connsiteY4" fmla="*/ 112759 h 112759"/>
                      <a:gd name="connsiteX5" fmla="*/ 57026 w 68930"/>
                      <a:gd name="connsiteY5" fmla="*/ 111989 h 112759"/>
                      <a:gd name="connsiteX6" fmla="*/ 47564 w 68930"/>
                      <a:gd name="connsiteY6" fmla="*/ 108248 h 112759"/>
                      <a:gd name="connsiteX7" fmla="*/ 693 w 68930"/>
                      <a:gd name="connsiteY7" fmla="*/ 50704 h 112759"/>
                      <a:gd name="connsiteX8" fmla="*/ 28310 w 68930"/>
                      <a:gd name="connsiteY8" fmla="*/ 973 h 112759"/>
                      <a:gd name="connsiteX9" fmla="*/ 68469 w 68930"/>
                      <a:gd name="connsiteY9" fmla="*/ 26829 h 112759"/>
                      <a:gd name="connsiteX10" fmla="*/ 35681 w 68930"/>
                      <a:gd name="connsiteY10" fmla="*/ 58516 h 1127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8930" h="112759">
                        <a:moveTo>
                          <a:pt x="35681" y="58516"/>
                        </a:moveTo>
                        <a:cubicBezTo>
                          <a:pt x="32931" y="57636"/>
                          <a:pt x="30290" y="56096"/>
                          <a:pt x="27980" y="53895"/>
                        </a:cubicBezTo>
                        <a:cubicBezTo>
                          <a:pt x="23248" y="49274"/>
                          <a:pt x="21158" y="42783"/>
                          <a:pt x="22038" y="36731"/>
                        </a:cubicBezTo>
                        <a:cubicBezTo>
                          <a:pt x="17637" y="43113"/>
                          <a:pt x="17967" y="55326"/>
                          <a:pt x="20608" y="63578"/>
                        </a:cubicBezTo>
                        <a:cubicBezTo>
                          <a:pt x="27209" y="84593"/>
                          <a:pt x="44043" y="102857"/>
                          <a:pt x="59557" y="112759"/>
                        </a:cubicBezTo>
                        <a:cubicBezTo>
                          <a:pt x="58677" y="112539"/>
                          <a:pt x="57797" y="112209"/>
                          <a:pt x="57026" y="111989"/>
                        </a:cubicBezTo>
                        <a:cubicBezTo>
                          <a:pt x="53726" y="110999"/>
                          <a:pt x="50645" y="109678"/>
                          <a:pt x="47564" y="108248"/>
                        </a:cubicBezTo>
                        <a:cubicBezTo>
                          <a:pt x="25999" y="97795"/>
                          <a:pt x="4434" y="74910"/>
                          <a:pt x="693" y="50704"/>
                        </a:cubicBezTo>
                        <a:cubicBezTo>
                          <a:pt x="-2498" y="30240"/>
                          <a:pt x="5094" y="6474"/>
                          <a:pt x="28310" y="973"/>
                        </a:cubicBezTo>
                        <a:cubicBezTo>
                          <a:pt x="44593" y="-2878"/>
                          <a:pt x="63738" y="4494"/>
                          <a:pt x="68469" y="26829"/>
                        </a:cubicBezTo>
                        <a:cubicBezTo>
                          <a:pt x="71990" y="44763"/>
                          <a:pt x="54826" y="67649"/>
                          <a:pt x="35681" y="58516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A04CC13F-1012-4717-89FA-C5886C6FCD49}"/>
                      </a:ext>
                    </a:extLst>
                  </p:cNvPr>
                  <p:cNvSpPr/>
                  <p:nvPr/>
                </p:nvSpPr>
                <p:spPr>
                  <a:xfrm>
                    <a:off x="2088367" y="4796414"/>
                    <a:ext cx="89160" cy="144009"/>
                  </a:xfrm>
                  <a:custGeom>
                    <a:avLst/>
                    <a:gdLst>
                      <a:gd name="connsiteX0" fmla="*/ 49676 w 89160"/>
                      <a:gd name="connsiteY0" fmla="*/ 76784 h 144009"/>
                      <a:gd name="connsiteX1" fmla="*/ 39003 w 89160"/>
                      <a:gd name="connsiteY1" fmla="*/ 71832 h 144009"/>
                      <a:gd name="connsiteX2" fmla="*/ 28771 w 89160"/>
                      <a:gd name="connsiteY2" fmla="*/ 50267 h 144009"/>
                      <a:gd name="connsiteX3" fmla="*/ 30641 w 89160"/>
                      <a:gd name="connsiteY3" fmla="*/ 85475 h 144009"/>
                      <a:gd name="connsiteX4" fmla="*/ 88185 w 89160"/>
                      <a:gd name="connsiteY4" fmla="*/ 144009 h 144009"/>
                      <a:gd name="connsiteX5" fmla="*/ 84664 w 89160"/>
                      <a:gd name="connsiteY5" fmla="*/ 143349 h 144009"/>
                      <a:gd name="connsiteX6" fmla="*/ 71791 w 89160"/>
                      <a:gd name="connsiteY6" fmla="*/ 139828 h 144009"/>
                      <a:gd name="connsiteX7" fmla="*/ 2585 w 89160"/>
                      <a:gd name="connsiteY7" fmla="*/ 71502 h 144009"/>
                      <a:gd name="connsiteX8" fmla="*/ 31632 w 89160"/>
                      <a:gd name="connsiteY8" fmla="*/ 2736 h 144009"/>
                      <a:gd name="connsiteX9" fmla="*/ 87525 w 89160"/>
                      <a:gd name="connsiteY9" fmla="*/ 30793 h 144009"/>
                      <a:gd name="connsiteX10" fmla="*/ 49676 w 89160"/>
                      <a:gd name="connsiteY10" fmla="*/ 76784 h 144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9160" h="144009">
                        <a:moveTo>
                          <a:pt x="49676" y="76784"/>
                        </a:moveTo>
                        <a:cubicBezTo>
                          <a:pt x="45935" y="76013"/>
                          <a:pt x="42304" y="74363"/>
                          <a:pt x="39003" y="71832"/>
                        </a:cubicBezTo>
                        <a:cubicBezTo>
                          <a:pt x="32182" y="66441"/>
                          <a:pt x="28551" y="58409"/>
                          <a:pt x="28771" y="50267"/>
                        </a:cubicBezTo>
                        <a:cubicBezTo>
                          <a:pt x="23930" y="59179"/>
                          <a:pt x="26130" y="75023"/>
                          <a:pt x="30641" y="85475"/>
                        </a:cubicBezTo>
                        <a:cubicBezTo>
                          <a:pt x="42194" y="111882"/>
                          <a:pt x="66730" y="133337"/>
                          <a:pt x="88185" y="144009"/>
                        </a:cubicBezTo>
                        <a:cubicBezTo>
                          <a:pt x="86975" y="143789"/>
                          <a:pt x="85874" y="143569"/>
                          <a:pt x="84664" y="143349"/>
                        </a:cubicBezTo>
                        <a:cubicBezTo>
                          <a:pt x="80263" y="142469"/>
                          <a:pt x="75972" y="141258"/>
                          <a:pt x="71791" y="139828"/>
                        </a:cubicBezTo>
                        <a:cubicBezTo>
                          <a:pt x="42194" y="129156"/>
                          <a:pt x="10947" y="102530"/>
                          <a:pt x="2585" y="71502"/>
                        </a:cubicBezTo>
                        <a:cubicBezTo>
                          <a:pt x="-4457" y="45316"/>
                          <a:pt x="2145" y="13189"/>
                          <a:pt x="31632" y="2736"/>
                        </a:cubicBezTo>
                        <a:cubicBezTo>
                          <a:pt x="52316" y="-4636"/>
                          <a:pt x="78393" y="2296"/>
                          <a:pt x="87525" y="30793"/>
                        </a:cubicBezTo>
                        <a:cubicBezTo>
                          <a:pt x="95006" y="53788"/>
                          <a:pt x="75862" y="86026"/>
                          <a:pt x="49676" y="76784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D4AEEBDD-7B75-40BE-9FB5-529EF218C4E5}"/>
                      </a:ext>
                    </a:extLst>
                  </p:cNvPr>
                  <p:cNvSpPr/>
                  <p:nvPr/>
                </p:nvSpPr>
                <p:spPr>
                  <a:xfrm>
                    <a:off x="1989708" y="4705290"/>
                    <a:ext cx="113789" cy="185181"/>
                  </a:xfrm>
                  <a:custGeom>
                    <a:avLst/>
                    <a:gdLst>
                      <a:gd name="connsiteX0" fmla="*/ 52283 w 113789"/>
                      <a:gd name="connsiteY0" fmla="*/ 92540 h 185181"/>
                      <a:gd name="connsiteX1" fmla="*/ 41830 w 113789"/>
                      <a:gd name="connsiteY1" fmla="*/ 82747 h 185181"/>
                      <a:gd name="connsiteX2" fmla="*/ 38309 w 113789"/>
                      <a:gd name="connsiteY2" fmla="*/ 53811 h 185181"/>
                      <a:gd name="connsiteX3" fmla="*/ 27087 w 113789"/>
                      <a:gd name="connsiteY3" fmla="*/ 95180 h 185181"/>
                      <a:gd name="connsiteX4" fmla="*/ 71317 w 113789"/>
                      <a:gd name="connsiteY4" fmla="*/ 185181 h 185181"/>
                      <a:gd name="connsiteX5" fmla="*/ 67576 w 113789"/>
                      <a:gd name="connsiteY5" fmla="*/ 183091 h 185181"/>
                      <a:gd name="connsiteX6" fmla="*/ 54043 w 113789"/>
                      <a:gd name="connsiteY6" fmla="*/ 174069 h 185181"/>
                      <a:gd name="connsiteX7" fmla="*/ 130 w 113789"/>
                      <a:gd name="connsiteY7" fmla="*/ 68224 h 185181"/>
                      <a:gd name="connsiteX8" fmla="*/ 59874 w 113789"/>
                      <a:gd name="connsiteY8" fmla="*/ 8 h 185181"/>
                      <a:gd name="connsiteX9" fmla="*/ 113787 w 113789"/>
                      <a:gd name="connsiteY9" fmla="*/ 54141 h 185181"/>
                      <a:gd name="connsiteX10" fmla="*/ 52283 w 113789"/>
                      <a:gd name="connsiteY10" fmla="*/ 92540 h 1851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13789" h="185181">
                        <a:moveTo>
                          <a:pt x="52283" y="92540"/>
                        </a:moveTo>
                        <a:cubicBezTo>
                          <a:pt x="48212" y="90229"/>
                          <a:pt x="44691" y="86928"/>
                          <a:pt x="41830" y="82747"/>
                        </a:cubicBezTo>
                        <a:cubicBezTo>
                          <a:pt x="35889" y="73945"/>
                          <a:pt x="34899" y="63163"/>
                          <a:pt x="38309" y="53811"/>
                        </a:cubicBezTo>
                        <a:cubicBezTo>
                          <a:pt x="29397" y="62282"/>
                          <a:pt x="25766" y="81427"/>
                          <a:pt x="27087" y="95180"/>
                        </a:cubicBezTo>
                        <a:cubicBezTo>
                          <a:pt x="30387" y="130278"/>
                          <a:pt x="50522" y="164606"/>
                          <a:pt x="71317" y="185181"/>
                        </a:cubicBezTo>
                        <a:cubicBezTo>
                          <a:pt x="69997" y="184521"/>
                          <a:pt x="68787" y="183751"/>
                          <a:pt x="67576" y="183091"/>
                        </a:cubicBezTo>
                        <a:cubicBezTo>
                          <a:pt x="62845" y="180340"/>
                          <a:pt x="58334" y="177369"/>
                          <a:pt x="54043" y="174069"/>
                        </a:cubicBezTo>
                        <a:cubicBezTo>
                          <a:pt x="23896" y="150303"/>
                          <a:pt x="-2070" y="107283"/>
                          <a:pt x="130" y="68224"/>
                        </a:cubicBezTo>
                        <a:cubicBezTo>
                          <a:pt x="2001" y="35216"/>
                          <a:pt x="21916" y="668"/>
                          <a:pt x="59874" y="8"/>
                        </a:cubicBezTo>
                        <a:cubicBezTo>
                          <a:pt x="86611" y="-432"/>
                          <a:pt x="114117" y="17612"/>
                          <a:pt x="113787" y="54141"/>
                        </a:cubicBezTo>
                        <a:cubicBezTo>
                          <a:pt x="113567" y="83517"/>
                          <a:pt x="79129" y="113334"/>
                          <a:pt x="52283" y="9254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190C2296-A0CA-403E-91A5-472488248826}"/>
                      </a:ext>
                    </a:extLst>
                  </p:cNvPr>
                  <p:cNvSpPr/>
                  <p:nvPr/>
                </p:nvSpPr>
                <p:spPr>
                  <a:xfrm>
                    <a:off x="1717634" y="4860811"/>
                    <a:ext cx="420078" cy="171463"/>
                  </a:xfrm>
                  <a:custGeom>
                    <a:avLst/>
                    <a:gdLst>
                      <a:gd name="connsiteX0" fmla="*/ 376838 w 420078"/>
                      <a:gd name="connsiteY0" fmla="*/ 115151 h 171463"/>
                      <a:gd name="connsiteX1" fmla="*/ 145014 w 420078"/>
                      <a:gd name="connsiteY1" fmla="*/ 76532 h 171463"/>
                      <a:gd name="connsiteX2" fmla="*/ 420078 w 420078"/>
                      <a:gd name="connsiteY2" fmla="*/ 120102 h 171463"/>
                      <a:gd name="connsiteX3" fmla="*/ 0 w 420078"/>
                      <a:gd name="connsiteY3" fmla="*/ 24490 h 171463"/>
                      <a:gd name="connsiteX4" fmla="*/ 164599 w 420078"/>
                      <a:gd name="connsiteY4" fmla="*/ 20529 h 171463"/>
                      <a:gd name="connsiteX5" fmla="*/ 376838 w 420078"/>
                      <a:gd name="connsiteY5" fmla="*/ 115151 h 171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0078" h="171463">
                        <a:moveTo>
                          <a:pt x="376838" y="115151"/>
                        </a:moveTo>
                        <a:cubicBezTo>
                          <a:pt x="328317" y="127804"/>
                          <a:pt x="227753" y="137046"/>
                          <a:pt x="145014" y="76532"/>
                        </a:cubicBezTo>
                        <a:cubicBezTo>
                          <a:pt x="225773" y="144418"/>
                          <a:pt x="297180" y="151790"/>
                          <a:pt x="420078" y="120102"/>
                        </a:cubicBezTo>
                        <a:cubicBezTo>
                          <a:pt x="249318" y="194480"/>
                          <a:pt x="98803" y="207793"/>
                          <a:pt x="0" y="24490"/>
                        </a:cubicBezTo>
                        <a:cubicBezTo>
                          <a:pt x="52702" y="51446"/>
                          <a:pt x="84500" y="-38555"/>
                          <a:pt x="164599" y="20529"/>
                        </a:cubicBezTo>
                        <a:cubicBezTo>
                          <a:pt x="171750" y="25920"/>
                          <a:pt x="268683" y="113831"/>
                          <a:pt x="376838" y="115151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99A62D4C-BFD0-46D8-AAFB-D9B27950C231}"/>
                      </a:ext>
                    </a:extLst>
                  </p:cNvPr>
                  <p:cNvSpPr/>
                  <p:nvPr/>
                </p:nvSpPr>
                <p:spPr>
                  <a:xfrm>
                    <a:off x="1690150" y="4683631"/>
                    <a:ext cx="215848" cy="134130"/>
                  </a:xfrm>
                  <a:custGeom>
                    <a:avLst/>
                    <a:gdLst>
                      <a:gd name="connsiteX0" fmla="*/ 112424 w 215848"/>
                      <a:gd name="connsiteY0" fmla="*/ 69858 h 134130"/>
                      <a:gd name="connsiteX1" fmla="*/ 103622 w 215848"/>
                      <a:gd name="connsiteY1" fmla="*/ 54895 h 134130"/>
                      <a:gd name="connsiteX2" fmla="*/ 70725 w 215848"/>
                      <a:gd name="connsiteY2" fmla="*/ 43122 h 134130"/>
                      <a:gd name="connsiteX3" fmla="*/ 122107 w 215848"/>
                      <a:gd name="connsiteY3" fmla="*/ 40591 h 134130"/>
                      <a:gd name="connsiteX4" fmla="*/ 215849 w 215848"/>
                      <a:gd name="connsiteY4" fmla="*/ 116949 h 134130"/>
                      <a:gd name="connsiteX5" fmla="*/ 214418 w 215848"/>
                      <a:gd name="connsiteY5" fmla="*/ 111888 h 134130"/>
                      <a:gd name="connsiteX6" fmla="*/ 207377 w 215848"/>
                      <a:gd name="connsiteY6" fmla="*/ 93404 h 134130"/>
                      <a:gd name="connsiteX7" fmla="*/ 97571 w 215848"/>
                      <a:gd name="connsiteY7" fmla="*/ 1422 h 134130"/>
                      <a:gd name="connsiteX8" fmla="*/ 1959 w 215848"/>
                      <a:gd name="connsiteY8" fmla="*/ 54675 h 134130"/>
                      <a:gd name="connsiteX9" fmla="*/ 51140 w 215848"/>
                      <a:gd name="connsiteY9" fmla="*/ 133123 h 134130"/>
                      <a:gd name="connsiteX10" fmla="*/ 112424 w 215848"/>
                      <a:gd name="connsiteY10" fmla="*/ 69858 h 1341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848" h="134130">
                        <a:moveTo>
                          <a:pt x="112424" y="69858"/>
                        </a:moveTo>
                        <a:cubicBezTo>
                          <a:pt x="110774" y="64467"/>
                          <a:pt x="107803" y="59296"/>
                          <a:pt x="103622" y="54895"/>
                        </a:cubicBezTo>
                        <a:cubicBezTo>
                          <a:pt x="94820" y="45543"/>
                          <a:pt x="82497" y="41582"/>
                          <a:pt x="70725" y="43122"/>
                        </a:cubicBezTo>
                        <a:cubicBezTo>
                          <a:pt x="82937" y="34650"/>
                          <a:pt x="106373" y="35420"/>
                          <a:pt x="122107" y="40591"/>
                        </a:cubicBezTo>
                        <a:cubicBezTo>
                          <a:pt x="162266" y="53684"/>
                          <a:pt x="197254" y="86692"/>
                          <a:pt x="215849" y="116949"/>
                        </a:cubicBezTo>
                        <a:cubicBezTo>
                          <a:pt x="215409" y="115299"/>
                          <a:pt x="214858" y="113539"/>
                          <a:pt x="214418" y="111888"/>
                        </a:cubicBezTo>
                        <a:cubicBezTo>
                          <a:pt x="212438" y="105507"/>
                          <a:pt x="210127" y="99345"/>
                          <a:pt x="207377" y="93404"/>
                        </a:cubicBezTo>
                        <a:cubicBezTo>
                          <a:pt x="187462" y="51264"/>
                          <a:pt x="144002" y="9014"/>
                          <a:pt x="97571" y="1422"/>
                        </a:cubicBezTo>
                        <a:cubicBezTo>
                          <a:pt x="58512" y="-4959"/>
                          <a:pt x="12741" y="9674"/>
                          <a:pt x="1959" y="54675"/>
                        </a:cubicBezTo>
                        <a:cubicBezTo>
                          <a:pt x="-5633" y="86362"/>
                          <a:pt x="8450" y="123881"/>
                          <a:pt x="51140" y="133123"/>
                        </a:cubicBezTo>
                        <a:cubicBezTo>
                          <a:pt x="85798" y="140385"/>
                          <a:pt x="129808" y="107267"/>
                          <a:pt x="112424" y="69858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022D87D-406F-43D5-B81E-09744CAF9FC0}"/>
                      </a:ext>
                    </a:extLst>
                  </p:cNvPr>
                  <p:cNvSpPr/>
                  <p:nvPr/>
                </p:nvSpPr>
                <p:spPr>
                  <a:xfrm>
                    <a:off x="1964972" y="4537845"/>
                    <a:ext cx="230503" cy="217515"/>
                  </a:xfrm>
                  <a:custGeom>
                    <a:avLst/>
                    <a:gdLst>
                      <a:gd name="connsiteX0" fmla="*/ 15404 w 230503"/>
                      <a:gd name="connsiteY0" fmla="*/ 189899 h 217515"/>
                      <a:gd name="connsiteX1" fmla="*/ 127080 w 230503"/>
                      <a:gd name="connsiteY1" fmla="*/ 59188 h 217515"/>
                      <a:gd name="connsiteX2" fmla="*/ 0 w 230503"/>
                      <a:gd name="connsiteY2" fmla="*/ 217515 h 217515"/>
                      <a:gd name="connsiteX3" fmla="*/ 230504 w 230503"/>
                      <a:gd name="connsiteY3" fmla="*/ 4836 h 217515"/>
                      <a:gd name="connsiteX4" fmla="*/ 153376 w 230503"/>
                      <a:gd name="connsiteY4" fmla="*/ 90546 h 217515"/>
                      <a:gd name="connsiteX5" fmla="*/ 41590 w 230503"/>
                      <a:gd name="connsiteY5" fmla="*/ 151500 h 217515"/>
                      <a:gd name="connsiteX6" fmla="*/ 15404 w 230503"/>
                      <a:gd name="connsiteY6" fmla="*/ 189899 h 2175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0503" h="217515">
                        <a:moveTo>
                          <a:pt x="15404" y="189899"/>
                        </a:moveTo>
                        <a:cubicBezTo>
                          <a:pt x="26076" y="130045"/>
                          <a:pt x="68436" y="79103"/>
                          <a:pt x="127080" y="59188"/>
                        </a:cubicBezTo>
                        <a:cubicBezTo>
                          <a:pt x="44010" y="82074"/>
                          <a:pt x="12323" y="133896"/>
                          <a:pt x="0" y="217515"/>
                        </a:cubicBezTo>
                        <a:cubicBezTo>
                          <a:pt x="0" y="70521"/>
                          <a:pt x="76688" y="-22781"/>
                          <a:pt x="230504" y="4836"/>
                        </a:cubicBezTo>
                        <a:cubicBezTo>
                          <a:pt x="185834" y="18479"/>
                          <a:pt x="226653" y="68541"/>
                          <a:pt x="153376" y="90546"/>
                        </a:cubicBezTo>
                        <a:cubicBezTo>
                          <a:pt x="111456" y="103089"/>
                          <a:pt x="75038" y="116182"/>
                          <a:pt x="41590" y="151500"/>
                        </a:cubicBezTo>
                        <a:cubicBezTo>
                          <a:pt x="31357" y="162833"/>
                          <a:pt x="22115" y="175596"/>
                          <a:pt x="15404" y="189899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C28AFDDF-F9C1-4D49-BD76-17D363784F16}"/>
                      </a:ext>
                    </a:extLst>
                  </p:cNvPr>
                  <p:cNvSpPr/>
                  <p:nvPr/>
                </p:nvSpPr>
                <p:spPr>
                  <a:xfrm>
                    <a:off x="1939111" y="4112443"/>
                    <a:ext cx="225944" cy="370382"/>
                  </a:xfrm>
                  <a:custGeom>
                    <a:avLst/>
                    <a:gdLst>
                      <a:gd name="connsiteX0" fmla="*/ 63600 w 225944"/>
                      <a:gd name="connsiteY0" fmla="*/ 370383 h 370382"/>
                      <a:gd name="connsiteX1" fmla="*/ 167244 w 225944"/>
                      <a:gd name="connsiteY1" fmla="*/ 197202 h 370382"/>
                      <a:gd name="connsiteX2" fmla="*/ 115752 w 225944"/>
                      <a:gd name="connsiteY2" fmla="*/ 99279 h 370382"/>
                      <a:gd name="connsiteX3" fmla="*/ 73062 w 225944"/>
                      <a:gd name="connsiteY3" fmla="*/ 126786 h 370382"/>
                      <a:gd name="connsiteX4" fmla="*/ 121253 w 225944"/>
                      <a:gd name="connsiteY4" fmla="*/ 184769 h 370382"/>
                      <a:gd name="connsiteX5" fmla="*/ 225 w 225944"/>
                      <a:gd name="connsiteY5" fmla="*/ 100049 h 370382"/>
                      <a:gd name="connsiteX6" fmla="*/ 117292 w 225944"/>
                      <a:gd name="connsiteY6" fmla="*/ 586 h 370382"/>
                      <a:gd name="connsiteX7" fmla="*/ 225888 w 225944"/>
                      <a:gd name="connsiteY7" fmla="*/ 147470 h 370382"/>
                      <a:gd name="connsiteX8" fmla="*/ 100238 w 225944"/>
                      <a:gd name="connsiteY8" fmla="*/ 350798 h 370382"/>
                      <a:gd name="connsiteX9" fmla="*/ 71522 w 225944"/>
                      <a:gd name="connsiteY9" fmla="*/ 366642 h 370382"/>
                      <a:gd name="connsiteX10" fmla="*/ 63600 w 225944"/>
                      <a:gd name="connsiteY10" fmla="*/ 370383 h 370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25944" h="370382">
                        <a:moveTo>
                          <a:pt x="63600" y="370383"/>
                        </a:moveTo>
                        <a:cubicBezTo>
                          <a:pt x="108820" y="332424"/>
                          <a:pt x="154811" y="266959"/>
                          <a:pt x="167244" y="197202"/>
                        </a:cubicBezTo>
                        <a:cubicBezTo>
                          <a:pt x="174396" y="156933"/>
                          <a:pt x="162073" y="101810"/>
                          <a:pt x="115752" y="99279"/>
                        </a:cubicBezTo>
                        <a:cubicBezTo>
                          <a:pt x="96277" y="98179"/>
                          <a:pt x="78233" y="108852"/>
                          <a:pt x="73062" y="126786"/>
                        </a:cubicBezTo>
                        <a:cubicBezTo>
                          <a:pt x="59969" y="171896"/>
                          <a:pt x="102659" y="192031"/>
                          <a:pt x="121253" y="184769"/>
                        </a:cubicBezTo>
                        <a:cubicBezTo>
                          <a:pt x="63050" y="228119"/>
                          <a:pt x="-4396" y="160784"/>
                          <a:pt x="225" y="100049"/>
                        </a:cubicBezTo>
                        <a:cubicBezTo>
                          <a:pt x="5726" y="26882"/>
                          <a:pt x="63820" y="-4805"/>
                          <a:pt x="117292" y="586"/>
                        </a:cubicBezTo>
                        <a:cubicBezTo>
                          <a:pt x="193320" y="8288"/>
                          <a:pt x="227538" y="81015"/>
                          <a:pt x="225888" y="147470"/>
                        </a:cubicBezTo>
                        <a:cubicBezTo>
                          <a:pt x="223907" y="226359"/>
                          <a:pt x="164714" y="308218"/>
                          <a:pt x="100238" y="350798"/>
                        </a:cubicBezTo>
                        <a:cubicBezTo>
                          <a:pt x="90996" y="356740"/>
                          <a:pt x="81424" y="362021"/>
                          <a:pt x="71522" y="366642"/>
                        </a:cubicBezTo>
                        <a:cubicBezTo>
                          <a:pt x="68881" y="368072"/>
                          <a:pt x="66240" y="369282"/>
                          <a:pt x="63600" y="37038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D293DA1E-C68D-4C9C-86F1-FB6D38C8ECC0}"/>
                      </a:ext>
                    </a:extLst>
                  </p:cNvPr>
                  <p:cNvSpPr/>
                  <p:nvPr/>
                </p:nvSpPr>
                <p:spPr>
                  <a:xfrm>
                    <a:off x="1820845" y="4311406"/>
                    <a:ext cx="154812" cy="413806"/>
                  </a:xfrm>
                  <a:custGeom>
                    <a:avLst/>
                    <a:gdLst>
                      <a:gd name="connsiteX0" fmla="*/ 67989 w 154812"/>
                      <a:gd name="connsiteY0" fmla="*/ 371667 h 413806"/>
                      <a:gd name="connsiteX1" fmla="*/ 84823 w 154812"/>
                      <a:gd name="connsiteY1" fmla="*/ 144464 h 413806"/>
                      <a:gd name="connsiteX2" fmla="*/ 66999 w 154812"/>
                      <a:gd name="connsiteY2" fmla="*/ 413807 h 413806"/>
                      <a:gd name="connsiteX3" fmla="*/ 121792 w 154812"/>
                      <a:gd name="connsiteY3" fmla="*/ 0 h 413806"/>
                      <a:gd name="connsiteX4" fmla="*/ 139616 w 154812"/>
                      <a:gd name="connsiteY4" fmla="*/ 158547 h 413806"/>
                      <a:gd name="connsiteX5" fmla="*/ 67989 w 154812"/>
                      <a:gd name="connsiteY5" fmla="*/ 371667 h 413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4812" h="413806">
                        <a:moveTo>
                          <a:pt x="67989" y="371667"/>
                        </a:moveTo>
                        <a:cubicBezTo>
                          <a:pt x="51816" y="325896"/>
                          <a:pt x="34431" y="229624"/>
                          <a:pt x="84823" y="144464"/>
                        </a:cubicBezTo>
                        <a:cubicBezTo>
                          <a:pt x="27280" y="228303"/>
                          <a:pt x="26400" y="297839"/>
                          <a:pt x="66999" y="413807"/>
                        </a:cubicBezTo>
                        <a:cubicBezTo>
                          <a:pt x="-18271" y="255260"/>
                          <a:pt x="-43797" y="111016"/>
                          <a:pt x="121792" y="0"/>
                        </a:cubicBezTo>
                        <a:cubicBezTo>
                          <a:pt x="100667" y="53252"/>
                          <a:pt x="188908" y="76248"/>
                          <a:pt x="139616" y="158547"/>
                        </a:cubicBezTo>
                        <a:cubicBezTo>
                          <a:pt x="135215" y="165919"/>
                          <a:pt x="59957" y="267143"/>
                          <a:pt x="67989" y="37166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77BF8024-AE9C-4536-90E9-9D3D58BF262F}"/>
                      </a:ext>
                    </a:extLst>
                  </p:cNvPr>
                  <p:cNvSpPr/>
                  <p:nvPr/>
                </p:nvSpPr>
                <p:spPr>
                  <a:xfrm>
                    <a:off x="2285917" y="4967930"/>
                    <a:ext cx="221041" cy="192545"/>
                  </a:xfrm>
                  <a:custGeom>
                    <a:avLst/>
                    <a:gdLst>
                      <a:gd name="connsiteX0" fmla="*/ 187264 w 221041"/>
                      <a:gd name="connsiteY0" fmla="*/ 14743 h 192545"/>
                      <a:gd name="connsiteX1" fmla="*/ 45551 w 221041"/>
                      <a:gd name="connsiteY1" fmla="*/ 81309 h 192545"/>
                      <a:gd name="connsiteX2" fmla="*/ 0 w 221041"/>
                      <a:gd name="connsiteY2" fmla="*/ 192545 h 192545"/>
                      <a:gd name="connsiteX3" fmla="*/ 119158 w 221041"/>
                      <a:gd name="connsiteY3" fmla="*/ 154036 h 192545"/>
                      <a:gd name="connsiteX4" fmla="*/ 221042 w 221041"/>
                      <a:gd name="connsiteY4" fmla="*/ 0 h 192545"/>
                      <a:gd name="connsiteX5" fmla="*/ 48521 w 221041"/>
                      <a:gd name="connsiteY5" fmla="*/ 147655 h 192545"/>
                      <a:gd name="connsiteX6" fmla="*/ 187264 w 221041"/>
                      <a:gd name="connsiteY6" fmla="*/ 14743 h 19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1041" h="192545">
                        <a:moveTo>
                          <a:pt x="187264" y="14743"/>
                        </a:moveTo>
                        <a:cubicBezTo>
                          <a:pt x="154806" y="19695"/>
                          <a:pt x="78558" y="46431"/>
                          <a:pt x="45551" y="81309"/>
                        </a:cubicBezTo>
                        <a:cubicBezTo>
                          <a:pt x="8692" y="120258"/>
                          <a:pt x="25856" y="149305"/>
                          <a:pt x="0" y="192545"/>
                        </a:cubicBezTo>
                        <a:cubicBezTo>
                          <a:pt x="45001" y="170320"/>
                          <a:pt x="77568" y="187704"/>
                          <a:pt x="119158" y="154036"/>
                        </a:cubicBezTo>
                        <a:cubicBezTo>
                          <a:pt x="156457" y="123779"/>
                          <a:pt x="186714" y="44561"/>
                          <a:pt x="221042" y="0"/>
                        </a:cubicBezTo>
                        <a:cubicBezTo>
                          <a:pt x="147214" y="45991"/>
                          <a:pt x="99793" y="94512"/>
                          <a:pt x="48521" y="147655"/>
                        </a:cubicBezTo>
                        <a:cubicBezTo>
                          <a:pt x="84170" y="80319"/>
                          <a:pt x="112446" y="62935"/>
                          <a:pt x="187264" y="1474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ECDACE24-EED3-4844-B864-C074CD186C7A}"/>
                      </a:ext>
                    </a:extLst>
                  </p:cNvPr>
                  <p:cNvSpPr/>
                  <p:nvPr/>
                </p:nvSpPr>
                <p:spPr>
                  <a:xfrm>
                    <a:off x="1626313" y="4454440"/>
                    <a:ext cx="194635" cy="219721"/>
                  </a:xfrm>
                  <a:custGeom>
                    <a:avLst/>
                    <a:gdLst>
                      <a:gd name="connsiteX0" fmla="*/ 31577 w 194635"/>
                      <a:gd name="connsiteY0" fmla="*/ 19034 h 219721"/>
                      <a:gd name="connsiteX1" fmla="*/ 163718 w 194635"/>
                      <a:gd name="connsiteY1" fmla="*/ 103424 h 219721"/>
                      <a:gd name="connsiteX2" fmla="*/ 194636 w 194635"/>
                      <a:gd name="connsiteY2" fmla="*/ 219721 h 219721"/>
                      <a:gd name="connsiteX3" fmla="*/ 81419 w 194635"/>
                      <a:gd name="connsiteY3" fmla="*/ 166029 h 219721"/>
                      <a:gd name="connsiteX4" fmla="*/ 0 w 194635"/>
                      <a:gd name="connsiteY4" fmla="*/ 0 h 219721"/>
                      <a:gd name="connsiteX5" fmla="*/ 152276 w 194635"/>
                      <a:gd name="connsiteY5" fmla="*/ 168779 h 219721"/>
                      <a:gd name="connsiteX6" fmla="*/ 31577 w 194635"/>
                      <a:gd name="connsiteY6" fmla="*/ 19034 h 21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94635" h="219721">
                        <a:moveTo>
                          <a:pt x="31577" y="19034"/>
                        </a:moveTo>
                        <a:cubicBezTo>
                          <a:pt x="63045" y="28167"/>
                          <a:pt x="135332" y="64475"/>
                          <a:pt x="163718" y="103424"/>
                        </a:cubicBezTo>
                        <a:cubicBezTo>
                          <a:pt x="195296" y="146774"/>
                          <a:pt x="174611" y="173400"/>
                          <a:pt x="194636" y="219721"/>
                        </a:cubicBezTo>
                        <a:cubicBezTo>
                          <a:pt x="152826" y="191775"/>
                          <a:pt x="118278" y="204868"/>
                          <a:pt x="81419" y="166029"/>
                        </a:cubicBezTo>
                        <a:cubicBezTo>
                          <a:pt x="48301" y="131151"/>
                          <a:pt x="28277" y="48741"/>
                          <a:pt x="0" y="0"/>
                        </a:cubicBezTo>
                        <a:cubicBezTo>
                          <a:pt x="67336" y="55123"/>
                          <a:pt x="108155" y="109475"/>
                          <a:pt x="152276" y="168779"/>
                        </a:cubicBezTo>
                        <a:cubicBezTo>
                          <a:pt x="125539" y="97483"/>
                          <a:pt x="99683" y="76468"/>
                          <a:pt x="31577" y="19034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C557177A-EC8C-46BC-9902-EA274C39136A}"/>
                      </a:ext>
                    </a:extLst>
                  </p:cNvPr>
                  <p:cNvSpPr/>
                  <p:nvPr/>
                </p:nvSpPr>
                <p:spPr>
                  <a:xfrm>
                    <a:off x="1974130" y="5242528"/>
                    <a:ext cx="503530" cy="454898"/>
                  </a:xfrm>
                  <a:custGeom>
                    <a:avLst/>
                    <a:gdLst>
                      <a:gd name="connsiteX0" fmla="*/ 3715 w 503530"/>
                      <a:gd name="connsiteY0" fmla="*/ 366522 h 454898"/>
                      <a:gd name="connsiteX1" fmla="*/ 634 w 503530"/>
                      <a:gd name="connsiteY1" fmla="*/ 349468 h 454898"/>
                      <a:gd name="connsiteX2" fmla="*/ 52676 w 503530"/>
                      <a:gd name="connsiteY2" fmla="*/ 125345 h 454898"/>
                      <a:gd name="connsiteX3" fmla="*/ 256994 w 503530"/>
                      <a:gd name="connsiteY3" fmla="*/ 356 h 454898"/>
                      <a:gd name="connsiteX4" fmla="*/ 502792 w 503530"/>
                      <a:gd name="connsiteY4" fmla="*/ 213806 h 454898"/>
                      <a:gd name="connsiteX5" fmla="*/ 372851 w 503530"/>
                      <a:gd name="connsiteY5" fmla="*/ 438478 h 454898"/>
                      <a:gd name="connsiteX6" fmla="*/ 214634 w 503530"/>
                      <a:gd name="connsiteY6" fmla="*/ 338905 h 454898"/>
                      <a:gd name="connsiteX7" fmla="*/ 334342 w 503530"/>
                      <a:gd name="connsiteY7" fmla="*/ 335495 h 454898"/>
                      <a:gd name="connsiteX8" fmla="*/ 332142 w 503530"/>
                      <a:gd name="connsiteY8" fmla="*/ 389847 h 454898"/>
                      <a:gd name="connsiteX9" fmla="*/ 332912 w 503530"/>
                      <a:gd name="connsiteY9" fmla="*/ 369382 h 454898"/>
                      <a:gd name="connsiteX10" fmla="*/ 253914 w 503530"/>
                      <a:gd name="connsiteY10" fmla="*/ 323172 h 454898"/>
                      <a:gd name="connsiteX11" fmla="*/ 283400 w 503530"/>
                      <a:gd name="connsiteY11" fmla="*/ 426816 h 454898"/>
                      <a:gd name="connsiteX12" fmla="*/ 360969 w 503530"/>
                      <a:gd name="connsiteY12" fmla="*/ 413393 h 454898"/>
                      <a:gd name="connsiteX13" fmla="*/ 466923 w 503530"/>
                      <a:gd name="connsiteY13" fmla="*/ 281912 h 454898"/>
                      <a:gd name="connsiteX14" fmla="*/ 387375 w 503530"/>
                      <a:gd name="connsiteY14" fmla="*/ 67362 h 454898"/>
                      <a:gd name="connsiteX15" fmla="*/ 122103 w 503530"/>
                      <a:gd name="connsiteY15" fmla="*/ 82765 h 454898"/>
                      <a:gd name="connsiteX16" fmla="*/ 14277 w 503530"/>
                      <a:gd name="connsiteY16" fmla="*/ 302047 h 454898"/>
                      <a:gd name="connsiteX17" fmla="*/ 7126 w 503530"/>
                      <a:gd name="connsiteY17" fmla="*/ 349578 h 454898"/>
                      <a:gd name="connsiteX18" fmla="*/ 3715 w 503530"/>
                      <a:gd name="connsiteY18" fmla="*/ 366522 h 4548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503530" h="454898">
                        <a:moveTo>
                          <a:pt x="3715" y="366522"/>
                        </a:moveTo>
                        <a:cubicBezTo>
                          <a:pt x="2615" y="366522"/>
                          <a:pt x="1294" y="360690"/>
                          <a:pt x="634" y="349468"/>
                        </a:cubicBezTo>
                        <a:cubicBezTo>
                          <a:pt x="-3547" y="283122"/>
                          <a:pt x="12847" y="187180"/>
                          <a:pt x="52676" y="125345"/>
                        </a:cubicBezTo>
                        <a:cubicBezTo>
                          <a:pt x="97677" y="55369"/>
                          <a:pt x="170734" y="4977"/>
                          <a:pt x="256994" y="356"/>
                        </a:cubicBezTo>
                        <a:cubicBezTo>
                          <a:pt x="382974" y="-6466"/>
                          <a:pt x="492559" y="85516"/>
                          <a:pt x="502792" y="213806"/>
                        </a:cubicBezTo>
                        <a:cubicBezTo>
                          <a:pt x="510494" y="309968"/>
                          <a:pt x="457351" y="398539"/>
                          <a:pt x="372851" y="438478"/>
                        </a:cubicBezTo>
                        <a:cubicBezTo>
                          <a:pt x="261725" y="491071"/>
                          <a:pt x="182837" y="406351"/>
                          <a:pt x="214634" y="338905"/>
                        </a:cubicBezTo>
                        <a:cubicBezTo>
                          <a:pt x="239060" y="287083"/>
                          <a:pt x="310467" y="286643"/>
                          <a:pt x="334342" y="335495"/>
                        </a:cubicBezTo>
                        <a:cubicBezTo>
                          <a:pt x="348866" y="365092"/>
                          <a:pt x="334452" y="390837"/>
                          <a:pt x="332142" y="389847"/>
                        </a:cubicBezTo>
                        <a:lnTo>
                          <a:pt x="332912" y="369382"/>
                        </a:lnTo>
                        <a:cubicBezTo>
                          <a:pt x="330932" y="326913"/>
                          <a:pt x="287361" y="303147"/>
                          <a:pt x="253914" y="323172"/>
                        </a:cubicBezTo>
                        <a:cubicBezTo>
                          <a:pt x="213974" y="347157"/>
                          <a:pt x="221566" y="413283"/>
                          <a:pt x="283400" y="426816"/>
                        </a:cubicBezTo>
                        <a:cubicBezTo>
                          <a:pt x="309147" y="432427"/>
                          <a:pt x="336873" y="425055"/>
                          <a:pt x="360969" y="413393"/>
                        </a:cubicBezTo>
                        <a:cubicBezTo>
                          <a:pt x="411911" y="388747"/>
                          <a:pt x="452730" y="338685"/>
                          <a:pt x="466923" y="281912"/>
                        </a:cubicBezTo>
                        <a:cubicBezTo>
                          <a:pt x="487278" y="200713"/>
                          <a:pt x="455151" y="115223"/>
                          <a:pt x="387375" y="67362"/>
                        </a:cubicBezTo>
                        <a:cubicBezTo>
                          <a:pt x="305076" y="9048"/>
                          <a:pt x="198461" y="19610"/>
                          <a:pt x="122103" y="82765"/>
                        </a:cubicBezTo>
                        <a:cubicBezTo>
                          <a:pt x="58068" y="135688"/>
                          <a:pt x="28581" y="226459"/>
                          <a:pt x="14277" y="302047"/>
                        </a:cubicBezTo>
                        <a:cubicBezTo>
                          <a:pt x="10427" y="322512"/>
                          <a:pt x="8556" y="338575"/>
                          <a:pt x="7126" y="349578"/>
                        </a:cubicBezTo>
                        <a:cubicBezTo>
                          <a:pt x="5805" y="360690"/>
                          <a:pt x="4815" y="366522"/>
                          <a:pt x="3715" y="366522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937C5243-00F7-4275-93CB-6E1D029C8F69}"/>
                      </a:ext>
                    </a:extLst>
                  </p:cNvPr>
                  <p:cNvSpPr/>
                  <p:nvPr/>
                </p:nvSpPr>
                <p:spPr>
                  <a:xfrm>
                    <a:off x="2014484" y="5426576"/>
                    <a:ext cx="142866" cy="89803"/>
                  </a:xfrm>
                  <a:custGeom>
                    <a:avLst/>
                    <a:gdLst>
                      <a:gd name="connsiteX0" fmla="*/ 66676 w 142866"/>
                      <a:gd name="connsiteY0" fmla="*/ 49893 h 89803"/>
                      <a:gd name="connsiteX1" fmla="*/ 71517 w 142866"/>
                      <a:gd name="connsiteY1" fmla="*/ 39110 h 89803"/>
                      <a:gd name="connsiteX2" fmla="*/ 92972 w 142866"/>
                      <a:gd name="connsiteY2" fmla="*/ 28878 h 89803"/>
                      <a:gd name="connsiteX3" fmla="*/ 58094 w 142866"/>
                      <a:gd name="connsiteY3" fmla="*/ 30748 h 89803"/>
                      <a:gd name="connsiteX4" fmla="*/ 0 w 142866"/>
                      <a:gd name="connsiteY4" fmla="*/ 88842 h 89803"/>
                      <a:gd name="connsiteX5" fmla="*/ 660 w 142866"/>
                      <a:gd name="connsiteY5" fmla="*/ 85321 h 89803"/>
                      <a:gd name="connsiteX6" fmla="*/ 4181 w 142866"/>
                      <a:gd name="connsiteY6" fmla="*/ 72338 h 89803"/>
                      <a:gd name="connsiteX7" fmla="*/ 71957 w 142866"/>
                      <a:gd name="connsiteY7" fmla="*/ 2582 h 89803"/>
                      <a:gd name="connsiteX8" fmla="*/ 140173 w 142866"/>
                      <a:gd name="connsiteY8" fmla="*/ 31849 h 89803"/>
                      <a:gd name="connsiteX9" fmla="*/ 112336 w 142866"/>
                      <a:gd name="connsiteY9" fmla="*/ 88182 h 89803"/>
                      <a:gd name="connsiteX10" fmla="*/ 66676 w 142866"/>
                      <a:gd name="connsiteY10" fmla="*/ 49893 h 898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2866" h="89803">
                        <a:moveTo>
                          <a:pt x="66676" y="49893"/>
                        </a:moveTo>
                        <a:cubicBezTo>
                          <a:pt x="67446" y="46152"/>
                          <a:pt x="69096" y="42411"/>
                          <a:pt x="71517" y="39110"/>
                        </a:cubicBezTo>
                        <a:cubicBezTo>
                          <a:pt x="76798" y="32179"/>
                          <a:pt x="84830" y="28658"/>
                          <a:pt x="92972" y="28878"/>
                        </a:cubicBezTo>
                        <a:cubicBezTo>
                          <a:pt x="84170" y="24037"/>
                          <a:pt x="68326" y="26127"/>
                          <a:pt x="58094" y="30748"/>
                        </a:cubicBezTo>
                        <a:cubicBezTo>
                          <a:pt x="31907" y="42411"/>
                          <a:pt x="10562" y="67167"/>
                          <a:pt x="0" y="88842"/>
                        </a:cubicBezTo>
                        <a:cubicBezTo>
                          <a:pt x="220" y="87632"/>
                          <a:pt x="440" y="86532"/>
                          <a:pt x="660" y="85321"/>
                        </a:cubicBezTo>
                        <a:cubicBezTo>
                          <a:pt x="1540" y="80920"/>
                          <a:pt x="2751" y="76519"/>
                          <a:pt x="4181" y="72338"/>
                        </a:cubicBezTo>
                        <a:cubicBezTo>
                          <a:pt x="14743" y="42521"/>
                          <a:pt x="41150" y="10944"/>
                          <a:pt x="71957" y="2582"/>
                        </a:cubicBezTo>
                        <a:cubicBezTo>
                          <a:pt x="97923" y="-4460"/>
                          <a:pt x="129830" y="2142"/>
                          <a:pt x="140173" y="31849"/>
                        </a:cubicBezTo>
                        <a:cubicBezTo>
                          <a:pt x="147435" y="52643"/>
                          <a:pt x="140613" y="78940"/>
                          <a:pt x="112336" y="88182"/>
                        </a:cubicBezTo>
                        <a:cubicBezTo>
                          <a:pt x="89451" y="95664"/>
                          <a:pt x="57543" y="76299"/>
                          <a:pt x="66676" y="4989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2043FF6D-F403-4A85-AB0C-AEF5CBEC94BD}"/>
                      </a:ext>
                    </a:extLst>
                  </p:cNvPr>
                  <p:cNvSpPr/>
                  <p:nvPr/>
                </p:nvSpPr>
                <p:spPr>
                  <a:xfrm>
                    <a:off x="2064105" y="5326802"/>
                    <a:ext cx="183750" cy="114791"/>
                  </a:xfrm>
                  <a:custGeom>
                    <a:avLst/>
                    <a:gdLst>
                      <a:gd name="connsiteX0" fmla="*/ 91761 w 183750"/>
                      <a:gd name="connsiteY0" fmla="*/ 52844 h 114791"/>
                      <a:gd name="connsiteX1" fmla="*/ 101554 w 183750"/>
                      <a:gd name="connsiteY1" fmla="*/ 42281 h 114791"/>
                      <a:gd name="connsiteX2" fmla="*/ 130270 w 183750"/>
                      <a:gd name="connsiteY2" fmla="*/ 38651 h 114791"/>
                      <a:gd name="connsiteX3" fmla="*/ 89231 w 183750"/>
                      <a:gd name="connsiteY3" fmla="*/ 27318 h 114791"/>
                      <a:gd name="connsiteX4" fmla="*/ 0 w 183750"/>
                      <a:gd name="connsiteY4" fmla="*/ 71988 h 114791"/>
                      <a:gd name="connsiteX5" fmla="*/ 2090 w 183750"/>
                      <a:gd name="connsiteY5" fmla="*/ 68137 h 114791"/>
                      <a:gd name="connsiteX6" fmla="*/ 11113 w 183750"/>
                      <a:gd name="connsiteY6" fmla="*/ 54494 h 114791"/>
                      <a:gd name="connsiteX7" fmla="*/ 116077 w 183750"/>
                      <a:gd name="connsiteY7" fmla="*/ 142 h 114791"/>
                      <a:gd name="connsiteX8" fmla="*/ 183743 w 183750"/>
                      <a:gd name="connsiteY8" fmla="*/ 60436 h 114791"/>
                      <a:gd name="connsiteX9" fmla="*/ 130160 w 183750"/>
                      <a:gd name="connsiteY9" fmla="*/ 114789 h 114791"/>
                      <a:gd name="connsiteX10" fmla="*/ 91761 w 183750"/>
                      <a:gd name="connsiteY10" fmla="*/ 52844 h 1147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3750" h="114791">
                        <a:moveTo>
                          <a:pt x="91761" y="52844"/>
                        </a:moveTo>
                        <a:cubicBezTo>
                          <a:pt x="94072" y="48773"/>
                          <a:pt x="97373" y="45142"/>
                          <a:pt x="101554" y="42281"/>
                        </a:cubicBezTo>
                        <a:cubicBezTo>
                          <a:pt x="110356" y="36340"/>
                          <a:pt x="121028" y="35350"/>
                          <a:pt x="130270" y="38651"/>
                        </a:cubicBezTo>
                        <a:cubicBezTo>
                          <a:pt x="121908" y="29628"/>
                          <a:pt x="102874" y="25998"/>
                          <a:pt x="89231" y="27318"/>
                        </a:cubicBezTo>
                        <a:cubicBezTo>
                          <a:pt x="54463" y="30619"/>
                          <a:pt x="20465" y="50973"/>
                          <a:pt x="0" y="71988"/>
                        </a:cubicBezTo>
                        <a:cubicBezTo>
                          <a:pt x="660" y="70668"/>
                          <a:pt x="1320" y="69458"/>
                          <a:pt x="2090" y="68137"/>
                        </a:cubicBezTo>
                        <a:cubicBezTo>
                          <a:pt x="4841" y="63406"/>
                          <a:pt x="7812" y="58785"/>
                          <a:pt x="11113" y="54494"/>
                        </a:cubicBezTo>
                        <a:cubicBezTo>
                          <a:pt x="34658" y="24127"/>
                          <a:pt x="77238" y="-2169"/>
                          <a:pt x="116077" y="142"/>
                        </a:cubicBezTo>
                        <a:cubicBezTo>
                          <a:pt x="148755" y="2012"/>
                          <a:pt x="183083" y="22147"/>
                          <a:pt x="183743" y="60436"/>
                        </a:cubicBezTo>
                        <a:cubicBezTo>
                          <a:pt x="184183" y="87392"/>
                          <a:pt x="166249" y="115119"/>
                          <a:pt x="130160" y="114789"/>
                        </a:cubicBezTo>
                        <a:cubicBezTo>
                          <a:pt x="100784" y="114568"/>
                          <a:pt x="71187" y="79910"/>
                          <a:pt x="91761" y="52844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FC607173-857C-45E1-9B0C-33158204FBC0}"/>
                      </a:ext>
                    </a:extLst>
                  </p:cNvPr>
                  <p:cNvSpPr/>
                  <p:nvPr/>
                </p:nvSpPr>
                <p:spPr>
                  <a:xfrm>
                    <a:off x="1923375" y="5052540"/>
                    <a:ext cx="170079" cy="423599"/>
                  </a:xfrm>
                  <a:custGeom>
                    <a:avLst/>
                    <a:gdLst>
                      <a:gd name="connsiteX0" fmla="*/ 55901 w 170079"/>
                      <a:gd name="connsiteY0" fmla="*/ 380029 h 423599"/>
                      <a:gd name="connsiteX1" fmla="*/ 94190 w 170079"/>
                      <a:gd name="connsiteY1" fmla="*/ 146224 h 423599"/>
                      <a:gd name="connsiteX2" fmla="*/ 50950 w 170079"/>
                      <a:gd name="connsiteY2" fmla="*/ 423599 h 423599"/>
                      <a:gd name="connsiteX3" fmla="*/ 145792 w 170079"/>
                      <a:gd name="connsiteY3" fmla="*/ 0 h 423599"/>
                      <a:gd name="connsiteX4" fmla="*/ 149753 w 170079"/>
                      <a:gd name="connsiteY4" fmla="*/ 165919 h 423599"/>
                      <a:gd name="connsiteX5" fmla="*/ 55901 w 170079"/>
                      <a:gd name="connsiteY5" fmla="*/ 380029 h 423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0079" h="423599">
                        <a:moveTo>
                          <a:pt x="55901" y="380029"/>
                        </a:moveTo>
                        <a:cubicBezTo>
                          <a:pt x="43358" y="331178"/>
                          <a:pt x="34226" y="229734"/>
                          <a:pt x="94190" y="146224"/>
                        </a:cubicBezTo>
                        <a:cubicBezTo>
                          <a:pt x="26854" y="227643"/>
                          <a:pt x="19482" y="299710"/>
                          <a:pt x="50950" y="423599"/>
                        </a:cubicBezTo>
                        <a:cubicBezTo>
                          <a:pt x="-22878" y="251299"/>
                          <a:pt x="-35971" y="99573"/>
                          <a:pt x="145792" y="0"/>
                        </a:cubicBezTo>
                        <a:cubicBezTo>
                          <a:pt x="119056" y="53143"/>
                          <a:pt x="208287" y="85270"/>
                          <a:pt x="149753" y="165919"/>
                        </a:cubicBezTo>
                        <a:cubicBezTo>
                          <a:pt x="144362" y="173180"/>
                          <a:pt x="57111" y="270883"/>
                          <a:pt x="55901" y="380029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F6290179-C57B-46DF-9E62-1C1C167DC871}"/>
                      </a:ext>
                    </a:extLst>
                  </p:cNvPr>
                  <p:cNvSpPr/>
                  <p:nvPr/>
                </p:nvSpPr>
                <p:spPr>
                  <a:xfrm>
                    <a:off x="2136312" y="5024837"/>
                    <a:ext cx="133100" cy="217826"/>
                  </a:xfrm>
                  <a:custGeom>
                    <a:avLst/>
                    <a:gdLst>
                      <a:gd name="connsiteX0" fmla="*/ 63565 w 133100"/>
                      <a:gd name="connsiteY0" fmla="*/ 113413 h 217826"/>
                      <a:gd name="connsiteX1" fmla="*/ 78419 w 133100"/>
                      <a:gd name="connsiteY1" fmla="*/ 104610 h 217826"/>
                      <a:gd name="connsiteX2" fmla="*/ 90191 w 133100"/>
                      <a:gd name="connsiteY2" fmla="*/ 71383 h 217826"/>
                      <a:gd name="connsiteX3" fmla="*/ 92722 w 133100"/>
                      <a:gd name="connsiteY3" fmla="*/ 123205 h 217826"/>
                      <a:gd name="connsiteX4" fmla="*/ 17024 w 133100"/>
                      <a:gd name="connsiteY4" fmla="*/ 217827 h 217826"/>
                      <a:gd name="connsiteX5" fmla="*/ 22085 w 133100"/>
                      <a:gd name="connsiteY5" fmla="*/ 216287 h 217826"/>
                      <a:gd name="connsiteX6" fmla="*/ 40460 w 133100"/>
                      <a:gd name="connsiteY6" fmla="*/ 209135 h 217826"/>
                      <a:gd name="connsiteX7" fmla="*/ 131671 w 133100"/>
                      <a:gd name="connsiteY7" fmla="*/ 98339 h 217826"/>
                      <a:gd name="connsiteX8" fmla="*/ 78859 w 133100"/>
                      <a:gd name="connsiteY8" fmla="*/ 1956 h 217826"/>
                      <a:gd name="connsiteX9" fmla="*/ 1070 w 133100"/>
                      <a:gd name="connsiteY9" fmla="*/ 51578 h 217826"/>
                      <a:gd name="connsiteX10" fmla="*/ 63565 w 133100"/>
                      <a:gd name="connsiteY10" fmla="*/ 113413 h 217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3100" h="217826">
                        <a:moveTo>
                          <a:pt x="63565" y="113413"/>
                        </a:moveTo>
                        <a:cubicBezTo>
                          <a:pt x="68956" y="111652"/>
                          <a:pt x="74017" y="108791"/>
                          <a:pt x="78419" y="104610"/>
                        </a:cubicBezTo>
                        <a:cubicBezTo>
                          <a:pt x="87771" y="95698"/>
                          <a:pt x="91622" y="83265"/>
                          <a:pt x="90191" y="71383"/>
                        </a:cubicBezTo>
                        <a:cubicBezTo>
                          <a:pt x="98553" y="83705"/>
                          <a:pt x="97783" y="107361"/>
                          <a:pt x="92722" y="123205"/>
                        </a:cubicBezTo>
                        <a:cubicBezTo>
                          <a:pt x="79739" y="163694"/>
                          <a:pt x="47061" y="198902"/>
                          <a:pt x="17024" y="217827"/>
                        </a:cubicBezTo>
                        <a:cubicBezTo>
                          <a:pt x="18675" y="217387"/>
                          <a:pt x="20325" y="216837"/>
                          <a:pt x="22085" y="216287"/>
                        </a:cubicBezTo>
                        <a:cubicBezTo>
                          <a:pt x="28357" y="214306"/>
                          <a:pt x="34518" y="211885"/>
                          <a:pt x="40460" y="209135"/>
                        </a:cubicBezTo>
                        <a:cubicBezTo>
                          <a:pt x="82269" y="189110"/>
                          <a:pt x="124079" y="145210"/>
                          <a:pt x="131671" y="98339"/>
                        </a:cubicBezTo>
                        <a:cubicBezTo>
                          <a:pt x="138053" y="58950"/>
                          <a:pt x="123529" y="12739"/>
                          <a:pt x="78859" y="1956"/>
                        </a:cubicBezTo>
                        <a:cubicBezTo>
                          <a:pt x="47501" y="-5635"/>
                          <a:pt x="10313" y="8448"/>
                          <a:pt x="1070" y="51578"/>
                        </a:cubicBezTo>
                        <a:cubicBezTo>
                          <a:pt x="-6411" y="86566"/>
                          <a:pt x="26486" y="130796"/>
                          <a:pt x="63565" y="11341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6454B6F0-6776-432A-95D8-3D1DC62B6987}"/>
                      </a:ext>
                    </a:extLst>
                  </p:cNvPr>
                  <p:cNvSpPr/>
                  <p:nvPr/>
                </p:nvSpPr>
                <p:spPr>
                  <a:xfrm>
                    <a:off x="2198007" y="5302078"/>
                    <a:ext cx="215611" cy="232484"/>
                  </a:xfrm>
                  <a:custGeom>
                    <a:avLst/>
                    <a:gdLst>
                      <a:gd name="connsiteX0" fmla="*/ 27396 w 215611"/>
                      <a:gd name="connsiteY0" fmla="*/ 15404 h 232484"/>
                      <a:gd name="connsiteX1" fmla="*/ 157007 w 215611"/>
                      <a:gd name="connsiteY1" fmla="*/ 128070 h 232484"/>
                      <a:gd name="connsiteX2" fmla="*/ 0 w 215611"/>
                      <a:gd name="connsiteY2" fmla="*/ 0 h 232484"/>
                      <a:gd name="connsiteX3" fmla="*/ 210809 w 215611"/>
                      <a:gd name="connsiteY3" fmla="*/ 232484 h 232484"/>
                      <a:gd name="connsiteX4" fmla="*/ 125759 w 215611"/>
                      <a:gd name="connsiteY4" fmla="*/ 154696 h 232484"/>
                      <a:gd name="connsiteX5" fmla="*/ 65245 w 215611"/>
                      <a:gd name="connsiteY5" fmla="*/ 41920 h 232484"/>
                      <a:gd name="connsiteX6" fmla="*/ 27396 w 215611"/>
                      <a:gd name="connsiteY6" fmla="*/ 15404 h 232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5611" h="232484">
                        <a:moveTo>
                          <a:pt x="27396" y="15404"/>
                        </a:moveTo>
                        <a:cubicBezTo>
                          <a:pt x="86810" y="26186"/>
                          <a:pt x="137202" y="68876"/>
                          <a:pt x="157007" y="128070"/>
                        </a:cubicBezTo>
                        <a:cubicBezTo>
                          <a:pt x="134231" y="44340"/>
                          <a:pt x="82849" y="12323"/>
                          <a:pt x="0" y="0"/>
                        </a:cubicBezTo>
                        <a:cubicBezTo>
                          <a:pt x="145784" y="0"/>
                          <a:pt x="238206" y="77348"/>
                          <a:pt x="210809" y="232484"/>
                        </a:cubicBezTo>
                        <a:cubicBezTo>
                          <a:pt x="197276" y="187484"/>
                          <a:pt x="147655" y="228524"/>
                          <a:pt x="125759" y="154696"/>
                        </a:cubicBezTo>
                        <a:cubicBezTo>
                          <a:pt x="113217" y="112446"/>
                          <a:pt x="100343" y="75698"/>
                          <a:pt x="65245" y="41920"/>
                        </a:cubicBezTo>
                        <a:cubicBezTo>
                          <a:pt x="54243" y="31468"/>
                          <a:pt x="41590" y="22225"/>
                          <a:pt x="27396" y="15404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0C5630E5-B772-4F25-9FFE-5EF23E1F8526}"/>
                      </a:ext>
                    </a:extLst>
                  </p:cNvPr>
                  <p:cNvSpPr/>
                  <p:nvPr/>
                </p:nvSpPr>
                <p:spPr>
                  <a:xfrm>
                    <a:off x="2227824" y="5156684"/>
                    <a:ext cx="410396" cy="156159"/>
                  </a:xfrm>
                  <a:custGeom>
                    <a:avLst/>
                    <a:gdLst>
                      <a:gd name="connsiteX0" fmla="*/ 41920 w 410396"/>
                      <a:gd name="connsiteY0" fmla="*/ 68596 h 156159"/>
                      <a:gd name="connsiteX1" fmla="*/ 267143 w 410396"/>
                      <a:gd name="connsiteY1" fmla="*/ 85540 h 156159"/>
                      <a:gd name="connsiteX2" fmla="*/ 0 w 410396"/>
                      <a:gd name="connsiteY2" fmla="*/ 67606 h 156159"/>
                      <a:gd name="connsiteX3" fmla="*/ 410396 w 410396"/>
                      <a:gd name="connsiteY3" fmla="*/ 122839 h 156159"/>
                      <a:gd name="connsiteX4" fmla="*/ 253169 w 410396"/>
                      <a:gd name="connsiteY4" fmla="*/ 140883 h 156159"/>
                      <a:gd name="connsiteX5" fmla="*/ 41920 w 410396"/>
                      <a:gd name="connsiteY5" fmla="*/ 68596 h 156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0396" h="156159">
                        <a:moveTo>
                          <a:pt x="41920" y="68596"/>
                        </a:moveTo>
                        <a:cubicBezTo>
                          <a:pt x="87250" y="52313"/>
                          <a:pt x="182753" y="34708"/>
                          <a:pt x="267143" y="85540"/>
                        </a:cubicBezTo>
                        <a:cubicBezTo>
                          <a:pt x="184073" y="27447"/>
                          <a:pt x="114977" y="26567"/>
                          <a:pt x="0" y="67606"/>
                        </a:cubicBezTo>
                        <a:cubicBezTo>
                          <a:pt x="157227" y="-18434"/>
                          <a:pt x="300150" y="-44180"/>
                          <a:pt x="410396" y="122839"/>
                        </a:cubicBezTo>
                        <a:cubicBezTo>
                          <a:pt x="357584" y="101494"/>
                          <a:pt x="334808" y="190505"/>
                          <a:pt x="253169" y="140883"/>
                        </a:cubicBezTo>
                        <a:cubicBezTo>
                          <a:pt x="245798" y="136262"/>
                          <a:pt x="145564" y="60454"/>
                          <a:pt x="41920" y="68596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3D00AE9B-B422-490B-99C8-947D7C533B97}"/>
                      </a:ext>
                    </a:extLst>
                  </p:cNvPr>
                  <p:cNvSpPr/>
                  <p:nvPr/>
                </p:nvSpPr>
                <p:spPr>
                  <a:xfrm>
                    <a:off x="2489355" y="5522790"/>
                    <a:ext cx="147324" cy="124989"/>
                  </a:xfrm>
                  <a:custGeom>
                    <a:avLst/>
                    <a:gdLst>
                      <a:gd name="connsiteX0" fmla="*/ 0 w 147324"/>
                      <a:gd name="connsiteY0" fmla="*/ 118058 h 124989"/>
                      <a:gd name="connsiteX1" fmla="*/ 28277 w 147324"/>
                      <a:gd name="connsiteY1" fmla="*/ 0 h 124989"/>
                      <a:gd name="connsiteX2" fmla="*/ 147324 w 147324"/>
                      <a:gd name="connsiteY2" fmla="*/ 17714 h 124989"/>
                      <a:gd name="connsiteX3" fmla="*/ 111896 w 147324"/>
                      <a:gd name="connsiteY3" fmla="*/ 124989 h 124989"/>
                      <a:gd name="connsiteX4" fmla="*/ 0 w 147324"/>
                      <a:gd name="connsiteY4" fmla="*/ 118058 h 1249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324" h="124989">
                        <a:moveTo>
                          <a:pt x="0" y="118058"/>
                        </a:moveTo>
                        <a:cubicBezTo>
                          <a:pt x="24426" y="82960"/>
                          <a:pt x="33778" y="40710"/>
                          <a:pt x="28277" y="0"/>
                        </a:cubicBezTo>
                        <a:cubicBezTo>
                          <a:pt x="63595" y="20355"/>
                          <a:pt x="105955" y="27397"/>
                          <a:pt x="147324" y="17714"/>
                        </a:cubicBezTo>
                        <a:cubicBezTo>
                          <a:pt x="125649" y="49402"/>
                          <a:pt x="111346" y="88021"/>
                          <a:pt x="111896" y="124989"/>
                        </a:cubicBezTo>
                        <a:cubicBezTo>
                          <a:pt x="78118" y="110576"/>
                          <a:pt x="37299" y="109696"/>
                          <a:pt x="0" y="118058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02D9064D-FEB0-41ED-BF6D-373EFA846146}"/>
                      </a:ext>
                    </a:extLst>
                  </p:cNvPr>
                  <p:cNvSpPr/>
                  <p:nvPr/>
                </p:nvSpPr>
                <p:spPr>
                  <a:xfrm>
                    <a:off x="1741950" y="4137675"/>
                    <a:ext cx="176644" cy="220448"/>
                  </a:xfrm>
                  <a:custGeom>
                    <a:avLst/>
                    <a:gdLst>
                      <a:gd name="connsiteX0" fmla="*/ 116077 w 176644"/>
                      <a:gd name="connsiteY0" fmla="*/ 0 h 220448"/>
                      <a:gd name="connsiteX1" fmla="*/ 156567 w 176644"/>
                      <a:gd name="connsiteY1" fmla="*/ 33888 h 220448"/>
                      <a:gd name="connsiteX2" fmla="*/ 159317 w 176644"/>
                      <a:gd name="connsiteY2" fmla="*/ 159207 h 220448"/>
                      <a:gd name="connsiteX3" fmla="*/ 49952 w 176644"/>
                      <a:gd name="connsiteY3" fmla="*/ 219832 h 220448"/>
                      <a:gd name="connsiteX4" fmla="*/ 0 w 176644"/>
                      <a:gd name="connsiteY4" fmla="*/ 203218 h 220448"/>
                      <a:gd name="connsiteX5" fmla="*/ 50172 w 176644"/>
                      <a:gd name="connsiteY5" fmla="*/ 213780 h 220448"/>
                      <a:gd name="connsiteX6" fmla="*/ 82409 w 176644"/>
                      <a:gd name="connsiteY6" fmla="*/ 208389 h 220448"/>
                      <a:gd name="connsiteX7" fmla="*/ 47311 w 176644"/>
                      <a:gd name="connsiteY7" fmla="*/ 199367 h 220448"/>
                      <a:gd name="connsiteX8" fmla="*/ 33888 w 176644"/>
                      <a:gd name="connsiteY8" fmla="*/ 186163 h 220448"/>
                      <a:gd name="connsiteX9" fmla="*/ 33558 w 176644"/>
                      <a:gd name="connsiteY9" fmla="*/ 185833 h 220448"/>
                      <a:gd name="connsiteX10" fmla="*/ 33888 w 176644"/>
                      <a:gd name="connsiteY10" fmla="*/ 186163 h 220448"/>
                      <a:gd name="connsiteX11" fmla="*/ 91431 w 176644"/>
                      <a:gd name="connsiteY11" fmla="*/ 195406 h 220448"/>
                      <a:gd name="connsiteX12" fmla="*/ 135112 w 176644"/>
                      <a:gd name="connsiteY12" fmla="*/ 172520 h 220448"/>
                      <a:gd name="connsiteX13" fmla="*/ 111346 w 176644"/>
                      <a:gd name="connsiteY13" fmla="*/ 186054 h 220448"/>
                      <a:gd name="connsiteX14" fmla="*/ 47421 w 176644"/>
                      <a:gd name="connsiteY14" fmla="*/ 173071 h 220448"/>
                      <a:gd name="connsiteX15" fmla="*/ 107715 w 176644"/>
                      <a:gd name="connsiteY15" fmla="*/ 174611 h 220448"/>
                      <a:gd name="connsiteX16" fmla="*/ 151726 w 176644"/>
                      <a:gd name="connsiteY16" fmla="*/ 37299 h 220448"/>
                      <a:gd name="connsiteX17" fmla="*/ 116077 w 176644"/>
                      <a:gd name="connsiteY17" fmla="*/ 0 h 220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76644" h="220448">
                        <a:moveTo>
                          <a:pt x="116077" y="0"/>
                        </a:moveTo>
                        <a:cubicBezTo>
                          <a:pt x="115417" y="660"/>
                          <a:pt x="135772" y="7262"/>
                          <a:pt x="156567" y="33888"/>
                        </a:cubicBezTo>
                        <a:cubicBezTo>
                          <a:pt x="178022" y="59524"/>
                          <a:pt x="187044" y="113877"/>
                          <a:pt x="159317" y="159207"/>
                        </a:cubicBezTo>
                        <a:cubicBezTo>
                          <a:pt x="132911" y="205198"/>
                          <a:pt x="82629" y="224233"/>
                          <a:pt x="49952" y="219832"/>
                        </a:cubicBezTo>
                        <a:cubicBezTo>
                          <a:pt x="16504" y="216311"/>
                          <a:pt x="110" y="202337"/>
                          <a:pt x="0" y="203218"/>
                        </a:cubicBezTo>
                        <a:cubicBezTo>
                          <a:pt x="0" y="202337"/>
                          <a:pt x="18374" y="213560"/>
                          <a:pt x="50172" y="213780"/>
                        </a:cubicBezTo>
                        <a:cubicBezTo>
                          <a:pt x="60074" y="214110"/>
                          <a:pt x="71077" y="212350"/>
                          <a:pt x="82409" y="208389"/>
                        </a:cubicBezTo>
                        <a:cubicBezTo>
                          <a:pt x="68216" y="208719"/>
                          <a:pt x="55453" y="204868"/>
                          <a:pt x="47311" y="199367"/>
                        </a:cubicBezTo>
                        <a:cubicBezTo>
                          <a:pt x="38509" y="193535"/>
                          <a:pt x="34878" y="187594"/>
                          <a:pt x="33888" y="186163"/>
                        </a:cubicBezTo>
                        <a:cubicBezTo>
                          <a:pt x="33668" y="185943"/>
                          <a:pt x="33558" y="185833"/>
                          <a:pt x="33558" y="185833"/>
                        </a:cubicBezTo>
                        <a:cubicBezTo>
                          <a:pt x="33558" y="185833"/>
                          <a:pt x="33668" y="185943"/>
                          <a:pt x="33888" y="186163"/>
                        </a:cubicBezTo>
                        <a:cubicBezTo>
                          <a:pt x="36749" y="188474"/>
                          <a:pt x="60734" y="202667"/>
                          <a:pt x="91431" y="195406"/>
                        </a:cubicBezTo>
                        <a:cubicBezTo>
                          <a:pt x="103534" y="193645"/>
                          <a:pt x="126530" y="185393"/>
                          <a:pt x="135112" y="172520"/>
                        </a:cubicBezTo>
                        <a:cubicBezTo>
                          <a:pt x="129060" y="177911"/>
                          <a:pt x="121358" y="182753"/>
                          <a:pt x="111346" y="186054"/>
                        </a:cubicBezTo>
                        <a:cubicBezTo>
                          <a:pt x="71847" y="198266"/>
                          <a:pt x="45881" y="171860"/>
                          <a:pt x="47421" y="173071"/>
                        </a:cubicBezTo>
                        <a:cubicBezTo>
                          <a:pt x="47201" y="172740"/>
                          <a:pt x="75918" y="185503"/>
                          <a:pt x="107715" y="174611"/>
                        </a:cubicBezTo>
                        <a:cubicBezTo>
                          <a:pt x="140063" y="165149"/>
                          <a:pt x="191445" y="106945"/>
                          <a:pt x="151726" y="37299"/>
                        </a:cubicBezTo>
                        <a:cubicBezTo>
                          <a:pt x="135882" y="9462"/>
                          <a:pt x="115417" y="440"/>
                          <a:pt x="116077" y="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366B91A9-C07E-47EC-85BE-7482C2CF8590}"/>
                      </a:ext>
                    </a:extLst>
                  </p:cNvPr>
                  <p:cNvSpPr/>
                  <p:nvPr/>
                </p:nvSpPr>
                <p:spPr>
                  <a:xfrm>
                    <a:off x="2294097" y="4803771"/>
                    <a:ext cx="115599" cy="214660"/>
                  </a:xfrm>
                  <a:custGeom>
                    <a:avLst/>
                    <a:gdLst>
                      <a:gd name="connsiteX0" fmla="*/ 50354 w 115599"/>
                      <a:gd name="connsiteY0" fmla="*/ 132141 h 214660"/>
                      <a:gd name="connsiteX1" fmla="*/ 50794 w 115599"/>
                      <a:gd name="connsiteY1" fmla="*/ 106505 h 214660"/>
                      <a:gd name="connsiteX2" fmla="*/ 58826 w 115599"/>
                      <a:gd name="connsiteY2" fmla="*/ 106725 h 214660"/>
                      <a:gd name="connsiteX3" fmla="*/ 57395 w 115599"/>
                      <a:gd name="connsiteY3" fmla="*/ 122679 h 214660"/>
                      <a:gd name="connsiteX4" fmla="*/ 68948 w 115599"/>
                      <a:gd name="connsiteY4" fmla="*/ 137972 h 214660"/>
                      <a:gd name="connsiteX5" fmla="*/ 82591 w 115599"/>
                      <a:gd name="connsiteY5" fmla="*/ 126089 h 214660"/>
                      <a:gd name="connsiteX6" fmla="*/ 94804 w 115599"/>
                      <a:gd name="connsiteY6" fmla="*/ 97923 h 214660"/>
                      <a:gd name="connsiteX7" fmla="*/ 107787 w 115599"/>
                      <a:gd name="connsiteY7" fmla="*/ 48301 h 214660"/>
                      <a:gd name="connsiteX8" fmla="*/ 114389 w 115599"/>
                      <a:gd name="connsiteY8" fmla="*/ 2421 h 214660"/>
                      <a:gd name="connsiteX9" fmla="*/ 114389 w 115599"/>
                      <a:gd name="connsiteY9" fmla="*/ 2200 h 214660"/>
                      <a:gd name="connsiteX10" fmla="*/ 115599 w 115599"/>
                      <a:gd name="connsiteY10" fmla="*/ 0 h 214660"/>
                      <a:gd name="connsiteX11" fmla="*/ 114499 w 115599"/>
                      <a:gd name="connsiteY11" fmla="*/ 1540 h 214660"/>
                      <a:gd name="connsiteX12" fmla="*/ 105697 w 115599"/>
                      <a:gd name="connsiteY12" fmla="*/ 13313 h 214660"/>
                      <a:gd name="connsiteX13" fmla="*/ 86112 w 115599"/>
                      <a:gd name="connsiteY13" fmla="*/ 30367 h 214660"/>
                      <a:gd name="connsiteX14" fmla="*/ 42872 w 115599"/>
                      <a:gd name="connsiteY14" fmla="*/ 46431 h 214660"/>
                      <a:gd name="connsiteX15" fmla="*/ 18006 w 115599"/>
                      <a:gd name="connsiteY15" fmla="*/ 61394 h 214660"/>
                      <a:gd name="connsiteX16" fmla="*/ 19657 w 115599"/>
                      <a:gd name="connsiteY16" fmla="*/ 91761 h 214660"/>
                      <a:gd name="connsiteX17" fmla="*/ 952 w 115599"/>
                      <a:gd name="connsiteY17" fmla="*/ 144354 h 214660"/>
                      <a:gd name="connsiteX18" fmla="*/ 12615 w 115599"/>
                      <a:gd name="connsiteY18" fmla="*/ 190455 h 214660"/>
                      <a:gd name="connsiteX19" fmla="*/ 34510 w 115599"/>
                      <a:gd name="connsiteY19" fmla="*/ 214660 h 214660"/>
                      <a:gd name="connsiteX20" fmla="*/ 35500 w 115599"/>
                      <a:gd name="connsiteY20" fmla="*/ 181432 h 214660"/>
                      <a:gd name="connsiteX21" fmla="*/ 50354 w 115599"/>
                      <a:gd name="connsiteY21" fmla="*/ 132141 h 214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15599" h="214660">
                        <a:moveTo>
                          <a:pt x="50354" y="132141"/>
                        </a:moveTo>
                        <a:cubicBezTo>
                          <a:pt x="49253" y="122569"/>
                          <a:pt x="44412" y="111236"/>
                          <a:pt x="50794" y="106505"/>
                        </a:cubicBezTo>
                        <a:cubicBezTo>
                          <a:pt x="54535" y="104634"/>
                          <a:pt x="59376" y="103204"/>
                          <a:pt x="58826" y="106725"/>
                        </a:cubicBezTo>
                        <a:cubicBezTo>
                          <a:pt x="59266" y="111016"/>
                          <a:pt x="57615" y="116517"/>
                          <a:pt x="57395" y="122679"/>
                        </a:cubicBezTo>
                        <a:cubicBezTo>
                          <a:pt x="58056" y="129610"/>
                          <a:pt x="59816" y="136432"/>
                          <a:pt x="68948" y="137972"/>
                        </a:cubicBezTo>
                        <a:cubicBezTo>
                          <a:pt x="77310" y="136322"/>
                          <a:pt x="79401" y="130270"/>
                          <a:pt x="82591" y="126089"/>
                        </a:cubicBezTo>
                        <a:cubicBezTo>
                          <a:pt x="88093" y="116737"/>
                          <a:pt x="91723" y="107165"/>
                          <a:pt x="94804" y="97923"/>
                        </a:cubicBezTo>
                        <a:cubicBezTo>
                          <a:pt x="100525" y="79328"/>
                          <a:pt x="104596" y="62605"/>
                          <a:pt x="107787" y="48301"/>
                        </a:cubicBezTo>
                        <a:cubicBezTo>
                          <a:pt x="113178" y="23105"/>
                          <a:pt x="114059" y="6161"/>
                          <a:pt x="114389" y="2421"/>
                        </a:cubicBezTo>
                        <a:cubicBezTo>
                          <a:pt x="114389" y="2310"/>
                          <a:pt x="114389" y="2310"/>
                          <a:pt x="114389" y="2200"/>
                        </a:cubicBezTo>
                        <a:cubicBezTo>
                          <a:pt x="114939" y="1100"/>
                          <a:pt x="115379" y="330"/>
                          <a:pt x="115599" y="0"/>
                        </a:cubicBezTo>
                        <a:cubicBezTo>
                          <a:pt x="115379" y="220"/>
                          <a:pt x="115049" y="770"/>
                          <a:pt x="114499" y="1540"/>
                        </a:cubicBezTo>
                        <a:cubicBezTo>
                          <a:pt x="113068" y="3851"/>
                          <a:pt x="110318" y="8142"/>
                          <a:pt x="105697" y="13313"/>
                        </a:cubicBezTo>
                        <a:cubicBezTo>
                          <a:pt x="101186" y="18484"/>
                          <a:pt x="94804" y="24536"/>
                          <a:pt x="86112" y="30367"/>
                        </a:cubicBezTo>
                        <a:cubicBezTo>
                          <a:pt x="74999" y="37959"/>
                          <a:pt x="60586" y="42470"/>
                          <a:pt x="42872" y="46431"/>
                        </a:cubicBezTo>
                        <a:cubicBezTo>
                          <a:pt x="34510" y="49071"/>
                          <a:pt x="24498" y="52262"/>
                          <a:pt x="18006" y="61394"/>
                        </a:cubicBezTo>
                        <a:cubicBezTo>
                          <a:pt x="9644" y="70857"/>
                          <a:pt x="16906" y="84940"/>
                          <a:pt x="19657" y="91761"/>
                        </a:cubicBezTo>
                        <a:cubicBezTo>
                          <a:pt x="21857" y="110466"/>
                          <a:pt x="4033" y="125539"/>
                          <a:pt x="952" y="144354"/>
                        </a:cubicBezTo>
                        <a:cubicBezTo>
                          <a:pt x="-2679" y="163168"/>
                          <a:pt x="4693" y="179672"/>
                          <a:pt x="12615" y="190455"/>
                        </a:cubicBezTo>
                        <a:cubicBezTo>
                          <a:pt x="19437" y="200577"/>
                          <a:pt x="28679" y="210369"/>
                          <a:pt x="34510" y="214660"/>
                        </a:cubicBezTo>
                        <a:cubicBezTo>
                          <a:pt x="31979" y="207178"/>
                          <a:pt x="32310" y="194415"/>
                          <a:pt x="35500" y="181432"/>
                        </a:cubicBezTo>
                        <a:cubicBezTo>
                          <a:pt x="39131" y="168009"/>
                          <a:pt x="51674" y="153486"/>
                          <a:pt x="50354" y="132141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A6724661-1D91-4FE3-8123-BC363DD3067A}"/>
                      </a:ext>
                    </a:extLst>
                  </p:cNvPr>
                  <p:cNvSpPr/>
                  <p:nvPr/>
                </p:nvSpPr>
                <p:spPr>
                  <a:xfrm>
                    <a:off x="2246198" y="4603855"/>
                    <a:ext cx="176644" cy="220448"/>
                  </a:xfrm>
                  <a:custGeom>
                    <a:avLst/>
                    <a:gdLst>
                      <a:gd name="connsiteX0" fmla="*/ 116077 w 176644"/>
                      <a:gd name="connsiteY0" fmla="*/ 0 h 220448"/>
                      <a:gd name="connsiteX1" fmla="*/ 156567 w 176644"/>
                      <a:gd name="connsiteY1" fmla="*/ 33888 h 220448"/>
                      <a:gd name="connsiteX2" fmla="*/ 159317 w 176644"/>
                      <a:gd name="connsiteY2" fmla="*/ 159207 h 220448"/>
                      <a:gd name="connsiteX3" fmla="*/ 49952 w 176644"/>
                      <a:gd name="connsiteY3" fmla="*/ 219832 h 220448"/>
                      <a:gd name="connsiteX4" fmla="*/ 0 w 176644"/>
                      <a:gd name="connsiteY4" fmla="*/ 203218 h 220448"/>
                      <a:gd name="connsiteX5" fmla="*/ 50172 w 176644"/>
                      <a:gd name="connsiteY5" fmla="*/ 213780 h 220448"/>
                      <a:gd name="connsiteX6" fmla="*/ 82299 w 176644"/>
                      <a:gd name="connsiteY6" fmla="*/ 208389 h 220448"/>
                      <a:gd name="connsiteX7" fmla="*/ 47201 w 176644"/>
                      <a:gd name="connsiteY7" fmla="*/ 199367 h 220448"/>
                      <a:gd name="connsiteX8" fmla="*/ 33778 w 176644"/>
                      <a:gd name="connsiteY8" fmla="*/ 186164 h 220448"/>
                      <a:gd name="connsiteX9" fmla="*/ 33448 w 176644"/>
                      <a:gd name="connsiteY9" fmla="*/ 185834 h 220448"/>
                      <a:gd name="connsiteX10" fmla="*/ 33778 w 176644"/>
                      <a:gd name="connsiteY10" fmla="*/ 186164 h 220448"/>
                      <a:gd name="connsiteX11" fmla="*/ 91321 w 176644"/>
                      <a:gd name="connsiteY11" fmla="*/ 195406 h 220448"/>
                      <a:gd name="connsiteX12" fmla="*/ 135002 w 176644"/>
                      <a:gd name="connsiteY12" fmla="*/ 172520 h 220448"/>
                      <a:gd name="connsiteX13" fmla="*/ 111236 w 176644"/>
                      <a:gd name="connsiteY13" fmla="*/ 186054 h 220448"/>
                      <a:gd name="connsiteX14" fmla="*/ 47311 w 176644"/>
                      <a:gd name="connsiteY14" fmla="*/ 173071 h 220448"/>
                      <a:gd name="connsiteX15" fmla="*/ 107605 w 176644"/>
                      <a:gd name="connsiteY15" fmla="*/ 174611 h 220448"/>
                      <a:gd name="connsiteX16" fmla="*/ 151615 w 176644"/>
                      <a:gd name="connsiteY16" fmla="*/ 37299 h 220448"/>
                      <a:gd name="connsiteX17" fmla="*/ 116077 w 176644"/>
                      <a:gd name="connsiteY17" fmla="*/ 0 h 220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76644" h="220448">
                        <a:moveTo>
                          <a:pt x="116077" y="0"/>
                        </a:moveTo>
                        <a:cubicBezTo>
                          <a:pt x="115417" y="660"/>
                          <a:pt x="135772" y="7262"/>
                          <a:pt x="156567" y="33888"/>
                        </a:cubicBezTo>
                        <a:cubicBezTo>
                          <a:pt x="178022" y="59524"/>
                          <a:pt x="187044" y="113877"/>
                          <a:pt x="159317" y="159207"/>
                        </a:cubicBezTo>
                        <a:cubicBezTo>
                          <a:pt x="132911" y="205198"/>
                          <a:pt x="82739" y="224233"/>
                          <a:pt x="49952" y="219832"/>
                        </a:cubicBezTo>
                        <a:cubicBezTo>
                          <a:pt x="16504" y="216311"/>
                          <a:pt x="110" y="202338"/>
                          <a:pt x="0" y="203218"/>
                        </a:cubicBezTo>
                        <a:cubicBezTo>
                          <a:pt x="0" y="202338"/>
                          <a:pt x="18374" y="213560"/>
                          <a:pt x="50172" y="213780"/>
                        </a:cubicBezTo>
                        <a:cubicBezTo>
                          <a:pt x="60074" y="214110"/>
                          <a:pt x="71077" y="212350"/>
                          <a:pt x="82299" y="208389"/>
                        </a:cubicBezTo>
                        <a:cubicBezTo>
                          <a:pt x="68106" y="208719"/>
                          <a:pt x="55343" y="204868"/>
                          <a:pt x="47201" y="199367"/>
                        </a:cubicBezTo>
                        <a:cubicBezTo>
                          <a:pt x="38399" y="193535"/>
                          <a:pt x="34768" y="187594"/>
                          <a:pt x="33778" y="186164"/>
                        </a:cubicBezTo>
                        <a:cubicBezTo>
                          <a:pt x="33558" y="185943"/>
                          <a:pt x="33448" y="185834"/>
                          <a:pt x="33448" y="185834"/>
                        </a:cubicBezTo>
                        <a:cubicBezTo>
                          <a:pt x="33448" y="185834"/>
                          <a:pt x="33558" y="185943"/>
                          <a:pt x="33778" y="186164"/>
                        </a:cubicBezTo>
                        <a:cubicBezTo>
                          <a:pt x="36639" y="188474"/>
                          <a:pt x="60624" y="202668"/>
                          <a:pt x="91321" y="195406"/>
                        </a:cubicBezTo>
                        <a:cubicBezTo>
                          <a:pt x="103424" y="193645"/>
                          <a:pt x="126420" y="185393"/>
                          <a:pt x="135002" y="172520"/>
                        </a:cubicBezTo>
                        <a:cubicBezTo>
                          <a:pt x="128950" y="177912"/>
                          <a:pt x="121248" y="182753"/>
                          <a:pt x="111236" y="186054"/>
                        </a:cubicBezTo>
                        <a:cubicBezTo>
                          <a:pt x="71737" y="198266"/>
                          <a:pt x="45771" y="171860"/>
                          <a:pt x="47311" y="173071"/>
                        </a:cubicBezTo>
                        <a:cubicBezTo>
                          <a:pt x="47091" y="172741"/>
                          <a:pt x="75808" y="185504"/>
                          <a:pt x="107605" y="174611"/>
                        </a:cubicBezTo>
                        <a:cubicBezTo>
                          <a:pt x="139953" y="165149"/>
                          <a:pt x="191335" y="106945"/>
                          <a:pt x="151615" y="37299"/>
                        </a:cubicBezTo>
                        <a:cubicBezTo>
                          <a:pt x="135882" y="9572"/>
                          <a:pt x="115417" y="550"/>
                          <a:pt x="116077" y="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21E00C9E-29BC-44C3-BCF5-1853B950DF87}"/>
                      </a:ext>
                    </a:extLst>
                  </p:cNvPr>
                  <p:cNvSpPr/>
                  <p:nvPr/>
                </p:nvSpPr>
                <p:spPr>
                  <a:xfrm>
                    <a:off x="2097263" y="5579673"/>
                    <a:ext cx="210769" cy="190654"/>
                  </a:xfrm>
                  <a:custGeom>
                    <a:avLst/>
                    <a:gdLst>
                      <a:gd name="connsiteX0" fmla="*/ 210770 w 210769"/>
                      <a:gd name="connsiteY0" fmla="*/ 140723 h 190654"/>
                      <a:gd name="connsiteX1" fmla="*/ 172591 w 210769"/>
                      <a:gd name="connsiteY1" fmla="*/ 177252 h 190654"/>
                      <a:gd name="connsiteX2" fmla="*/ 48922 w 210769"/>
                      <a:gd name="connsiteY2" fmla="*/ 164929 h 190654"/>
                      <a:gd name="connsiteX3" fmla="*/ 2381 w 210769"/>
                      <a:gd name="connsiteY3" fmla="*/ 48081 h 190654"/>
                      <a:gd name="connsiteX4" fmla="*/ 24716 w 210769"/>
                      <a:gd name="connsiteY4" fmla="*/ 0 h 190654"/>
                      <a:gd name="connsiteX5" fmla="*/ 8322 w 210769"/>
                      <a:gd name="connsiteY5" fmla="*/ 48962 h 190654"/>
                      <a:gd name="connsiteX6" fmla="*/ 9752 w 210769"/>
                      <a:gd name="connsiteY6" fmla="*/ 81859 h 190654"/>
                      <a:gd name="connsiteX7" fmla="*/ 22846 w 210769"/>
                      <a:gd name="connsiteY7" fmla="*/ 47861 h 190654"/>
                      <a:gd name="connsiteX8" fmla="*/ 37369 w 210769"/>
                      <a:gd name="connsiteY8" fmla="*/ 35978 h 190654"/>
                      <a:gd name="connsiteX9" fmla="*/ 37699 w 210769"/>
                      <a:gd name="connsiteY9" fmla="*/ 35758 h 190654"/>
                      <a:gd name="connsiteX10" fmla="*/ 37369 w 210769"/>
                      <a:gd name="connsiteY10" fmla="*/ 35978 h 190654"/>
                      <a:gd name="connsiteX11" fmla="*/ 21415 w 210769"/>
                      <a:gd name="connsiteY11" fmla="*/ 92532 h 190654"/>
                      <a:gd name="connsiteX12" fmla="*/ 38689 w 210769"/>
                      <a:gd name="connsiteY12" fmla="*/ 139072 h 190654"/>
                      <a:gd name="connsiteX13" fmla="*/ 28237 w 210769"/>
                      <a:gd name="connsiteY13" fmla="*/ 113656 h 190654"/>
                      <a:gd name="connsiteX14" fmla="*/ 48702 w 210769"/>
                      <a:gd name="connsiteY14" fmla="*/ 51162 h 190654"/>
                      <a:gd name="connsiteX15" fmla="*/ 40010 w 210769"/>
                      <a:gd name="connsiteY15" fmla="*/ 111346 h 190654"/>
                      <a:gd name="connsiteX16" fmla="*/ 169950 w 210769"/>
                      <a:gd name="connsiteY16" fmla="*/ 171861 h 190654"/>
                      <a:gd name="connsiteX17" fmla="*/ 210770 w 210769"/>
                      <a:gd name="connsiteY17" fmla="*/ 140723 h 190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210769" h="190654">
                        <a:moveTo>
                          <a:pt x="210770" y="140723"/>
                        </a:moveTo>
                        <a:cubicBezTo>
                          <a:pt x="210219" y="139953"/>
                          <a:pt x="201307" y="159647"/>
                          <a:pt x="172591" y="177252"/>
                        </a:cubicBezTo>
                        <a:cubicBezTo>
                          <a:pt x="144864" y="195626"/>
                          <a:pt x="90181" y="198266"/>
                          <a:pt x="48922" y="164929"/>
                        </a:cubicBezTo>
                        <a:cubicBezTo>
                          <a:pt x="6782" y="133021"/>
                          <a:pt x="-5871" y="80429"/>
                          <a:pt x="2381" y="48081"/>
                        </a:cubicBezTo>
                        <a:cubicBezTo>
                          <a:pt x="9862" y="15073"/>
                          <a:pt x="25596" y="220"/>
                          <a:pt x="24716" y="0"/>
                        </a:cubicBezTo>
                        <a:cubicBezTo>
                          <a:pt x="25596" y="110"/>
                          <a:pt x="12283" y="17164"/>
                          <a:pt x="8322" y="48962"/>
                        </a:cubicBezTo>
                        <a:cubicBezTo>
                          <a:pt x="6892" y="58754"/>
                          <a:pt x="7332" y="70086"/>
                          <a:pt x="9752" y="81859"/>
                        </a:cubicBezTo>
                        <a:cubicBezTo>
                          <a:pt x="11073" y="67556"/>
                          <a:pt x="16464" y="55233"/>
                          <a:pt x="22846" y="47861"/>
                        </a:cubicBezTo>
                        <a:cubicBezTo>
                          <a:pt x="29557" y="39719"/>
                          <a:pt x="35939" y="36749"/>
                          <a:pt x="37369" y="35978"/>
                        </a:cubicBezTo>
                        <a:cubicBezTo>
                          <a:pt x="37589" y="35758"/>
                          <a:pt x="37699" y="35648"/>
                          <a:pt x="37699" y="35758"/>
                        </a:cubicBezTo>
                        <a:cubicBezTo>
                          <a:pt x="37699" y="35758"/>
                          <a:pt x="37589" y="35869"/>
                          <a:pt x="37369" y="35978"/>
                        </a:cubicBezTo>
                        <a:cubicBezTo>
                          <a:pt x="34728" y="38509"/>
                          <a:pt x="17894" y="60954"/>
                          <a:pt x="21415" y="92532"/>
                        </a:cubicBezTo>
                        <a:cubicBezTo>
                          <a:pt x="21745" y="104855"/>
                          <a:pt x="27026" y="128840"/>
                          <a:pt x="38689" y="139072"/>
                        </a:cubicBezTo>
                        <a:cubicBezTo>
                          <a:pt x="34178" y="132361"/>
                          <a:pt x="30327" y="123999"/>
                          <a:pt x="28237" y="113656"/>
                        </a:cubicBezTo>
                        <a:cubicBezTo>
                          <a:pt x="20975" y="72727"/>
                          <a:pt x="50022" y="49842"/>
                          <a:pt x="48702" y="51162"/>
                        </a:cubicBezTo>
                        <a:cubicBezTo>
                          <a:pt x="49032" y="50942"/>
                          <a:pt x="33078" y="78228"/>
                          <a:pt x="40010" y="111346"/>
                        </a:cubicBezTo>
                        <a:cubicBezTo>
                          <a:pt x="45511" y="144904"/>
                          <a:pt x="96563" y="203328"/>
                          <a:pt x="169950" y="171861"/>
                        </a:cubicBezTo>
                        <a:cubicBezTo>
                          <a:pt x="198997" y="159317"/>
                          <a:pt x="210329" y="139953"/>
                          <a:pt x="210770" y="14072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5E889DB-37F6-40B4-8685-1F9447F21974}"/>
                  </a:ext>
                </a:extLst>
              </p:cNvPr>
              <p:cNvSpPr/>
              <p:nvPr/>
            </p:nvSpPr>
            <p:spPr>
              <a:xfrm>
                <a:off x="1655690" y="6248738"/>
                <a:ext cx="248658" cy="250640"/>
              </a:xfrm>
              <a:custGeom>
                <a:avLst/>
                <a:gdLst>
                  <a:gd name="connsiteX0" fmla="*/ 248658 w 248658"/>
                  <a:gd name="connsiteY0" fmla="*/ 8804 h 250640"/>
                  <a:gd name="connsiteX1" fmla="*/ 248658 w 248658"/>
                  <a:gd name="connsiteY1" fmla="*/ 241839 h 250640"/>
                  <a:gd name="connsiteX2" fmla="*/ 239856 w 248658"/>
                  <a:gd name="connsiteY2" fmla="*/ 250641 h 250640"/>
                  <a:gd name="connsiteX3" fmla="*/ 8802 w 248658"/>
                  <a:gd name="connsiteY3" fmla="*/ 250641 h 250640"/>
                  <a:gd name="connsiteX4" fmla="*/ 0 w 248658"/>
                  <a:gd name="connsiteY4" fmla="*/ 241839 h 250640"/>
                  <a:gd name="connsiteX5" fmla="*/ 0 w 248658"/>
                  <a:gd name="connsiteY5" fmla="*/ 8804 h 250640"/>
                  <a:gd name="connsiteX6" fmla="*/ 8802 w 248658"/>
                  <a:gd name="connsiteY6" fmla="*/ 2 h 250640"/>
                  <a:gd name="connsiteX7" fmla="*/ 239856 w 248658"/>
                  <a:gd name="connsiteY7" fmla="*/ 2 h 250640"/>
                  <a:gd name="connsiteX8" fmla="*/ 248658 w 248658"/>
                  <a:gd name="connsiteY8" fmla="*/ 8804 h 250640"/>
                  <a:gd name="connsiteX9" fmla="*/ 231054 w 248658"/>
                  <a:gd name="connsiteY9" fmla="*/ 232927 h 250640"/>
                  <a:gd name="connsiteX10" fmla="*/ 231054 w 248658"/>
                  <a:gd name="connsiteY10" fmla="*/ 17606 h 250640"/>
                  <a:gd name="connsiteX11" fmla="*/ 17604 w 248658"/>
                  <a:gd name="connsiteY11" fmla="*/ 17606 h 250640"/>
                  <a:gd name="connsiteX12" fmla="*/ 17604 w 248658"/>
                  <a:gd name="connsiteY12" fmla="*/ 232927 h 250640"/>
                  <a:gd name="connsiteX13" fmla="*/ 231054 w 248658"/>
                  <a:gd name="connsiteY13" fmla="*/ 232927 h 250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8658" h="250640">
                    <a:moveTo>
                      <a:pt x="248658" y="8804"/>
                    </a:moveTo>
                    <a:lnTo>
                      <a:pt x="248658" y="241839"/>
                    </a:lnTo>
                    <a:cubicBezTo>
                      <a:pt x="248658" y="246680"/>
                      <a:pt x="244697" y="250641"/>
                      <a:pt x="239856" y="250641"/>
                    </a:cubicBezTo>
                    <a:lnTo>
                      <a:pt x="8802" y="250641"/>
                    </a:lnTo>
                    <a:cubicBezTo>
                      <a:pt x="3961" y="250641"/>
                      <a:pt x="0" y="246680"/>
                      <a:pt x="0" y="241839"/>
                    </a:cubicBezTo>
                    <a:lnTo>
                      <a:pt x="0" y="8804"/>
                    </a:lnTo>
                    <a:cubicBezTo>
                      <a:pt x="0" y="3963"/>
                      <a:pt x="3961" y="2"/>
                      <a:pt x="8802" y="2"/>
                    </a:cubicBezTo>
                    <a:lnTo>
                      <a:pt x="239856" y="2"/>
                    </a:lnTo>
                    <a:cubicBezTo>
                      <a:pt x="244697" y="-108"/>
                      <a:pt x="248658" y="3853"/>
                      <a:pt x="248658" y="8804"/>
                    </a:cubicBezTo>
                    <a:close/>
                    <a:moveTo>
                      <a:pt x="231054" y="232927"/>
                    </a:moveTo>
                    <a:lnTo>
                      <a:pt x="231054" y="17606"/>
                    </a:lnTo>
                    <a:lnTo>
                      <a:pt x="17604" y="17606"/>
                    </a:lnTo>
                    <a:lnTo>
                      <a:pt x="17604" y="232927"/>
                    </a:lnTo>
                    <a:lnTo>
                      <a:pt x="231054" y="232927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2FF3EC-9092-4764-BB53-77799B8A635A}"/>
                  </a:ext>
                </a:extLst>
              </p:cNvPr>
              <p:cNvSpPr/>
              <p:nvPr/>
            </p:nvSpPr>
            <p:spPr>
              <a:xfrm>
                <a:off x="1607278" y="6305403"/>
                <a:ext cx="248658" cy="250638"/>
              </a:xfrm>
              <a:custGeom>
                <a:avLst/>
                <a:gdLst>
                  <a:gd name="connsiteX0" fmla="*/ 248658 w 248658"/>
                  <a:gd name="connsiteY0" fmla="*/ 8802 h 250638"/>
                  <a:gd name="connsiteX1" fmla="*/ 248658 w 248658"/>
                  <a:gd name="connsiteY1" fmla="*/ 241836 h 250638"/>
                  <a:gd name="connsiteX2" fmla="*/ 239856 w 248658"/>
                  <a:gd name="connsiteY2" fmla="*/ 250639 h 250638"/>
                  <a:gd name="connsiteX3" fmla="*/ 8802 w 248658"/>
                  <a:gd name="connsiteY3" fmla="*/ 250639 h 250638"/>
                  <a:gd name="connsiteX4" fmla="*/ 0 w 248658"/>
                  <a:gd name="connsiteY4" fmla="*/ 241836 h 250638"/>
                  <a:gd name="connsiteX5" fmla="*/ 0 w 248658"/>
                  <a:gd name="connsiteY5" fmla="*/ 8802 h 250638"/>
                  <a:gd name="connsiteX6" fmla="*/ 8802 w 248658"/>
                  <a:gd name="connsiteY6" fmla="*/ 0 h 250638"/>
                  <a:gd name="connsiteX7" fmla="*/ 239856 w 248658"/>
                  <a:gd name="connsiteY7" fmla="*/ 0 h 250638"/>
                  <a:gd name="connsiteX8" fmla="*/ 248658 w 248658"/>
                  <a:gd name="connsiteY8" fmla="*/ 8802 h 250638"/>
                  <a:gd name="connsiteX9" fmla="*/ 231054 w 248658"/>
                  <a:gd name="connsiteY9" fmla="*/ 232924 h 250638"/>
                  <a:gd name="connsiteX10" fmla="*/ 231054 w 248658"/>
                  <a:gd name="connsiteY10" fmla="*/ 17605 h 250638"/>
                  <a:gd name="connsiteX11" fmla="*/ 17604 w 248658"/>
                  <a:gd name="connsiteY11" fmla="*/ 17605 h 250638"/>
                  <a:gd name="connsiteX12" fmla="*/ 17604 w 248658"/>
                  <a:gd name="connsiteY12" fmla="*/ 232924 h 250638"/>
                  <a:gd name="connsiteX13" fmla="*/ 231054 w 248658"/>
                  <a:gd name="connsiteY13" fmla="*/ 232924 h 25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48658" h="250638">
                    <a:moveTo>
                      <a:pt x="248658" y="8802"/>
                    </a:moveTo>
                    <a:lnTo>
                      <a:pt x="248658" y="241836"/>
                    </a:lnTo>
                    <a:cubicBezTo>
                      <a:pt x="248658" y="246678"/>
                      <a:pt x="244697" y="250639"/>
                      <a:pt x="239856" y="250639"/>
                    </a:cubicBezTo>
                    <a:lnTo>
                      <a:pt x="8802" y="250639"/>
                    </a:lnTo>
                    <a:cubicBezTo>
                      <a:pt x="3961" y="250639"/>
                      <a:pt x="0" y="246678"/>
                      <a:pt x="0" y="241836"/>
                    </a:cubicBezTo>
                    <a:lnTo>
                      <a:pt x="0" y="8802"/>
                    </a:lnTo>
                    <a:cubicBezTo>
                      <a:pt x="0" y="3961"/>
                      <a:pt x="3961" y="0"/>
                      <a:pt x="8802" y="0"/>
                    </a:cubicBezTo>
                    <a:lnTo>
                      <a:pt x="239856" y="0"/>
                    </a:lnTo>
                    <a:cubicBezTo>
                      <a:pt x="244697" y="0"/>
                      <a:pt x="248658" y="3961"/>
                      <a:pt x="248658" y="8802"/>
                    </a:cubicBezTo>
                    <a:close/>
                    <a:moveTo>
                      <a:pt x="231054" y="232924"/>
                    </a:moveTo>
                    <a:lnTo>
                      <a:pt x="231054" y="17605"/>
                    </a:lnTo>
                    <a:lnTo>
                      <a:pt x="17604" y="17605"/>
                    </a:lnTo>
                    <a:lnTo>
                      <a:pt x="17604" y="232924"/>
                    </a:lnTo>
                    <a:lnTo>
                      <a:pt x="231054" y="232924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03E3E88-0D57-431D-99FF-3AFF8E603C5E}"/>
                  </a:ext>
                </a:extLst>
              </p:cNvPr>
              <p:cNvSpPr/>
              <p:nvPr/>
            </p:nvSpPr>
            <p:spPr>
              <a:xfrm>
                <a:off x="1720495" y="5078176"/>
                <a:ext cx="17604" cy="1362558"/>
              </a:xfrm>
              <a:custGeom>
                <a:avLst/>
                <a:gdLst>
                  <a:gd name="connsiteX0" fmla="*/ 17604 w 17604"/>
                  <a:gd name="connsiteY0" fmla="*/ 8802 h 1362558"/>
                  <a:gd name="connsiteX1" fmla="*/ 17604 w 17604"/>
                  <a:gd name="connsiteY1" fmla="*/ 1353757 h 1362558"/>
                  <a:gd name="connsiteX2" fmla="*/ 8802 w 17604"/>
                  <a:gd name="connsiteY2" fmla="*/ 1362559 h 1362558"/>
                  <a:gd name="connsiteX3" fmla="*/ 0 w 17604"/>
                  <a:gd name="connsiteY3" fmla="*/ 1353757 h 1362558"/>
                  <a:gd name="connsiteX4" fmla="*/ 0 w 17604"/>
                  <a:gd name="connsiteY4" fmla="*/ 8802 h 1362558"/>
                  <a:gd name="connsiteX5" fmla="*/ 8802 w 17604"/>
                  <a:gd name="connsiteY5" fmla="*/ 0 h 1362558"/>
                  <a:gd name="connsiteX6" fmla="*/ 17604 w 17604"/>
                  <a:gd name="connsiteY6" fmla="*/ 8802 h 136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04" h="1362558">
                    <a:moveTo>
                      <a:pt x="17604" y="8802"/>
                    </a:moveTo>
                    <a:lnTo>
                      <a:pt x="17604" y="1353757"/>
                    </a:lnTo>
                    <a:cubicBezTo>
                      <a:pt x="17604" y="1358598"/>
                      <a:pt x="13643" y="1362559"/>
                      <a:pt x="8802" y="1362559"/>
                    </a:cubicBezTo>
                    <a:cubicBezTo>
                      <a:pt x="3961" y="1362559"/>
                      <a:pt x="0" y="1358598"/>
                      <a:pt x="0" y="1353757"/>
                    </a:cubicBezTo>
                    <a:lnTo>
                      <a:pt x="0" y="8802"/>
                    </a:lnTo>
                    <a:cubicBezTo>
                      <a:pt x="0" y="3961"/>
                      <a:pt x="3961" y="0"/>
                      <a:pt x="8802" y="0"/>
                    </a:cubicBezTo>
                    <a:cubicBezTo>
                      <a:pt x="13753" y="0"/>
                      <a:pt x="17604" y="3961"/>
                      <a:pt x="17604" y="8802"/>
                    </a:cubicBez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CDF9B9C-F3BF-4E0C-972E-255BAA8B81EB}"/>
                  </a:ext>
                </a:extLst>
              </p:cNvPr>
              <p:cNvSpPr/>
              <p:nvPr/>
            </p:nvSpPr>
            <p:spPr>
              <a:xfrm>
                <a:off x="1722805" y="6422138"/>
                <a:ext cx="1081773" cy="17606"/>
              </a:xfrm>
              <a:custGeom>
                <a:avLst/>
                <a:gdLst>
                  <a:gd name="connsiteX0" fmla="*/ 1081773 w 1081773"/>
                  <a:gd name="connsiteY0" fmla="*/ 8805 h 17606"/>
                  <a:gd name="connsiteX1" fmla="*/ 1072971 w 1081773"/>
                  <a:gd name="connsiteY1" fmla="*/ 17607 h 17606"/>
                  <a:gd name="connsiteX2" fmla="*/ 8802 w 1081773"/>
                  <a:gd name="connsiteY2" fmla="*/ 17607 h 17606"/>
                  <a:gd name="connsiteX3" fmla="*/ 0 w 1081773"/>
                  <a:gd name="connsiteY3" fmla="*/ 8805 h 17606"/>
                  <a:gd name="connsiteX4" fmla="*/ 8802 w 1081773"/>
                  <a:gd name="connsiteY4" fmla="*/ 2 h 17606"/>
                  <a:gd name="connsiteX5" fmla="*/ 1072971 w 1081773"/>
                  <a:gd name="connsiteY5" fmla="*/ 2 h 17606"/>
                  <a:gd name="connsiteX6" fmla="*/ 1081773 w 1081773"/>
                  <a:gd name="connsiteY6" fmla="*/ 8805 h 17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1773" h="17606">
                    <a:moveTo>
                      <a:pt x="1081773" y="8805"/>
                    </a:moveTo>
                    <a:cubicBezTo>
                      <a:pt x="1081773" y="13646"/>
                      <a:pt x="1077813" y="17607"/>
                      <a:pt x="1072971" y="17607"/>
                    </a:cubicBezTo>
                    <a:lnTo>
                      <a:pt x="8802" y="17607"/>
                    </a:lnTo>
                    <a:cubicBezTo>
                      <a:pt x="3961" y="17607"/>
                      <a:pt x="0" y="13646"/>
                      <a:pt x="0" y="8805"/>
                    </a:cubicBezTo>
                    <a:cubicBezTo>
                      <a:pt x="0" y="3964"/>
                      <a:pt x="3961" y="2"/>
                      <a:pt x="8802" y="2"/>
                    </a:cubicBezTo>
                    <a:lnTo>
                      <a:pt x="1072971" y="2"/>
                    </a:lnTo>
                    <a:cubicBezTo>
                      <a:pt x="1077922" y="-107"/>
                      <a:pt x="1081773" y="3854"/>
                      <a:pt x="1081773" y="8805"/>
                    </a:cubicBez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1505AAC-B948-468C-892B-B03936017628}"/>
                  </a:ext>
                </a:extLst>
              </p:cNvPr>
              <p:cNvSpPr/>
              <p:nvPr/>
            </p:nvSpPr>
            <p:spPr>
              <a:xfrm>
                <a:off x="2775202" y="6374389"/>
                <a:ext cx="104634" cy="88790"/>
              </a:xfrm>
              <a:custGeom>
                <a:avLst/>
                <a:gdLst>
                  <a:gd name="connsiteX0" fmla="*/ 0 w 104634"/>
                  <a:gd name="connsiteY0" fmla="*/ 61284 h 88790"/>
                  <a:gd name="connsiteX1" fmla="*/ 40490 w 104634"/>
                  <a:gd name="connsiteY1" fmla="*/ 0 h 88790"/>
                  <a:gd name="connsiteX2" fmla="*/ 104635 w 104634"/>
                  <a:gd name="connsiteY2" fmla="*/ 35098 h 88790"/>
                  <a:gd name="connsiteX3" fmla="*/ 62275 w 104634"/>
                  <a:gd name="connsiteY3" fmla="*/ 88791 h 88790"/>
                  <a:gd name="connsiteX4" fmla="*/ 0 w 104634"/>
                  <a:gd name="connsiteY4" fmla="*/ 61284 h 8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634" h="88790">
                    <a:moveTo>
                      <a:pt x="0" y="61284"/>
                    </a:moveTo>
                    <a:cubicBezTo>
                      <a:pt x="21235" y="46431"/>
                      <a:pt x="35318" y="24315"/>
                      <a:pt x="40490" y="0"/>
                    </a:cubicBezTo>
                    <a:cubicBezTo>
                      <a:pt x="56333" y="19034"/>
                      <a:pt x="78999" y="31907"/>
                      <a:pt x="104635" y="35098"/>
                    </a:cubicBezTo>
                    <a:cubicBezTo>
                      <a:pt x="85820" y="48631"/>
                      <a:pt x="69536" y="67556"/>
                      <a:pt x="62275" y="88791"/>
                    </a:cubicBezTo>
                    <a:cubicBezTo>
                      <a:pt x="45991" y="73497"/>
                      <a:pt x="22996" y="64365"/>
                      <a:pt x="0" y="61284"/>
                    </a:cubicBez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311D15F-846D-49B8-9662-C9581F1D0A3D}"/>
                  </a:ext>
                </a:extLst>
              </p:cNvPr>
              <p:cNvSpPr/>
              <p:nvPr/>
            </p:nvSpPr>
            <p:spPr>
              <a:xfrm>
                <a:off x="1671533" y="5020852"/>
                <a:ext cx="107495" cy="91101"/>
              </a:xfrm>
              <a:custGeom>
                <a:avLst/>
                <a:gdLst>
                  <a:gd name="connsiteX0" fmla="*/ 0 w 107495"/>
                  <a:gd name="connsiteY0" fmla="*/ 46101 h 91101"/>
                  <a:gd name="connsiteX1" fmla="*/ 57764 w 107495"/>
                  <a:gd name="connsiteY1" fmla="*/ 91101 h 91101"/>
                  <a:gd name="connsiteX2" fmla="*/ 107495 w 107495"/>
                  <a:gd name="connsiteY2" fmla="*/ 37189 h 91101"/>
                  <a:gd name="connsiteX3" fmla="*/ 50392 w 107495"/>
                  <a:gd name="connsiteY3" fmla="*/ 0 h 91101"/>
                  <a:gd name="connsiteX4" fmla="*/ 0 w 107495"/>
                  <a:gd name="connsiteY4" fmla="*/ 46101 h 91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95" h="91101">
                    <a:moveTo>
                      <a:pt x="0" y="46101"/>
                    </a:moveTo>
                    <a:cubicBezTo>
                      <a:pt x="24756" y="53363"/>
                      <a:pt x="45111" y="69756"/>
                      <a:pt x="57764" y="91101"/>
                    </a:cubicBezTo>
                    <a:cubicBezTo>
                      <a:pt x="66786" y="67886"/>
                      <a:pt x="84170" y="48411"/>
                      <a:pt x="107495" y="37189"/>
                    </a:cubicBezTo>
                    <a:cubicBezTo>
                      <a:pt x="85380" y="30477"/>
                      <a:pt x="64035" y="17714"/>
                      <a:pt x="50392" y="0"/>
                    </a:cubicBezTo>
                    <a:cubicBezTo>
                      <a:pt x="39719" y="19695"/>
                      <a:pt x="20795" y="35869"/>
                      <a:pt x="0" y="46101"/>
                    </a:cubicBez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37" name="Graphic 3">
                <a:extLst>
                  <a:ext uri="{FF2B5EF4-FFF2-40B4-BE49-F238E27FC236}">
                    <a16:creationId xmlns:a16="http://schemas.microsoft.com/office/drawing/2014/main" id="{B665DF04-8262-4C7D-9FE1-635582B8A8A8}"/>
                  </a:ext>
                </a:extLst>
              </p:cNvPr>
              <p:cNvGrpSpPr/>
              <p:nvPr/>
            </p:nvGrpSpPr>
            <p:grpSpPr>
              <a:xfrm>
                <a:off x="1801584" y="5674716"/>
                <a:ext cx="651259" cy="681298"/>
                <a:chOff x="1801584" y="5674716"/>
                <a:chExt cx="651259" cy="681298"/>
              </a:xfrm>
              <a:solidFill>
                <a:srgbClr val="F0C421"/>
              </a:solidFill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CCF9EC36-57EC-4EAC-8C79-D2D1805DCFDB}"/>
                    </a:ext>
                  </a:extLst>
                </p:cNvPr>
                <p:cNvSpPr/>
                <p:nvPr/>
              </p:nvSpPr>
              <p:spPr>
                <a:xfrm>
                  <a:off x="1931064" y="5985228"/>
                  <a:ext cx="222272" cy="212049"/>
                </a:xfrm>
                <a:custGeom>
                  <a:avLst/>
                  <a:gdLst>
                    <a:gd name="connsiteX0" fmla="*/ 34128 w 222272"/>
                    <a:gd name="connsiteY0" fmla="*/ 206848 h 212049"/>
                    <a:gd name="connsiteX1" fmla="*/ 146685 w 222272"/>
                    <a:gd name="connsiteY1" fmla="*/ 180772 h 212049"/>
                    <a:gd name="connsiteX2" fmla="*/ 31488 w 222272"/>
                    <a:gd name="connsiteY2" fmla="*/ 200027 h 212049"/>
                    <a:gd name="connsiteX3" fmla="*/ 104215 w 222272"/>
                    <a:gd name="connsiteY3" fmla="*/ 128510 h 212049"/>
                    <a:gd name="connsiteX4" fmla="*/ 159228 w 222272"/>
                    <a:gd name="connsiteY4" fmla="*/ 51051 h 212049"/>
                    <a:gd name="connsiteX5" fmla="*/ 88041 w 222272"/>
                    <a:gd name="connsiteY5" fmla="*/ 113766 h 212049"/>
                    <a:gd name="connsiteX6" fmla="*/ 24336 w 222272"/>
                    <a:gd name="connsiteY6" fmla="*/ 193645 h 212049"/>
                    <a:gd name="connsiteX7" fmla="*/ 32258 w 222272"/>
                    <a:gd name="connsiteY7" fmla="*/ 76138 h 212049"/>
                    <a:gd name="connsiteX8" fmla="*/ 17405 w 222272"/>
                    <a:gd name="connsiteY8" fmla="*/ 191665 h 212049"/>
                    <a:gd name="connsiteX9" fmla="*/ 3431 w 222272"/>
                    <a:gd name="connsiteY9" fmla="*/ 77568 h 212049"/>
                    <a:gd name="connsiteX10" fmla="*/ 28627 w 222272"/>
                    <a:gd name="connsiteY10" fmla="*/ 0 h 212049"/>
                    <a:gd name="connsiteX11" fmla="*/ 71977 w 222272"/>
                    <a:gd name="connsiteY11" fmla="*/ 79659 h 212049"/>
                    <a:gd name="connsiteX12" fmla="*/ 94973 w 222272"/>
                    <a:gd name="connsiteY12" fmla="*/ 48411 h 212049"/>
                    <a:gd name="connsiteX13" fmla="*/ 194216 w 222272"/>
                    <a:gd name="connsiteY13" fmla="*/ 12213 h 212049"/>
                    <a:gd name="connsiteX14" fmla="*/ 168030 w 222272"/>
                    <a:gd name="connsiteY14" fmla="*/ 115417 h 212049"/>
                    <a:gd name="connsiteX15" fmla="*/ 139423 w 222272"/>
                    <a:gd name="connsiteY15" fmla="*/ 141493 h 212049"/>
                    <a:gd name="connsiteX16" fmla="*/ 222273 w 222272"/>
                    <a:gd name="connsiteY16" fmla="*/ 177361 h 212049"/>
                    <a:gd name="connsiteX17" fmla="*/ 148225 w 222272"/>
                    <a:gd name="connsiteY17" fmla="*/ 210149 h 212049"/>
                    <a:gd name="connsiteX18" fmla="*/ 34128 w 222272"/>
                    <a:gd name="connsiteY18" fmla="*/ 206848 h 212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22272" h="212049">
                      <a:moveTo>
                        <a:pt x="34128" y="206848"/>
                      </a:moveTo>
                      <a:cubicBezTo>
                        <a:pt x="53823" y="191995"/>
                        <a:pt x="97833" y="168889"/>
                        <a:pt x="146685" y="180772"/>
                      </a:cubicBezTo>
                      <a:cubicBezTo>
                        <a:pt x="103555" y="167019"/>
                        <a:pt x="72197" y="173070"/>
                        <a:pt x="31488" y="200027"/>
                      </a:cubicBezTo>
                      <a:cubicBezTo>
                        <a:pt x="55473" y="179011"/>
                        <a:pt x="84300" y="151285"/>
                        <a:pt x="104215" y="128510"/>
                      </a:cubicBezTo>
                      <a:cubicBezTo>
                        <a:pt x="132271" y="96492"/>
                        <a:pt x="135352" y="81199"/>
                        <a:pt x="159228" y="51051"/>
                      </a:cubicBezTo>
                      <a:cubicBezTo>
                        <a:pt x="131721" y="77898"/>
                        <a:pt x="116978" y="82519"/>
                        <a:pt x="88041" y="113766"/>
                      </a:cubicBezTo>
                      <a:cubicBezTo>
                        <a:pt x="67466" y="135992"/>
                        <a:pt x="42930" y="167569"/>
                        <a:pt x="24336" y="193645"/>
                      </a:cubicBezTo>
                      <a:cubicBezTo>
                        <a:pt x="47001" y="150185"/>
                        <a:pt x="49972" y="118168"/>
                        <a:pt x="32258" y="76138"/>
                      </a:cubicBezTo>
                      <a:cubicBezTo>
                        <a:pt x="48762" y="123999"/>
                        <a:pt x="30167" y="170430"/>
                        <a:pt x="17405" y="191665"/>
                      </a:cubicBezTo>
                      <a:cubicBezTo>
                        <a:pt x="32148" y="140173"/>
                        <a:pt x="4862" y="81749"/>
                        <a:pt x="3431" y="77568"/>
                      </a:cubicBezTo>
                      <a:cubicBezTo>
                        <a:pt x="-12743" y="31247"/>
                        <a:pt x="33798" y="28937"/>
                        <a:pt x="28627" y="0"/>
                      </a:cubicBezTo>
                      <a:cubicBezTo>
                        <a:pt x="54813" y="26736"/>
                        <a:pt x="68346" y="53362"/>
                        <a:pt x="71977" y="79659"/>
                      </a:cubicBezTo>
                      <a:cubicBezTo>
                        <a:pt x="78799" y="67446"/>
                        <a:pt x="86501" y="56663"/>
                        <a:pt x="94973" y="48411"/>
                      </a:cubicBezTo>
                      <a:cubicBezTo>
                        <a:pt x="125340" y="18814"/>
                        <a:pt x="160438" y="32898"/>
                        <a:pt x="194216" y="12213"/>
                      </a:cubicBezTo>
                      <a:cubicBezTo>
                        <a:pt x="176942" y="48191"/>
                        <a:pt x="194216" y="82079"/>
                        <a:pt x="168030" y="115417"/>
                      </a:cubicBezTo>
                      <a:cubicBezTo>
                        <a:pt x="160768" y="124659"/>
                        <a:pt x="150756" y="133461"/>
                        <a:pt x="139423" y="141493"/>
                      </a:cubicBezTo>
                      <a:cubicBezTo>
                        <a:pt x="165829" y="142593"/>
                        <a:pt x="193336" y="153706"/>
                        <a:pt x="222273" y="177361"/>
                      </a:cubicBezTo>
                      <a:cubicBezTo>
                        <a:pt x="193336" y="175051"/>
                        <a:pt x="195536" y="221922"/>
                        <a:pt x="148225" y="210149"/>
                      </a:cubicBezTo>
                      <a:cubicBezTo>
                        <a:pt x="143824" y="208939"/>
                        <a:pt x="83530" y="187154"/>
                        <a:pt x="34128" y="206848"/>
                      </a:cubicBez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grpSp>
              <p:nvGrpSpPr>
                <p:cNvPr id="39" name="Graphic 3">
                  <a:extLst>
                    <a:ext uri="{FF2B5EF4-FFF2-40B4-BE49-F238E27FC236}">
                      <a16:creationId xmlns:a16="http://schemas.microsoft.com/office/drawing/2014/main" id="{ADF12249-2A3E-463E-81AB-FFD83591AFCA}"/>
                    </a:ext>
                  </a:extLst>
                </p:cNvPr>
                <p:cNvGrpSpPr/>
                <p:nvPr/>
              </p:nvGrpSpPr>
              <p:grpSpPr>
                <a:xfrm>
                  <a:off x="1801584" y="5674716"/>
                  <a:ext cx="235785" cy="358812"/>
                  <a:chOff x="1801584" y="5674716"/>
                  <a:chExt cx="235785" cy="358812"/>
                </a:xfrm>
                <a:solidFill>
                  <a:srgbClr val="F0C421"/>
                </a:solidFill>
              </p:grpSpPr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61D6561F-81CF-40FC-9090-356F8EC1E991}"/>
                      </a:ext>
                    </a:extLst>
                  </p:cNvPr>
                  <p:cNvSpPr/>
                  <p:nvPr/>
                </p:nvSpPr>
                <p:spPr>
                  <a:xfrm>
                    <a:off x="1805325" y="5792353"/>
                    <a:ext cx="159097" cy="65032"/>
                  </a:xfrm>
                  <a:custGeom>
                    <a:avLst/>
                    <a:gdLst>
                      <a:gd name="connsiteX0" fmla="*/ 141933 w 159097"/>
                      <a:gd name="connsiteY0" fmla="*/ 12433 h 65032"/>
                      <a:gd name="connsiteX1" fmla="*/ 67776 w 159097"/>
                      <a:gd name="connsiteY1" fmla="*/ 63375 h 65032"/>
                      <a:gd name="connsiteX2" fmla="*/ 0 w 159097"/>
                      <a:gd name="connsiteY2" fmla="*/ 53253 h 65032"/>
                      <a:gd name="connsiteX3" fmla="*/ 53803 w 159097"/>
                      <a:gd name="connsiteY3" fmla="*/ 5391 h 65032"/>
                      <a:gd name="connsiteX4" fmla="*/ 159097 w 159097"/>
                      <a:gd name="connsiteY4" fmla="*/ 0 h 65032"/>
                      <a:gd name="connsiteX5" fmla="*/ 36198 w 159097"/>
                      <a:gd name="connsiteY5" fmla="*/ 42360 h 65032"/>
                      <a:gd name="connsiteX6" fmla="*/ 141933 w 159097"/>
                      <a:gd name="connsiteY6" fmla="*/ 12433 h 65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9097" h="65032">
                        <a:moveTo>
                          <a:pt x="141933" y="12433"/>
                        </a:moveTo>
                        <a:cubicBezTo>
                          <a:pt x="129940" y="27067"/>
                          <a:pt x="94512" y="57214"/>
                          <a:pt x="67776" y="63375"/>
                        </a:cubicBezTo>
                        <a:cubicBezTo>
                          <a:pt x="37959" y="70307"/>
                          <a:pt x="28717" y="53253"/>
                          <a:pt x="0" y="53253"/>
                        </a:cubicBezTo>
                        <a:cubicBezTo>
                          <a:pt x="24096" y="37409"/>
                          <a:pt x="25196" y="16064"/>
                          <a:pt x="53803" y="5391"/>
                        </a:cubicBezTo>
                        <a:cubicBezTo>
                          <a:pt x="79549" y="-4291"/>
                          <a:pt x="127190" y="3961"/>
                          <a:pt x="159097" y="0"/>
                        </a:cubicBezTo>
                        <a:cubicBezTo>
                          <a:pt x="114977" y="23215"/>
                          <a:pt x="77238" y="32458"/>
                          <a:pt x="36198" y="42360"/>
                        </a:cubicBezTo>
                        <a:cubicBezTo>
                          <a:pt x="79439" y="44451"/>
                          <a:pt x="96383" y="35429"/>
                          <a:pt x="141933" y="1243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C7221DFB-C4D7-4308-89BE-DD08E327A476}"/>
                      </a:ext>
                    </a:extLst>
                  </p:cNvPr>
                  <p:cNvSpPr/>
                  <p:nvPr/>
                </p:nvSpPr>
                <p:spPr>
                  <a:xfrm>
                    <a:off x="1801584" y="5674716"/>
                    <a:ext cx="235785" cy="103928"/>
                  </a:xfrm>
                  <a:custGeom>
                    <a:avLst/>
                    <a:gdLst>
                      <a:gd name="connsiteX0" fmla="*/ 211360 w 235785"/>
                      <a:gd name="connsiteY0" fmla="*/ 78577 h 103928"/>
                      <a:gd name="connsiteX1" fmla="*/ 80539 w 235785"/>
                      <a:gd name="connsiteY1" fmla="*/ 45460 h 103928"/>
                      <a:gd name="connsiteX2" fmla="*/ 235785 w 235785"/>
                      <a:gd name="connsiteY2" fmla="*/ 83529 h 103928"/>
                      <a:gd name="connsiteX3" fmla="*/ 0 w 235785"/>
                      <a:gd name="connsiteY3" fmla="*/ 8821 h 103928"/>
                      <a:gd name="connsiteX4" fmla="*/ 94292 w 235785"/>
                      <a:gd name="connsiteY4" fmla="*/ 14432 h 103928"/>
                      <a:gd name="connsiteX5" fmla="*/ 211360 w 235785"/>
                      <a:gd name="connsiteY5" fmla="*/ 78577 h 103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5785" h="103928">
                        <a:moveTo>
                          <a:pt x="211360" y="78577"/>
                        </a:moveTo>
                        <a:cubicBezTo>
                          <a:pt x="183083" y="83529"/>
                          <a:pt x="125099" y="83969"/>
                          <a:pt x="80539" y="45460"/>
                        </a:cubicBezTo>
                        <a:cubicBezTo>
                          <a:pt x="123559" y="88150"/>
                          <a:pt x="164048" y="95741"/>
                          <a:pt x="235785" y="83529"/>
                        </a:cubicBezTo>
                        <a:cubicBezTo>
                          <a:pt x="134562" y="117967"/>
                          <a:pt x="47971" y="118297"/>
                          <a:pt x="0" y="8821"/>
                        </a:cubicBezTo>
                        <a:cubicBezTo>
                          <a:pt x="28827" y="26755"/>
                          <a:pt x="51272" y="-23196"/>
                          <a:pt x="94292" y="14432"/>
                        </a:cubicBezTo>
                        <a:cubicBezTo>
                          <a:pt x="98253" y="17733"/>
                          <a:pt x="149525" y="72636"/>
                          <a:pt x="211360" y="78577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3984A8F-59B8-42BF-BD0F-889436813A4D}"/>
                      </a:ext>
                    </a:extLst>
                  </p:cNvPr>
                  <p:cNvSpPr/>
                  <p:nvPr/>
                </p:nvSpPr>
                <p:spPr>
                  <a:xfrm>
                    <a:off x="1900511" y="5795763"/>
                    <a:ext cx="103013" cy="237765"/>
                  </a:xfrm>
                  <a:custGeom>
                    <a:avLst/>
                    <a:gdLst>
                      <a:gd name="connsiteX0" fmla="*/ 25071 w 103013"/>
                      <a:gd name="connsiteY0" fmla="*/ 213120 h 237765"/>
                      <a:gd name="connsiteX1" fmla="*/ 57969 w 103013"/>
                      <a:gd name="connsiteY1" fmla="*/ 81199 h 237765"/>
                      <a:gd name="connsiteX2" fmla="*/ 20230 w 103013"/>
                      <a:gd name="connsiteY2" fmla="*/ 237766 h 237765"/>
                      <a:gd name="connsiteX3" fmla="*/ 94278 w 103013"/>
                      <a:gd name="connsiteY3" fmla="*/ 0 h 237765"/>
                      <a:gd name="connsiteX4" fmla="*/ 88776 w 103013"/>
                      <a:gd name="connsiteY4" fmla="*/ 95062 h 237765"/>
                      <a:gd name="connsiteX5" fmla="*/ 25071 w 103013"/>
                      <a:gd name="connsiteY5" fmla="*/ 213120 h 2377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013" h="237765">
                        <a:moveTo>
                          <a:pt x="25071" y="213120"/>
                        </a:moveTo>
                        <a:cubicBezTo>
                          <a:pt x="20120" y="184513"/>
                          <a:pt x="19680" y="126090"/>
                          <a:pt x="57969" y="81199"/>
                        </a:cubicBezTo>
                        <a:cubicBezTo>
                          <a:pt x="15609" y="124549"/>
                          <a:pt x="8017" y="165369"/>
                          <a:pt x="20230" y="237766"/>
                        </a:cubicBezTo>
                        <a:cubicBezTo>
                          <a:pt x="-13878" y="135772"/>
                          <a:pt x="-14318" y="48301"/>
                          <a:pt x="94278" y="0"/>
                        </a:cubicBezTo>
                        <a:cubicBezTo>
                          <a:pt x="76454" y="29157"/>
                          <a:pt x="125965" y="51712"/>
                          <a:pt x="88776" y="95062"/>
                        </a:cubicBezTo>
                        <a:cubicBezTo>
                          <a:pt x="85476" y="99133"/>
                          <a:pt x="31013" y="150846"/>
                          <a:pt x="25071" y="213120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40" name="Graphic 3">
                  <a:extLst>
                    <a:ext uri="{FF2B5EF4-FFF2-40B4-BE49-F238E27FC236}">
                      <a16:creationId xmlns:a16="http://schemas.microsoft.com/office/drawing/2014/main" id="{482A8425-D62B-45CE-BB62-21D7B6EC2AB4}"/>
                    </a:ext>
                  </a:extLst>
                </p:cNvPr>
                <p:cNvGrpSpPr/>
                <p:nvPr/>
              </p:nvGrpSpPr>
              <p:grpSpPr>
                <a:xfrm>
                  <a:off x="2103054" y="6112748"/>
                  <a:ext cx="349788" cy="243267"/>
                  <a:chOff x="2103054" y="6112748"/>
                  <a:chExt cx="349788" cy="243267"/>
                </a:xfrm>
                <a:solidFill>
                  <a:srgbClr val="F0C421"/>
                </a:solidFill>
              </p:grpSpPr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AEA832B7-3DD3-46DC-9D5C-E88D9ACC1211}"/>
                      </a:ext>
                    </a:extLst>
                  </p:cNvPr>
                  <p:cNvSpPr/>
                  <p:nvPr/>
                </p:nvSpPr>
                <p:spPr>
                  <a:xfrm>
                    <a:off x="2271740" y="6183164"/>
                    <a:ext cx="73371" cy="155356"/>
                  </a:xfrm>
                  <a:custGeom>
                    <a:avLst/>
                    <a:gdLst>
                      <a:gd name="connsiteX0" fmla="*/ 59618 w 73371"/>
                      <a:gd name="connsiteY0" fmla="*/ 16173 h 155356"/>
                      <a:gd name="connsiteX1" fmla="*/ 2955 w 73371"/>
                      <a:gd name="connsiteY1" fmla="*/ 86370 h 155356"/>
                      <a:gd name="connsiteX2" fmla="*/ 7136 w 73371"/>
                      <a:gd name="connsiteY2" fmla="*/ 155356 h 155356"/>
                      <a:gd name="connsiteX3" fmla="*/ 59068 w 73371"/>
                      <a:gd name="connsiteY3" fmla="*/ 105295 h 155356"/>
                      <a:gd name="connsiteX4" fmla="*/ 73371 w 73371"/>
                      <a:gd name="connsiteY4" fmla="*/ 0 h 155356"/>
                      <a:gd name="connsiteX5" fmla="*/ 20999 w 73371"/>
                      <a:gd name="connsiteY5" fmla="*/ 119818 h 155356"/>
                      <a:gd name="connsiteX6" fmla="*/ 59618 w 73371"/>
                      <a:gd name="connsiteY6" fmla="*/ 16173 h 155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3371" h="155356">
                        <a:moveTo>
                          <a:pt x="59618" y="16173"/>
                        </a:moveTo>
                        <a:cubicBezTo>
                          <a:pt x="44105" y="26956"/>
                          <a:pt x="11317" y="59964"/>
                          <a:pt x="2955" y="86370"/>
                        </a:cubicBezTo>
                        <a:cubicBezTo>
                          <a:pt x="-6397" y="115747"/>
                          <a:pt x="9667" y="126419"/>
                          <a:pt x="7136" y="155356"/>
                        </a:cubicBezTo>
                        <a:cubicBezTo>
                          <a:pt x="24850" y="132471"/>
                          <a:pt x="45975" y="133241"/>
                          <a:pt x="59068" y="105295"/>
                        </a:cubicBezTo>
                        <a:cubicBezTo>
                          <a:pt x="70841" y="80209"/>
                          <a:pt x="66770" y="31687"/>
                          <a:pt x="73371" y="0"/>
                        </a:cubicBezTo>
                        <a:cubicBezTo>
                          <a:pt x="46635" y="42360"/>
                          <a:pt x="34312" y="79438"/>
                          <a:pt x="20999" y="119818"/>
                        </a:cubicBezTo>
                        <a:cubicBezTo>
                          <a:pt x="22650" y="76138"/>
                          <a:pt x="32992" y="59964"/>
                          <a:pt x="59618" y="16173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E27282F7-DE18-45D3-921D-D2D410B0448D}"/>
                      </a:ext>
                    </a:extLst>
                  </p:cNvPr>
                  <p:cNvSpPr/>
                  <p:nvPr/>
                </p:nvSpPr>
                <p:spPr>
                  <a:xfrm>
                    <a:off x="2355513" y="6112748"/>
                    <a:ext cx="97330" cy="243267"/>
                  </a:xfrm>
                  <a:custGeom>
                    <a:avLst/>
                    <a:gdLst>
                      <a:gd name="connsiteX0" fmla="*/ 32288 w 97330"/>
                      <a:gd name="connsiteY0" fmla="*/ 24976 h 243267"/>
                      <a:gd name="connsiteX1" fmla="*/ 53854 w 97330"/>
                      <a:gd name="connsiteY1" fmla="*/ 159208 h 243267"/>
                      <a:gd name="connsiteX2" fmla="*/ 29538 w 97330"/>
                      <a:gd name="connsiteY2" fmla="*/ 0 h 243267"/>
                      <a:gd name="connsiteX3" fmla="*/ 83230 w 97330"/>
                      <a:gd name="connsiteY3" fmla="*/ 243267 h 243267"/>
                      <a:gd name="connsiteX4" fmla="*/ 85761 w 97330"/>
                      <a:gd name="connsiteY4" fmla="*/ 148095 h 243267"/>
                      <a:gd name="connsiteX5" fmla="*/ 32288 w 97330"/>
                      <a:gd name="connsiteY5" fmla="*/ 24976 h 2432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7330" h="243267">
                        <a:moveTo>
                          <a:pt x="32288" y="24976"/>
                        </a:moveTo>
                        <a:cubicBezTo>
                          <a:pt x="25027" y="53032"/>
                          <a:pt x="19525" y="111237"/>
                          <a:pt x="53854" y="159208"/>
                        </a:cubicBezTo>
                        <a:cubicBezTo>
                          <a:pt x="15344" y="112337"/>
                          <a:pt x="11273" y="70967"/>
                          <a:pt x="29538" y="0"/>
                        </a:cubicBezTo>
                        <a:cubicBezTo>
                          <a:pt x="-13042" y="98693"/>
                          <a:pt x="-20854" y="185834"/>
                          <a:pt x="83230" y="243267"/>
                        </a:cubicBezTo>
                        <a:cubicBezTo>
                          <a:pt x="67937" y="212680"/>
                          <a:pt x="119209" y="194416"/>
                          <a:pt x="85761" y="148095"/>
                        </a:cubicBezTo>
                        <a:cubicBezTo>
                          <a:pt x="82680" y="143694"/>
                          <a:pt x="32839" y="87471"/>
                          <a:pt x="32288" y="24976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E3EBBD3C-5554-4BD0-A9E7-1D8E68C45D52}"/>
                      </a:ext>
                    </a:extLst>
                  </p:cNvPr>
                  <p:cNvSpPr/>
                  <p:nvPr/>
                </p:nvSpPr>
                <p:spPr>
                  <a:xfrm>
                    <a:off x="2103054" y="6137913"/>
                    <a:ext cx="241176" cy="98183"/>
                  </a:xfrm>
                  <a:custGeom>
                    <a:avLst/>
                    <a:gdLst>
                      <a:gd name="connsiteX0" fmla="*/ 24756 w 241176"/>
                      <a:gd name="connsiteY0" fmla="*/ 65606 h 98183"/>
                      <a:gd name="connsiteX1" fmla="*/ 157887 w 241176"/>
                      <a:gd name="connsiteY1" fmla="*/ 43821 h 98183"/>
                      <a:gd name="connsiteX2" fmla="*/ 0 w 241176"/>
                      <a:gd name="connsiteY2" fmla="*/ 68357 h 98183"/>
                      <a:gd name="connsiteX3" fmla="*/ 241177 w 241176"/>
                      <a:gd name="connsiteY3" fmla="*/ 14224 h 98183"/>
                      <a:gd name="connsiteX4" fmla="*/ 146774 w 241176"/>
                      <a:gd name="connsiteY4" fmla="*/ 11694 h 98183"/>
                      <a:gd name="connsiteX5" fmla="*/ 24756 w 241176"/>
                      <a:gd name="connsiteY5" fmla="*/ 65606 h 9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1176" h="98183">
                        <a:moveTo>
                          <a:pt x="24756" y="65606"/>
                        </a:moveTo>
                        <a:cubicBezTo>
                          <a:pt x="52592" y="72978"/>
                          <a:pt x="110246" y="78479"/>
                          <a:pt x="157887" y="43821"/>
                        </a:cubicBezTo>
                        <a:cubicBezTo>
                          <a:pt x="111456" y="82660"/>
                          <a:pt x="70417" y="86731"/>
                          <a:pt x="0" y="68357"/>
                        </a:cubicBezTo>
                        <a:cubicBezTo>
                          <a:pt x="97923" y="111377"/>
                          <a:pt x="184183" y="119188"/>
                          <a:pt x="241177" y="14224"/>
                        </a:cubicBezTo>
                        <a:cubicBezTo>
                          <a:pt x="210919" y="29628"/>
                          <a:pt x="192765" y="-22084"/>
                          <a:pt x="146774" y="11694"/>
                        </a:cubicBezTo>
                        <a:cubicBezTo>
                          <a:pt x="142593" y="14774"/>
                          <a:pt x="86810" y="65056"/>
                          <a:pt x="24756" y="65606"/>
                        </a:cubicBezTo>
                        <a:close/>
                      </a:path>
                    </a:pathLst>
                  </a:custGeom>
                  <a:solidFill>
                    <a:srgbClr val="F0C421"/>
                  </a:solidFill>
                  <a:ln w="1100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11" name="Graphic 3">
              <a:extLst>
                <a:ext uri="{FF2B5EF4-FFF2-40B4-BE49-F238E27FC236}">
                  <a16:creationId xmlns:a16="http://schemas.microsoft.com/office/drawing/2014/main" id="{392A4D24-5B44-4A15-92BB-5AF2C7623882}"/>
                </a:ext>
              </a:extLst>
            </p:cNvPr>
            <p:cNvGrpSpPr/>
            <p:nvPr/>
          </p:nvGrpSpPr>
          <p:grpSpPr>
            <a:xfrm>
              <a:off x="1607168" y="307019"/>
              <a:ext cx="6696498" cy="4162824"/>
              <a:chOff x="1607168" y="307019"/>
              <a:chExt cx="6696498" cy="4162824"/>
            </a:xfrm>
            <a:solidFill>
              <a:srgbClr val="F0C421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E6938C8-685F-4681-AEA5-86B9EF7E30A7}"/>
                  </a:ext>
                </a:extLst>
              </p:cNvPr>
              <p:cNvSpPr/>
              <p:nvPr/>
            </p:nvSpPr>
            <p:spPr>
              <a:xfrm>
                <a:off x="1663392" y="355760"/>
                <a:ext cx="248548" cy="250748"/>
              </a:xfrm>
              <a:custGeom>
                <a:avLst/>
                <a:gdLst>
                  <a:gd name="connsiteX0" fmla="*/ 248548 w 248548"/>
                  <a:gd name="connsiteY0" fmla="*/ 0 h 250748"/>
                  <a:gd name="connsiteX1" fmla="*/ 248548 w 248548"/>
                  <a:gd name="connsiteY1" fmla="*/ 250749 h 250748"/>
                  <a:gd name="connsiteX2" fmla="*/ 0 w 248548"/>
                  <a:gd name="connsiteY2" fmla="*/ 250749 h 250748"/>
                  <a:gd name="connsiteX3" fmla="*/ 0 w 248548"/>
                  <a:gd name="connsiteY3" fmla="*/ 0 h 250748"/>
                  <a:gd name="connsiteX4" fmla="*/ 248548 w 248548"/>
                  <a:gd name="connsiteY4" fmla="*/ 0 h 250748"/>
                  <a:gd name="connsiteX5" fmla="*/ 231054 w 248548"/>
                  <a:gd name="connsiteY5" fmla="*/ 233035 h 250748"/>
                  <a:gd name="connsiteX6" fmla="*/ 231054 w 248548"/>
                  <a:gd name="connsiteY6" fmla="*/ 17714 h 250748"/>
                  <a:gd name="connsiteX7" fmla="*/ 17604 w 248548"/>
                  <a:gd name="connsiteY7" fmla="*/ 17714 h 250748"/>
                  <a:gd name="connsiteX8" fmla="*/ 17604 w 248548"/>
                  <a:gd name="connsiteY8" fmla="*/ 233035 h 250748"/>
                  <a:gd name="connsiteX9" fmla="*/ 231054 w 248548"/>
                  <a:gd name="connsiteY9" fmla="*/ 233035 h 250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8548" h="250748">
                    <a:moveTo>
                      <a:pt x="248548" y="0"/>
                    </a:moveTo>
                    <a:lnTo>
                      <a:pt x="248548" y="250749"/>
                    </a:lnTo>
                    <a:lnTo>
                      <a:pt x="0" y="250749"/>
                    </a:lnTo>
                    <a:lnTo>
                      <a:pt x="0" y="0"/>
                    </a:lnTo>
                    <a:lnTo>
                      <a:pt x="248548" y="0"/>
                    </a:lnTo>
                    <a:close/>
                    <a:moveTo>
                      <a:pt x="231054" y="233035"/>
                    </a:moveTo>
                    <a:lnTo>
                      <a:pt x="231054" y="17714"/>
                    </a:lnTo>
                    <a:lnTo>
                      <a:pt x="17604" y="17714"/>
                    </a:lnTo>
                    <a:lnTo>
                      <a:pt x="17604" y="233035"/>
                    </a:lnTo>
                    <a:lnTo>
                      <a:pt x="231054" y="233035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838FF64-B593-4510-AB91-D1F4CB276292}"/>
                  </a:ext>
                </a:extLst>
              </p:cNvPr>
              <p:cNvSpPr/>
              <p:nvPr/>
            </p:nvSpPr>
            <p:spPr>
              <a:xfrm>
                <a:off x="1607168" y="307019"/>
                <a:ext cx="248548" cy="250638"/>
              </a:xfrm>
              <a:custGeom>
                <a:avLst/>
                <a:gdLst>
                  <a:gd name="connsiteX0" fmla="*/ 248548 w 248548"/>
                  <a:gd name="connsiteY0" fmla="*/ 0 h 250638"/>
                  <a:gd name="connsiteX1" fmla="*/ 248548 w 248548"/>
                  <a:gd name="connsiteY1" fmla="*/ 250639 h 250638"/>
                  <a:gd name="connsiteX2" fmla="*/ 0 w 248548"/>
                  <a:gd name="connsiteY2" fmla="*/ 250639 h 250638"/>
                  <a:gd name="connsiteX3" fmla="*/ 0 w 248548"/>
                  <a:gd name="connsiteY3" fmla="*/ 0 h 250638"/>
                  <a:gd name="connsiteX4" fmla="*/ 248548 w 248548"/>
                  <a:gd name="connsiteY4" fmla="*/ 0 h 250638"/>
                  <a:gd name="connsiteX5" fmla="*/ 231054 w 248548"/>
                  <a:gd name="connsiteY5" fmla="*/ 232925 h 250638"/>
                  <a:gd name="connsiteX6" fmla="*/ 231054 w 248548"/>
                  <a:gd name="connsiteY6" fmla="*/ 17714 h 250638"/>
                  <a:gd name="connsiteX7" fmla="*/ 17604 w 248548"/>
                  <a:gd name="connsiteY7" fmla="*/ 17714 h 250638"/>
                  <a:gd name="connsiteX8" fmla="*/ 17604 w 248548"/>
                  <a:gd name="connsiteY8" fmla="*/ 233035 h 250638"/>
                  <a:gd name="connsiteX9" fmla="*/ 231054 w 248548"/>
                  <a:gd name="connsiteY9" fmla="*/ 233035 h 25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8548" h="250638">
                    <a:moveTo>
                      <a:pt x="248548" y="0"/>
                    </a:moveTo>
                    <a:lnTo>
                      <a:pt x="248548" y="250639"/>
                    </a:lnTo>
                    <a:lnTo>
                      <a:pt x="0" y="250639"/>
                    </a:lnTo>
                    <a:lnTo>
                      <a:pt x="0" y="0"/>
                    </a:lnTo>
                    <a:lnTo>
                      <a:pt x="248548" y="0"/>
                    </a:lnTo>
                    <a:close/>
                    <a:moveTo>
                      <a:pt x="231054" y="232925"/>
                    </a:moveTo>
                    <a:lnTo>
                      <a:pt x="231054" y="17714"/>
                    </a:lnTo>
                    <a:lnTo>
                      <a:pt x="17604" y="17714"/>
                    </a:lnTo>
                    <a:lnTo>
                      <a:pt x="17604" y="233035"/>
                    </a:lnTo>
                    <a:lnTo>
                      <a:pt x="231054" y="233035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9AB3E66-D5E3-42FA-B5A9-2F2F8B540A26}"/>
                  </a:ext>
                </a:extLst>
              </p:cNvPr>
              <p:cNvSpPr/>
              <p:nvPr/>
            </p:nvSpPr>
            <p:spPr>
              <a:xfrm>
                <a:off x="1730177" y="421225"/>
                <a:ext cx="6522107" cy="17714"/>
              </a:xfrm>
              <a:custGeom>
                <a:avLst/>
                <a:gdLst>
                  <a:gd name="connsiteX0" fmla="*/ 0 w 6522107"/>
                  <a:gd name="connsiteY0" fmla="*/ 0 h 17714"/>
                  <a:gd name="connsiteX1" fmla="*/ 6522107 w 6522107"/>
                  <a:gd name="connsiteY1" fmla="*/ 0 h 17714"/>
                  <a:gd name="connsiteX2" fmla="*/ 6522107 w 6522107"/>
                  <a:gd name="connsiteY2" fmla="*/ 17714 h 17714"/>
                  <a:gd name="connsiteX3" fmla="*/ 0 w 6522107"/>
                  <a:gd name="connsiteY3" fmla="*/ 17714 h 1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2107" h="17714">
                    <a:moveTo>
                      <a:pt x="0" y="0"/>
                    </a:moveTo>
                    <a:lnTo>
                      <a:pt x="6522107" y="0"/>
                    </a:lnTo>
                    <a:lnTo>
                      <a:pt x="6522107" y="17714"/>
                    </a:lnTo>
                    <a:lnTo>
                      <a:pt x="0" y="17714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F39A515-4744-4B73-9E44-07473958120B}"/>
                  </a:ext>
                </a:extLst>
              </p:cNvPr>
              <p:cNvSpPr/>
              <p:nvPr/>
            </p:nvSpPr>
            <p:spPr>
              <a:xfrm>
                <a:off x="1722475" y="424636"/>
                <a:ext cx="17604" cy="3964227"/>
              </a:xfrm>
              <a:custGeom>
                <a:avLst/>
                <a:gdLst>
                  <a:gd name="connsiteX0" fmla="*/ 0 w 17604"/>
                  <a:gd name="connsiteY0" fmla="*/ 0 h 3964227"/>
                  <a:gd name="connsiteX1" fmla="*/ 17604 w 17604"/>
                  <a:gd name="connsiteY1" fmla="*/ 0 h 3964227"/>
                  <a:gd name="connsiteX2" fmla="*/ 17604 w 17604"/>
                  <a:gd name="connsiteY2" fmla="*/ 3964228 h 3964227"/>
                  <a:gd name="connsiteX3" fmla="*/ 0 w 17604"/>
                  <a:gd name="connsiteY3" fmla="*/ 3964228 h 396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04" h="3964227">
                    <a:moveTo>
                      <a:pt x="0" y="0"/>
                    </a:moveTo>
                    <a:lnTo>
                      <a:pt x="17604" y="0"/>
                    </a:lnTo>
                    <a:lnTo>
                      <a:pt x="17604" y="3964228"/>
                    </a:lnTo>
                    <a:lnTo>
                      <a:pt x="0" y="3964228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C52E7F0-86A7-47FF-8E7C-E8B49F645402}"/>
                  </a:ext>
                </a:extLst>
              </p:cNvPr>
              <p:cNvSpPr/>
              <p:nvPr/>
            </p:nvSpPr>
            <p:spPr>
              <a:xfrm>
                <a:off x="1699260" y="4364329"/>
                <a:ext cx="88020" cy="105514"/>
              </a:xfrm>
              <a:custGeom>
                <a:avLst/>
                <a:gdLst>
                  <a:gd name="connsiteX0" fmla="*/ 27286 w 88020"/>
                  <a:gd name="connsiteY0" fmla="*/ 0 h 105514"/>
                  <a:gd name="connsiteX1" fmla="*/ 88021 w 88020"/>
                  <a:gd name="connsiteY1" fmla="*/ 40819 h 105514"/>
                  <a:gd name="connsiteX2" fmla="*/ 53142 w 88020"/>
                  <a:gd name="connsiteY2" fmla="*/ 105515 h 105514"/>
                  <a:gd name="connsiteX3" fmla="*/ 0 w 88020"/>
                  <a:gd name="connsiteY3" fmla="*/ 62825 h 105514"/>
                  <a:gd name="connsiteX4" fmla="*/ 27286 w 88020"/>
                  <a:gd name="connsiteY4" fmla="*/ 0 h 105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020" h="105514">
                    <a:moveTo>
                      <a:pt x="27286" y="0"/>
                    </a:moveTo>
                    <a:cubicBezTo>
                      <a:pt x="42030" y="21345"/>
                      <a:pt x="63925" y="35538"/>
                      <a:pt x="88021" y="40819"/>
                    </a:cubicBezTo>
                    <a:cubicBezTo>
                      <a:pt x="69096" y="56883"/>
                      <a:pt x="56333" y="79659"/>
                      <a:pt x="53142" y="105515"/>
                    </a:cubicBezTo>
                    <a:cubicBezTo>
                      <a:pt x="39719" y="86480"/>
                      <a:pt x="20905" y="70196"/>
                      <a:pt x="0" y="62825"/>
                    </a:cubicBezTo>
                    <a:cubicBezTo>
                      <a:pt x="15184" y="46431"/>
                      <a:pt x="24206" y="23215"/>
                      <a:pt x="27286" y="0"/>
                    </a:cubicBez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D4B1C37-4AEB-4A2F-B050-87C06B776E65}"/>
                  </a:ext>
                </a:extLst>
              </p:cNvPr>
              <p:cNvSpPr/>
              <p:nvPr/>
            </p:nvSpPr>
            <p:spPr>
              <a:xfrm>
                <a:off x="8213335" y="371714"/>
                <a:ext cx="90331" cy="108375"/>
              </a:xfrm>
              <a:custGeom>
                <a:avLst/>
                <a:gdLst>
                  <a:gd name="connsiteX0" fmla="*/ 44670 w 90331"/>
                  <a:gd name="connsiteY0" fmla="*/ 0 h 108375"/>
                  <a:gd name="connsiteX1" fmla="*/ 0 w 90331"/>
                  <a:gd name="connsiteY1" fmla="*/ 58314 h 108375"/>
                  <a:gd name="connsiteX2" fmla="*/ 53472 w 90331"/>
                  <a:gd name="connsiteY2" fmla="*/ 108375 h 108375"/>
                  <a:gd name="connsiteX3" fmla="*/ 90331 w 90331"/>
                  <a:gd name="connsiteY3" fmla="*/ 50722 h 108375"/>
                  <a:gd name="connsiteX4" fmla="*/ 44670 w 90331"/>
                  <a:gd name="connsiteY4" fmla="*/ 0 h 10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331" h="108375">
                    <a:moveTo>
                      <a:pt x="44670" y="0"/>
                    </a:moveTo>
                    <a:cubicBezTo>
                      <a:pt x="37518" y="24976"/>
                      <a:pt x="21235" y="45551"/>
                      <a:pt x="0" y="58314"/>
                    </a:cubicBezTo>
                    <a:cubicBezTo>
                      <a:pt x="22996" y="67446"/>
                      <a:pt x="42360" y="84940"/>
                      <a:pt x="53472" y="108375"/>
                    </a:cubicBezTo>
                    <a:cubicBezTo>
                      <a:pt x="60074" y="86040"/>
                      <a:pt x="72837" y="64475"/>
                      <a:pt x="90331" y="50722"/>
                    </a:cubicBezTo>
                    <a:cubicBezTo>
                      <a:pt x="70857" y="40159"/>
                      <a:pt x="54903" y="21015"/>
                      <a:pt x="44670" y="0"/>
                    </a:cubicBez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2" name="Graphic 3">
              <a:extLst>
                <a:ext uri="{FF2B5EF4-FFF2-40B4-BE49-F238E27FC236}">
                  <a16:creationId xmlns:a16="http://schemas.microsoft.com/office/drawing/2014/main" id="{F79207C9-3BE3-44ED-B58C-988B7850BEC1}"/>
                </a:ext>
              </a:extLst>
            </p:cNvPr>
            <p:cNvGrpSpPr/>
            <p:nvPr/>
          </p:nvGrpSpPr>
          <p:grpSpPr>
            <a:xfrm>
              <a:off x="3629992" y="2403780"/>
              <a:ext cx="6947137" cy="4147750"/>
              <a:chOff x="3629992" y="2403780"/>
              <a:chExt cx="6947137" cy="4147750"/>
            </a:xfrm>
            <a:solidFill>
              <a:srgbClr val="F0C421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B7BE5C5-C756-411C-B670-48CBDAFB72FB}"/>
                  </a:ext>
                </a:extLst>
              </p:cNvPr>
              <p:cNvSpPr/>
              <p:nvPr/>
            </p:nvSpPr>
            <p:spPr>
              <a:xfrm>
                <a:off x="10280169" y="6244228"/>
                <a:ext cx="248548" cy="250748"/>
              </a:xfrm>
              <a:custGeom>
                <a:avLst/>
                <a:gdLst>
                  <a:gd name="connsiteX0" fmla="*/ 248549 w 248548"/>
                  <a:gd name="connsiteY0" fmla="*/ 0 h 250748"/>
                  <a:gd name="connsiteX1" fmla="*/ 248549 w 248548"/>
                  <a:gd name="connsiteY1" fmla="*/ 250748 h 250748"/>
                  <a:gd name="connsiteX2" fmla="*/ 0 w 248548"/>
                  <a:gd name="connsiteY2" fmla="*/ 250748 h 250748"/>
                  <a:gd name="connsiteX3" fmla="*/ 0 w 248548"/>
                  <a:gd name="connsiteY3" fmla="*/ 0 h 250748"/>
                  <a:gd name="connsiteX4" fmla="*/ 248549 w 248548"/>
                  <a:gd name="connsiteY4" fmla="*/ 0 h 250748"/>
                  <a:gd name="connsiteX5" fmla="*/ 231054 w 248548"/>
                  <a:gd name="connsiteY5" fmla="*/ 233034 h 250748"/>
                  <a:gd name="connsiteX6" fmla="*/ 231054 w 248548"/>
                  <a:gd name="connsiteY6" fmla="*/ 17714 h 250748"/>
                  <a:gd name="connsiteX7" fmla="*/ 17605 w 248548"/>
                  <a:gd name="connsiteY7" fmla="*/ 17714 h 250748"/>
                  <a:gd name="connsiteX8" fmla="*/ 17605 w 248548"/>
                  <a:gd name="connsiteY8" fmla="*/ 233034 h 250748"/>
                  <a:gd name="connsiteX9" fmla="*/ 231054 w 248548"/>
                  <a:gd name="connsiteY9" fmla="*/ 233034 h 250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8548" h="250748">
                    <a:moveTo>
                      <a:pt x="248549" y="0"/>
                    </a:moveTo>
                    <a:lnTo>
                      <a:pt x="248549" y="250748"/>
                    </a:lnTo>
                    <a:lnTo>
                      <a:pt x="0" y="250748"/>
                    </a:lnTo>
                    <a:lnTo>
                      <a:pt x="0" y="0"/>
                    </a:lnTo>
                    <a:lnTo>
                      <a:pt x="248549" y="0"/>
                    </a:lnTo>
                    <a:close/>
                    <a:moveTo>
                      <a:pt x="231054" y="233034"/>
                    </a:moveTo>
                    <a:lnTo>
                      <a:pt x="231054" y="17714"/>
                    </a:lnTo>
                    <a:lnTo>
                      <a:pt x="17605" y="17714"/>
                    </a:lnTo>
                    <a:lnTo>
                      <a:pt x="17605" y="233034"/>
                    </a:lnTo>
                    <a:lnTo>
                      <a:pt x="231054" y="233034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EA9125F3-F14A-4192-99CB-474D8125F97E}"/>
                  </a:ext>
                </a:extLst>
              </p:cNvPr>
              <p:cNvSpPr/>
              <p:nvPr/>
            </p:nvSpPr>
            <p:spPr>
              <a:xfrm>
                <a:off x="10328581" y="6300892"/>
                <a:ext cx="248548" cy="250638"/>
              </a:xfrm>
              <a:custGeom>
                <a:avLst/>
                <a:gdLst>
                  <a:gd name="connsiteX0" fmla="*/ 248549 w 248548"/>
                  <a:gd name="connsiteY0" fmla="*/ 0 h 250638"/>
                  <a:gd name="connsiteX1" fmla="*/ 248549 w 248548"/>
                  <a:gd name="connsiteY1" fmla="*/ 250638 h 250638"/>
                  <a:gd name="connsiteX2" fmla="*/ 0 w 248548"/>
                  <a:gd name="connsiteY2" fmla="*/ 250638 h 250638"/>
                  <a:gd name="connsiteX3" fmla="*/ 0 w 248548"/>
                  <a:gd name="connsiteY3" fmla="*/ 0 h 250638"/>
                  <a:gd name="connsiteX4" fmla="*/ 248549 w 248548"/>
                  <a:gd name="connsiteY4" fmla="*/ 0 h 250638"/>
                  <a:gd name="connsiteX5" fmla="*/ 231054 w 248548"/>
                  <a:gd name="connsiteY5" fmla="*/ 233034 h 250638"/>
                  <a:gd name="connsiteX6" fmla="*/ 231054 w 248548"/>
                  <a:gd name="connsiteY6" fmla="*/ 17714 h 250638"/>
                  <a:gd name="connsiteX7" fmla="*/ 17604 w 248548"/>
                  <a:gd name="connsiteY7" fmla="*/ 17714 h 250638"/>
                  <a:gd name="connsiteX8" fmla="*/ 17604 w 248548"/>
                  <a:gd name="connsiteY8" fmla="*/ 233034 h 250638"/>
                  <a:gd name="connsiteX9" fmla="*/ 231054 w 248548"/>
                  <a:gd name="connsiteY9" fmla="*/ 233034 h 250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8548" h="250638">
                    <a:moveTo>
                      <a:pt x="248549" y="0"/>
                    </a:moveTo>
                    <a:lnTo>
                      <a:pt x="248549" y="250638"/>
                    </a:lnTo>
                    <a:lnTo>
                      <a:pt x="0" y="250638"/>
                    </a:lnTo>
                    <a:lnTo>
                      <a:pt x="0" y="0"/>
                    </a:lnTo>
                    <a:lnTo>
                      <a:pt x="248549" y="0"/>
                    </a:lnTo>
                    <a:close/>
                    <a:moveTo>
                      <a:pt x="231054" y="233034"/>
                    </a:moveTo>
                    <a:lnTo>
                      <a:pt x="231054" y="17714"/>
                    </a:lnTo>
                    <a:lnTo>
                      <a:pt x="17604" y="17714"/>
                    </a:lnTo>
                    <a:lnTo>
                      <a:pt x="17604" y="233034"/>
                    </a:lnTo>
                    <a:lnTo>
                      <a:pt x="231054" y="233034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E35C7DD-155F-4076-9602-DB39D777F6EA}"/>
                  </a:ext>
                </a:extLst>
              </p:cNvPr>
              <p:cNvSpPr/>
              <p:nvPr/>
            </p:nvSpPr>
            <p:spPr>
              <a:xfrm>
                <a:off x="10446308" y="2454611"/>
                <a:ext cx="17604" cy="3972920"/>
              </a:xfrm>
              <a:custGeom>
                <a:avLst/>
                <a:gdLst>
                  <a:gd name="connsiteX0" fmla="*/ 0 w 17604"/>
                  <a:gd name="connsiteY0" fmla="*/ 0 h 3972920"/>
                  <a:gd name="connsiteX1" fmla="*/ 17604 w 17604"/>
                  <a:gd name="connsiteY1" fmla="*/ 0 h 3972920"/>
                  <a:gd name="connsiteX2" fmla="*/ 17604 w 17604"/>
                  <a:gd name="connsiteY2" fmla="*/ 3972920 h 3972920"/>
                  <a:gd name="connsiteX3" fmla="*/ 0 w 17604"/>
                  <a:gd name="connsiteY3" fmla="*/ 3972920 h 397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04" h="3972920">
                    <a:moveTo>
                      <a:pt x="0" y="0"/>
                    </a:moveTo>
                    <a:lnTo>
                      <a:pt x="17604" y="0"/>
                    </a:lnTo>
                    <a:lnTo>
                      <a:pt x="17604" y="3972920"/>
                    </a:lnTo>
                    <a:lnTo>
                      <a:pt x="0" y="3972920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4C00D4C-A947-4118-9C35-01355B588216}"/>
                  </a:ext>
                </a:extLst>
              </p:cNvPr>
              <p:cNvSpPr/>
              <p:nvPr/>
            </p:nvSpPr>
            <p:spPr>
              <a:xfrm>
                <a:off x="3704369" y="6417629"/>
                <a:ext cx="6756132" cy="17714"/>
              </a:xfrm>
              <a:custGeom>
                <a:avLst/>
                <a:gdLst>
                  <a:gd name="connsiteX0" fmla="*/ 0 w 6756132"/>
                  <a:gd name="connsiteY0" fmla="*/ 0 h 17714"/>
                  <a:gd name="connsiteX1" fmla="*/ 6756132 w 6756132"/>
                  <a:gd name="connsiteY1" fmla="*/ 0 h 17714"/>
                  <a:gd name="connsiteX2" fmla="*/ 6756132 w 6756132"/>
                  <a:gd name="connsiteY2" fmla="*/ 17714 h 17714"/>
                  <a:gd name="connsiteX3" fmla="*/ 0 w 6756132"/>
                  <a:gd name="connsiteY3" fmla="*/ 17714 h 17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56132" h="17714">
                    <a:moveTo>
                      <a:pt x="0" y="0"/>
                    </a:moveTo>
                    <a:lnTo>
                      <a:pt x="6756132" y="0"/>
                    </a:lnTo>
                    <a:lnTo>
                      <a:pt x="6756132" y="17714"/>
                    </a:lnTo>
                    <a:lnTo>
                      <a:pt x="0" y="17714"/>
                    </a:ln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DAA2570-81AA-4B1C-B3EF-3C62459918FB}"/>
                  </a:ext>
                </a:extLst>
              </p:cNvPr>
              <p:cNvSpPr/>
              <p:nvPr/>
            </p:nvSpPr>
            <p:spPr>
              <a:xfrm>
                <a:off x="3629992" y="6374609"/>
                <a:ext cx="104634" cy="88790"/>
              </a:xfrm>
              <a:custGeom>
                <a:avLst/>
                <a:gdLst>
                  <a:gd name="connsiteX0" fmla="*/ 104635 w 104634"/>
                  <a:gd name="connsiteY0" fmla="*/ 61284 h 88790"/>
                  <a:gd name="connsiteX1" fmla="*/ 64145 w 104634"/>
                  <a:gd name="connsiteY1" fmla="*/ 0 h 88790"/>
                  <a:gd name="connsiteX2" fmla="*/ 0 w 104634"/>
                  <a:gd name="connsiteY2" fmla="*/ 35098 h 88790"/>
                  <a:gd name="connsiteX3" fmla="*/ 42360 w 104634"/>
                  <a:gd name="connsiteY3" fmla="*/ 88791 h 88790"/>
                  <a:gd name="connsiteX4" fmla="*/ 104635 w 104634"/>
                  <a:gd name="connsiteY4" fmla="*/ 61284 h 8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634" h="88790">
                    <a:moveTo>
                      <a:pt x="104635" y="61284"/>
                    </a:moveTo>
                    <a:cubicBezTo>
                      <a:pt x="83400" y="46431"/>
                      <a:pt x="69316" y="24316"/>
                      <a:pt x="64145" y="0"/>
                    </a:cubicBezTo>
                    <a:cubicBezTo>
                      <a:pt x="48301" y="19035"/>
                      <a:pt x="25636" y="31908"/>
                      <a:pt x="0" y="35098"/>
                    </a:cubicBezTo>
                    <a:cubicBezTo>
                      <a:pt x="18814" y="48632"/>
                      <a:pt x="35098" y="67556"/>
                      <a:pt x="42360" y="88791"/>
                    </a:cubicBezTo>
                    <a:cubicBezTo>
                      <a:pt x="58534" y="73498"/>
                      <a:pt x="81639" y="64365"/>
                      <a:pt x="104635" y="61284"/>
                    </a:cubicBez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91F577A-BEB8-44DE-BFFC-D5D511B72CC0}"/>
                  </a:ext>
                </a:extLst>
              </p:cNvPr>
              <p:cNvSpPr/>
              <p:nvPr/>
            </p:nvSpPr>
            <p:spPr>
              <a:xfrm>
                <a:off x="10405489" y="2403780"/>
                <a:ext cx="107495" cy="91101"/>
              </a:xfrm>
              <a:custGeom>
                <a:avLst/>
                <a:gdLst>
                  <a:gd name="connsiteX0" fmla="*/ 107495 w 107495"/>
                  <a:gd name="connsiteY0" fmla="*/ 46101 h 91101"/>
                  <a:gd name="connsiteX1" fmla="*/ 49732 w 107495"/>
                  <a:gd name="connsiteY1" fmla="*/ 91101 h 91101"/>
                  <a:gd name="connsiteX2" fmla="*/ 0 w 107495"/>
                  <a:gd name="connsiteY2" fmla="*/ 37189 h 91101"/>
                  <a:gd name="connsiteX3" fmla="*/ 57103 w 107495"/>
                  <a:gd name="connsiteY3" fmla="*/ 0 h 91101"/>
                  <a:gd name="connsiteX4" fmla="*/ 107495 w 107495"/>
                  <a:gd name="connsiteY4" fmla="*/ 46101 h 91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495" h="91101">
                    <a:moveTo>
                      <a:pt x="107495" y="46101"/>
                    </a:moveTo>
                    <a:cubicBezTo>
                      <a:pt x="82740" y="53362"/>
                      <a:pt x="62384" y="69756"/>
                      <a:pt x="49732" y="91101"/>
                    </a:cubicBezTo>
                    <a:cubicBezTo>
                      <a:pt x="40710" y="67886"/>
                      <a:pt x="23325" y="48411"/>
                      <a:pt x="0" y="37189"/>
                    </a:cubicBezTo>
                    <a:cubicBezTo>
                      <a:pt x="22115" y="30477"/>
                      <a:pt x="43460" y="17714"/>
                      <a:pt x="57103" y="0"/>
                    </a:cubicBezTo>
                    <a:cubicBezTo>
                      <a:pt x="67666" y="19695"/>
                      <a:pt x="86700" y="35868"/>
                      <a:pt x="107495" y="46101"/>
                    </a:cubicBez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13" name="Graphic 3">
              <a:extLst>
                <a:ext uri="{FF2B5EF4-FFF2-40B4-BE49-F238E27FC236}">
                  <a16:creationId xmlns:a16="http://schemas.microsoft.com/office/drawing/2014/main" id="{33C5962D-D5F5-4735-B7A0-C7B1389A7804}"/>
                </a:ext>
              </a:extLst>
            </p:cNvPr>
            <p:cNvGrpSpPr/>
            <p:nvPr/>
          </p:nvGrpSpPr>
          <p:grpSpPr>
            <a:xfrm>
              <a:off x="10400318" y="2604574"/>
              <a:ext cx="15403" cy="3601035"/>
              <a:chOff x="10400318" y="2604574"/>
              <a:chExt cx="15403" cy="3601035"/>
            </a:xfrm>
            <a:solidFill>
              <a:srgbClr val="F0C421"/>
            </a:solidFill>
          </p:grpSpPr>
          <p:grpSp>
            <p:nvGrpSpPr>
              <p:cNvPr id="14" name="Graphic 3">
                <a:extLst>
                  <a:ext uri="{FF2B5EF4-FFF2-40B4-BE49-F238E27FC236}">
                    <a16:creationId xmlns:a16="http://schemas.microsoft.com/office/drawing/2014/main" id="{1176DA10-4860-43D8-A303-F118287CF695}"/>
                  </a:ext>
                </a:extLst>
              </p:cNvPr>
              <p:cNvGrpSpPr/>
              <p:nvPr/>
            </p:nvGrpSpPr>
            <p:grpSpPr>
              <a:xfrm>
                <a:off x="10400318" y="2604574"/>
                <a:ext cx="15403" cy="2755597"/>
                <a:chOff x="10400318" y="2604574"/>
                <a:chExt cx="15403" cy="2755597"/>
              </a:xfrm>
              <a:solidFill>
                <a:srgbClr val="F0C421"/>
              </a:solidFill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626EC31-1CE0-4EC6-BE68-6FC74859A9BA}"/>
                    </a:ext>
                  </a:extLst>
                </p:cNvPr>
                <p:cNvSpPr/>
                <p:nvPr/>
              </p:nvSpPr>
              <p:spPr>
                <a:xfrm>
                  <a:off x="10400318" y="2604574"/>
                  <a:ext cx="15403" cy="1355079"/>
                </a:xfrm>
                <a:custGeom>
                  <a:avLst/>
                  <a:gdLst>
                    <a:gd name="connsiteX0" fmla="*/ 0 w 15403"/>
                    <a:gd name="connsiteY0" fmla="*/ 1347378 h 1355079"/>
                    <a:gd name="connsiteX1" fmla="*/ 7701 w 15403"/>
                    <a:gd name="connsiteY1" fmla="*/ 1355080 h 1355079"/>
                    <a:gd name="connsiteX2" fmla="*/ 15403 w 15403"/>
                    <a:gd name="connsiteY2" fmla="*/ 1347378 h 1355079"/>
                    <a:gd name="connsiteX3" fmla="*/ 7701 w 15403"/>
                    <a:gd name="connsiteY3" fmla="*/ 1339676 h 1355079"/>
                    <a:gd name="connsiteX4" fmla="*/ 0 w 15403"/>
                    <a:gd name="connsiteY4" fmla="*/ 1347378 h 1355079"/>
                    <a:gd name="connsiteX5" fmla="*/ 0 w 15403"/>
                    <a:gd name="connsiteY5" fmla="*/ 1347378 h 1355079"/>
                    <a:gd name="connsiteX6" fmla="*/ 0 w 15403"/>
                    <a:gd name="connsiteY6" fmla="*/ 1316241 h 1355079"/>
                    <a:gd name="connsiteX7" fmla="*/ 7701 w 15403"/>
                    <a:gd name="connsiteY7" fmla="*/ 1323942 h 1355079"/>
                    <a:gd name="connsiteX8" fmla="*/ 15403 w 15403"/>
                    <a:gd name="connsiteY8" fmla="*/ 1316241 h 1355079"/>
                    <a:gd name="connsiteX9" fmla="*/ 7701 w 15403"/>
                    <a:gd name="connsiteY9" fmla="*/ 1308539 h 1355079"/>
                    <a:gd name="connsiteX10" fmla="*/ 0 w 15403"/>
                    <a:gd name="connsiteY10" fmla="*/ 1316241 h 1355079"/>
                    <a:gd name="connsiteX11" fmla="*/ 0 w 15403"/>
                    <a:gd name="connsiteY11" fmla="*/ 1316241 h 1355079"/>
                    <a:gd name="connsiteX12" fmla="*/ 0 w 15403"/>
                    <a:gd name="connsiteY12" fmla="*/ 1285103 h 1355079"/>
                    <a:gd name="connsiteX13" fmla="*/ 7701 w 15403"/>
                    <a:gd name="connsiteY13" fmla="*/ 1292805 h 1355079"/>
                    <a:gd name="connsiteX14" fmla="*/ 15403 w 15403"/>
                    <a:gd name="connsiteY14" fmla="*/ 1285103 h 1355079"/>
                    <a:gd name="connsiteX15" fmla="*/ 7701 w 15403"/>
                    <a:gd name="connsiteY15" fmla="*/ 1277402 h 1355079"/>
                    <a:gd name="connsiteX16" fmla="*/ 0 w 15403"/>
                    <a:gd name="connsiteY16" fmla="*/ 1285103 h 1355079"/>
                    <a:gd name="connsiteX17" fmla="*/ 0 w 15403"/>
                    <a:gd name="connsiteY17" fmla="*/ 1285103 h 1355079"/>
                    <a:gd name="connsiteX18" fmla="*/ 0 w 15403"/>
                    <a:gd name="connsiteY18" fmla="*/ 1253966 h 1355079"/>
                    <a:gd name="connsiteX19" fmla="*/ 7701 w 15403"/>
                    <a:gd name="connsiteY19" fmla="*/ 1261668 h 1355079"/>
                    <a:gd name="connsiteX20" fmla="*/ 15403 w 15403"/>
                    <a:gd name="connsiteY20" fmla="*/ 1253966 h 1355079"/>
                    <a:gd name="connsiteX21" fmla="*/ 7701 w 15403"/>
                    <a:gd name="connsiteY21" fmla="*/ 1246264 h 1355079"/>
                    <a:gd name="connsiteX22" fmla="*/ 0 w 15403"/>
                    <a:gd name="connsiteY22" fmla="*/ 1253966 h 1355079"/>
                    <a:gd name="connsiteX23" fmla="*/ 0 w 15403"/>
                    <a:gd name="connsiteY23" fmla="*/ 1253966 h 1355079"/>
                    <a:gd name="connsiteX24" fmla="*/ 0 w 15403"/>
                    <a:gd name="connsiteY24" fmla="*/ 1222829 h 1355079"/>
                    <a:gd name="connsiteX25" fmla="*/ 7701 w 15403"/>
                    <a:gd name="connsiteY25" fmla="*/ 1230531 h 1355079"/>
                    <a:gd name="connsiteX26" fmla="*/ 15403 w 15403"/>
                    <a:gd name="connsiteY26" fmla="*/ 1222829 h 1355079"/>
                    <a:gd name="connsiteX27" fmla="*/ 7701 w 15403"/>
                    <a:gd name="connsiteY27" fmla="*/ 1215127 h 1355079"/>
                    <a:gd name="connsiteX28" fmla="*/ 0 w 15403"/>
                    <a:gd name="connsiteY28" fmla="*/ 1222829 h 1355079"/>
                    <a:gd name="connsiteX29" fmla="*/ 0 w 15403"/>
                    <a:gd name="connsiteY29" fmla="*/ 1222829 h 1355079"/>
                    <a:gd name="connsiteX30" fmla="*/ 0 w 15403"/>
                    <a:gd name="connsiteY30" fmla="*/ 1191581 h 1355079"/>
                    <a:gd name="connsiteX31" fmla="*/ 7701 w 15403"/>
                    <a:gd name="connsiteY31" fmla="*/ 1199283 h 1355079"/>
                    <a:gd name="connsiteX32" fmla="*/ 15403 w 15403"/>
                    <a:gd name="connsiteY32" fmla="*/ 1191581 h 1355079"/>
                    <a:gd name="connsiteX33" fmla="*/ 7701 w 15403"/>
                    <a:gd name="connsiteY33" fmla="*/ 1183880 h 1355079"/>
                    <a:gd name="connsiteX34" fmla="*/ 0 w 15403"/>
                    <a:gd name="connsiteY34" fmla="*/ 1191581 h 1355079"/>
                    <a:gd name="connsiteX35" fmla="*/ 0 w 15403"/>
                    <a:gd name="connsiteY35" fmla="*/ 1191581 h 1355079"/>
                    <a:gd name="connsiteX36" fmla="*/ 0 w 15403"/>
                    <a:gd name="connsiteY36" fmla="*/ 1160444 h 1355079"/>
                    <a:gd name="connsiteX37" fmla="*/ 7701 w 15403"/>
                    <a:gd name="connsiteY37" fmla="*/ 1168146 h 1355079"/>
                    <a:gd name="connsiteX38" fmla="*/ 15403 w 15403"/>
                    <a:gd name="connsiteY38" fmla="*/ 1160444 h 1355079"/>
                    <a:gd name="connsiteX39" fmla="*/ 7701 w 15403"/>
                    <a:gd name="connsiteY39" fmla="*/ 1152742 h 1355079"/>
                    <a:gd name="connsiteX40" fmla="*/ 0 w 15403"/>
                    <a:gd name="connsiteY40" fmla="*/ 1160444 h 1355079"/>
                    <a:gd name="connsiteX41" fmla="*/ 0 w 15403"/>
                    <a:gd name="connsiteY41" fmla="*/ 1160444 h 1355079"/>
                    <a:gd name="connsiteX42" fmla="*/ 0 w 15403"/>
                    <a:gd name="connsiteY42" fmla="*/ 1129307 h 1355079"/>
                    <a:gd name="connsiteX43" fmla="*/ 7701 w 15403"/>
                    <a:gd name="connsiteY43" fmla="*/ 1137009 h 1355079"/>
                    <a:gd name="connsiteX44" fmla="*/ 15403 w 15403"/>
                    <a:gd name="connsiteY44" fmla="*/ 1129307 h 1355079"/>
                    <a:gd name="connsiteX45" fmla="*/ 7701 w 15403"/>
                    <a:gd name="connsiteY45" fmla="*/ 1121605 h 1355079"/>
                    <a:gd name="connsiteX46" fmla="*/ 0 w 15403"/>
                    <a:gd name="connsiteY46" fmla="*/ 1129307 h 1355079"/>
                    <a:gd name="connsiteX47" fmla="*/ 0 w 15403"/>
                    <a:gd name="connsiteY47" fmla="*/ 1129307 h 1355079"/>
                    <a:gd name="connsiteX48" fmla="*/ 0 w 15403"/>
                    <a:gd name="connsiteY48" fmla="*/ 1098170 h 1355079"/>
                    <a:gd name="connsiteX49" fmla="*/ 7701 w 15403"/>
                    <a:gd name="connsiteY49" fmla="*/ 1105871 h 1355079"/>
                    <a:gd name="connsiteX50" fmla="*/ 15403 w 15403"/>
                    <a:gd name="connsiteY50" fmla="*/ 1098170 h 1355079"/>
                    <a:gd name="connsiteX51" fmla="*/ 7701 w 15403"/>
                    <a:gd name="connsiteY51" fmla="*/ 1090468 h 1355079"/>
                    <a:gd name="connsiteX52" fmla="*/ 0 w 15403"/>
                    <a:gd name="connsiteY52" fmla="*/ 1098170 h 1355079"/>
                    <a:gd name="connsiteX53" fmla="*/ 0 w 15403"/>
                    <a:gd name="connsiteY53" fmla="*/ 1098170 h 1355079"/>
                    <a:gd name="connsiteX54" fmla="*/ 0 w 15403"/>
                    <a:gd name="connsiteY54" fmla="*/ 1067032 h 1355079"/>
                    <a:gd name="connsiteX55" fmla="*/ 7701 w 15403"/>
                    <a:gd name="connsiteY55" fmla="*/ 1074734 h 1355079"/>
                    <a:gd name="connsiteX56" fmla="*/ 15403 w 15403"/>
                    <a:gd name="connsiteY56" fmla="*/ 1067032 h 1355079"/>
                    <a:gd name="connsiteX57" fmla="*/ 7701 w 15403"/>
                    <a:gd name="connsiteY57" fmla="*/ 1059331 h 1355079"/>
                    <a:gd name="connsiteX58" fmla="*/ 0 w 15403"/>
                    <a:gd name="connsiteY58" fmla="*/ 1067032 h 1355079"/>
                    <a:gd name="connsiteX59" fmla="*/ 0 w 15403"/>
                    <a:gd name="connsiteY59" fmla="*/ 1067032 h 1355079"/>
                    <a:gd name="connsiteX60" fmla="*/ 0 w 15403"/>
                    <a:gd name="connsiteY60" fmla="*/ 1035895 h 1355079"/>
                    <a:gd name="connsiteX61" fmla="*/ 7701 w 15403"/>
                    <a:gd name="connsiteY61" fmla="*/ 1043597 h 1355079"/>
                    <a:gd name="connsiteX62" fmla="*/ 15403 w 15403"/>
                    <a:gd name="connsiteY62" fmla="*/ 1035895 h 1355079"/>
                    <a:gd name="connsiteX63" fmla="*/ 7701 w 15403"/>
                    <a:gd name="connsiteY63" fmla="*/ 1028193 h 1355079"/>
                    <a:gd name="connsiteX64" fmla="*/ 0 w 15403"/>
                    <a:gd name="connsiteY64" fmla="*/ 1035895 h 1355079"/>
                    <a:gd name="connsiteX65" fmla="*/ 0 w 15403"/>
                    <a:gd name="connsiteY65" fmla="*/ 1035895 h 1355079"/>
                    <a:gd name="connsiteX66" fmla="*/ 0 w 15403"/>
                    <a:gd name="connsiteY66" fmla="*/ 1004648 h 1355079"/>
                    <a:gd name="connsiteX67" fmla="*/ 7701 w 15403"/>
                    <a:gd name="connsiteY67" fmla="*/ 1012349 h 1355079"/>
                    <a:gd name="connsiteX68" fmla="*/ 15403 w 15403"/>
                    <a:gd name="connsiteY68" fmla="*/ 1004648 h 1355079"/>
                    <a:gd name="connsiteX69" fmla="*/ 7701 w 15403"/>
                    <a:gd name="connsiteY69" fmla="*/ 996946 h 1355079"/>
                    <a:gd name="connsiteX70" fmla="*/ 0 w 15403"/>
                    <a:gd name="connsiteY70" fmla="*/ 1004648 h 1355079"/>
                    <a:gd name="connsiteX71" fmla="*/ 0 w 15403"/>
                    <a:gd name="connsiteY71" fmla="*/ 1004648 h 1355079"/>
                    <a:gd name="connsiteX72" fmla="*/ 0 w 15403"/>
                    <a:gd name="connsiteY72" fmla="*/ 973510 h 1355079"/>
                    <a:gd name="connsiteX73" fmla="*/ 7701 w 15403"/>
                    <a:gd name="connsiteY73" fmla="*/ 981212 h 1355079"/>
                    <a:gd name="connsiteX74" fmla="*/ 15403 w 15403"/>
                    <a:gd name="connsiteY74" fmla="*/ 973510 h 1355079"/>
                    <a:gd name="connsiteX75" fmla="*/ 7701 w 15403"/>
                    <a:gd name="connsiteY75" fmla="*/ 965809 h 1355079"/>
                    <a:gd name="connsiteX76" fmla="*/ 0 w 15403"/>
                    <a:gd name="connsiteY76" fmla="*/ 973510 h 1355079"/>
                    <a:gd name="connsiteX77" fmla="*/ 0 w 15403"/>
                    <a:gd name="connsiteY77" fmla="*/ 973510 h 1355079"/>
                    <a:gd name="connsiteX78" fmla="*/ 0 w 15403"/>
                    <a:gd name="connsiteY78" fmla="*/ 942373 h 1355079"/>
                    <a:gd name="connsiteX79" fmla="*/ 7701 w 15403"/>
                    <a:gd name="connsiteY79" fmla="*/ 950075 h 1355079"/>
                    <a:gd name="connsiteX80" fmla="*/ 15403 w 15403"/>
                    <a:gd name="connsiteY80" fmla="*/ 942373 h 1355079"/>
                    <a:gd name="connsiteX81" fmla="*/ 7701 w 15403"/>
                    <a:gd name="connsiteY81" fmla="*/ 934671 h 1355079"/>
                    <a:gd name="connsiteX82" fmla="*/ 0 w 15403"/>
                    <a:gd name="connsiteY82" fmla="*/ 942373 h 1355079"/>
                    <a:gd name="connsiteX83" fmla="*/ 0 w 15403"/>
                    <a:gd name="connsiteY83" fmla="*/ 942373 h 1355079"/>
                    <a:gd name="connsiteX84" fmla="*/ 0 w 15403"/>
                    <a:gd name="connsiteY84" fmla="*/ 911236 h 1355079"/>
                    <a:gd name="connsiteX85" fmla="*/ 7701 w 15403"/>
                    <a:gd name="connsiteY85" fmla="*/ 918938 h 1355079"/>
                    <a:gd name="connsiteX86" fmla="*/ 15403 w 15403"/>
                    <a:gd name="connsiteY86" fmla="*/ 911236 h 1355079"/>
                    <a:gd name="connsiteX87" fmla="*/ 7701 w 15403"/>
                    <a:gd name="connsiteY87" fmla="*/ 903534 h 1355079"/>
                    <a:gd name="connsiteX88" fmla="*/ 0 w 15403"/>
                    <a:gd name="connsiteY88" fmla="*/ 911236 h 1355079"/>
                    <a:gd name="connsiteX89" fmla="*/ 0 w 15403"/>
                    <a:gd name="connsiteY89" fmla="*/ 911236 h 1355079"/>
                    <a:gd name="connsiteX90" fmla="*/ 0 w 15403"/>
                    <a:gd name="connsiteY90" fmla="*/ 880098 h 1355079"/>
                    <a:gd name="connsiteX91" fmla="*/ 7701 w 15403"/>
                    <a:gd name="connsiteY91" fmla="*/ 887800 h 1355079"/>
                    <a:gd name="connsiteX92" fmla="*/ 15403 w 15403"/>
                    <a:gd name="connsiteY92" fmla="*/ 880098 h 1355079"/>
                    <a:gd name="connsiteX93" fmla="*/ 7701 w 15403"/>
                    <a:gd name="connsiteY93" fmla="*/ 872397 h 1355079"/>
                    <a:gd name="connsiteX94" fmla="*/ 0 w 15403"/>
                    <a:gd name="connsiteY94" fmla="*/ 880098 h 1355079"/>
                    <a:gd name="connsiteX95" fmla="*/ 0 w 15403"/>
                    <a:gd name="connsiteY95" fmla="*/ 880098 h 1355079"/>
                    <a:gd name="connsiteX96" fmla="*/ 0 w 15403"/>
                    <a:gd name="connsiteY96" fmla="*/ 848851 h 1355079"/>
                    <a:gd name="connsiteX97" fmla="*/ 7701 w 15403"/>
                    <a:gd name="connsiteY97" fmla="*/ 856553 h 1355079"/>
                    <a:gd name="connsiteX98" fmla="*/ 15403 w 15403"/>
                    <a:gd name="connsiteY98" fmla="*/ 848851 h 1355079"/>
                    <a:gd name="connsiteX99" fmla="*/ 7701 w 15403"/>
                    <a:gd name="connsiteY99" fmla="*/ 841149 h 1355079"/>
                    <a:gd name="connsiteX100" fmla="*/ 0 w 15403"/>
                    <a:gd name="connsiteY100" fmla="*/ 848851 h 1355079"/>
                    <a:gd name="connsiteX101" fmla="*/ 0 w 15403"/>
                    <a:gd name="connsiteY101" fmla="*/ 848851 h 1355079"/>
                    <a:gd name="connsiteX102" fmla="*/ 0 w 15403"/>
                    <a:gd name="connsiteY102" fmla="*/ 817714 h 1355079"/>
                    <a:gd name="connsiteX103" fmla="*/ 7701 w 15403"/>
                    <a:gd name="connsiteY103" fmla="*/ 825416 h 1355079"/>
                    <a:gd name="connsiteX104" fmla="*/ 15403 w 15403"/>
                    <a:gd name="connsiteY104" fmla="*/ 817714 h 1355079"/>
                    <a:gd name="connsiteX105" fmla="*/ 7701 w 15403"/>
                    <a:gd name="connsiteY105" fmla="*/ 810012 h 1355079"/>
                    <a:gd name="connsiteX106" fmla="*/ 0 w 15403"/>
                    <a:gd name="connsiteY106" fmla="*/ 817714 h 1355079"/>
                    <a:gd name="connsiteX107" fmla="*/ 0 w 15403"/>
                    <a:gd name="connsiteY107" fmla="*/ 817714 h 1355079"/>
                    <a:gd name="connsiteX108" fmla="*/ 0 w 15403"/>
                    <a:gd name="connsiteY108" fmla="*/ 786577 h 1355079"/>
                    <a:gd name="connsiteX109" fmla="*/ 7701 w 15403"/>
                    <a:gd name="connsiteY109" fmla="*/ 794279 h 1355079"/>
                    <a:gd name="connsiteX110" fmla="*/ 15403 w 15403"/>
                    <a:gd name="connsiteY110" fmla="*/ 786577 h 1355079"/>
                    <a:gd name="connsiteX111" fmla="*/ 7701 w 15403"/>
                    <a:gd name="connsiteY111" fmla="*/ 778875 h 1355079"/>
                    <a:gd name="connsiteX112" fmla="*/ 0 w 15403"/>
                    <a:gd name="connsiteY112" fmla="*/ 786577 h 1355079"/>
                    <a:gd name="connsiteX113" fmla="*/ 0 w 15403"/>
                    <a:gd name="connsiteY113" fmla="*/ 786577 h 1355079"/>
                    <a:gd name="connsiteX114" fmla="*/ 0 w 15403"/>
                    <a:gd name="connsiteY114" fmla="*/ 755439 h 1355079"/>
                    <a:gd name="connsiteX115" fmla="*/ 7701 w 15403"/>
                    <a:gd name="connsiteY115" fmla="*/ 763141 h 1355079"/>
                    <a:gd name="connsiteX116" fmla="*/ 15403 w 15403"/>
                    <a:gd name="connsiteY116" fmla="*/ 755439 h 1355079"/>
                    <a:gd name="connsiteX117" fmla="*/ 7701 w 15403"/>
                    <a:gd name="connsiteY117" fmla="*/ 747737 h 1355079"/>
                    <a:gd name="connsiteX118" fmla="*/ 0 w 15403"/>
                    <a:gd name="connsiteY118" fmla="*/ 755439 h 1355079"/>
                    <a:gd name="connsiteX119" fmla="*/ 0 w 15403"/>
                    <a:gd name="connsiteY119" fmla="*/ 755439 h 1355079"/>
                    <a:gd name="connsiteX120" fmla="*/ 0 w 15403"/>
                    <a:gd name="connsiteY120" fmla="*/ 724302 h 1355079"/>
                    <a:gd name="connsiteX121" fmla="*/ 7701 w 15403"/>
                    <a:gd name="connsiteY121" fmla="*/ 732004 h 1355079"/>
                    <a:gd name="connsiteX122" fmla="*/ 15403 w 15403"/>
                    <a:gd name="connsiteY122" fmla="*/ 724302 h 1355079"/>
                    <a:gd name="connsiteX123" fmla="*/ 7701 w 15403"/>
                    <a:gd name="connsiteY123" fmla="*/ 716600 h 1355079"/>
                    <a:gd name="connsiteX124" fmla="*/ 0 w 15403"/>
                    <a:gd name="connsiteY124" fmla="*/ 724302 h 1355079"/>
                    <a:gd name="connsiteX125" fmla="*/ 0 w 15403"/>
                    <a:gd name="connsiteY125" fmla="*/ 724302 h 1355079"/>
                    <a:gd name="connsiteX126" fmla="*/ 0 w 15403"/>
                    <a:gd name="connsiteY126" fmla="*/ 693165 h 1355079"/>
                    <a:gd name="connsiteX127" fmla="*/ 7701 w 15403"/>
                    <a:gd name="connsiteY127" fmla="*/ 700866 h 1355079"/>
                    <a:gd name="connsiteX128" fmla="*/ 15403 w 15403"/>
                    <a:gd name="connsiteY128" fmla="*/ 693165 h 1355079"/>
                    <a:gd name="connsiteX129" fmla="*/ 7701 w 15403"/>
                    <a:gd name="connsiteY129" fmla="*/ 685463 h 1355079"/>
                    <a:gd name="connsiteX130" fmla="*/ 0 w 15403"/>
                    <a:gd name="connsiteY130" fmla="*/ 693165 h 1355079"/>
                    <a:gd name="connsiteX131" fmla="*/ 0 w 15403"/>
                    <a:gd name="connsiteY131" fmla="*/ 693165 h 1355079"/>
                    <a:gd name="connsiteX132" fmla="*/ 0 w 15403"/>
                    <a:gd name="connsiteY132" fmla="*/ 661918 h 1355079"/>
                    <a:gd name="connsiteX133" fmla="*/ 7701 w 15403"/>
                    <a:gd name="connsiteY133" fmla="*/ 669619 h 1355079"/>
                    <a:gd name="connsiteX134" fmla="*/ 15403 w 15403"/>
                    <a:gd name="connsiteY134" fmla="*/ 661918 h 1355079"/>
                    <a:gd name="connsiteX135" fmla="*/ 7701 w 15403"/>
                    <a:gd name="connsiteY135" fmla="*/ 654216 h 1355079"/>
                    <a:gd name="connsiteX136" fmla="*/ 0 w 15403"/>
                    <a:gd name="connsiteY136" fmla="*/ 661918 h 1355079"/>
                    <a:gd name="connsiteX137" fmla="*/ 0 w 15403"/>
                    <a:gd name="connsiteY137" fmla="*/ 661918 h 1355079"/>
                    <a:gd name="connsiteX138" fmla="*/ 0 w 15403"/>
                    <a:gd name="connsiteY138" fmla="*/ 630780 h 1355079"/>
                    <a:gd name="connsiteX139" fmla="*/ 7701 w 15403"/>
                    <a:gd name="connsiteY139" fmla="*/ 638482 h 1355079"/>
                    <a:gd name="connsiteX140" fmla="*/ 15403 w 15403"/>
                    <a:gd name="connsiteY140" fmla="*/ 630780 h 1355079"/>
                    <a:gd name="connsiteX141" fmla="*/ 7701 w 15403"/>
                    <a:gd name="connsiteY141" fmla="*/ 623078 h 1355079"/>
                    <a:gd name="connsiteX142" fmla="*/ 0 w 15403"/>
                    <a:gd name="connsiteY142" fmla="*/ 630780 h 1355079"/>
                    <a:gd name="connsiteX143" fmla="*/ 0 w 15403"/>
                    <a:gd name="connsiteY143" fmla="*/ 630780 h 1355079"/>
                    <a:gd name="connsiteX144" fmla="*/ 0 w 15403"/>
                    <a:gd name="connsiteY144" fmla="*/ 599643 h 1355079"/>
                    <a:gd name="connsiteX145" fmla="*/ 7701 w 15403"/>
                    <a:gd name="connsiteY145" fmla="*/ 607345 h 1355079"/>
                    <a:gd name="connsiteX146" fmla="*/ 15403 w 15403"/>
                    <a:gd name="connsiteY146" fmla="*/ 599643 h 1355079"/>
                    <a:gd name="connsiteX147" fmla="*/ 7701 w 15403"/>
                    <a:gd name="connsiteY147" fmla="*/ 591941 h 1355079"/>
                    <a:gd name="connsiteX148" fmla="*/ 0 w 15403"/>
                    <a:gd name="connsiteY148" fmla="*/ 599643 h 1355079"/>
                    <a:gd name="connsiteX149" fmla="*/ 0 w 15403"/>
                    <a:gd name="connsiteY149" fmla="*/ 599643 h 1355079"/>
                    <a:gd name="connsiteX150" fmla="*/ 0 w 15403"/>
                    <a:gd name="connsiteY150" fmla="*/ 568505 h 1355079"/>
                    <a:gd name="connsiteX151" fmla="*/ 7701 w 15403"/>
                    <a:gd name="connsiteY151" fmla="*/ 576207 h 1355079"/>
                    <a:gd name="connsiteX152" fmla="*/ 15403 w 15403"/>
                    <a:gd name="connsiteY152" fmla="*/ 568505 h 1355079"/>
                    <a:gd name="connsiteX153" fmla="*/ 7701 w 15403"/>
                    <a:gd name="connsiteY153" fmla="*/ 560804 h 1355079"/>
                    <a:gd name="connsiteX154" fmla="*/ 0 w 15403"/>
                    <a:gd name="connsiteY154" fmla="*/ 568505 h 1355079"/>
                    <a:gd name="connsiteX155" fmla="*/ 0 w 15403"/>
                    <a:gd name="connsiteY155" fmla="*/ 568505 h 1355079"/>
                    <a:gd name="connsiteX156" fmla="*/ 0 w 15403"/>
                    <a:gd name="connsiteY156" fmla="*/ 537368 h 1355079"/>
                    <a:gd name="connsiteX157" fmla="*/ 7701 w 15403"/>
                    <a:gd name="connsiteY157" fmla="*/ 545070 h 1355079"/>
                    <a:gd name="connsiteX158" fmla="*/ 15403 w 15403"/>
                    <a:gd name="connsiteY158" fmla="*/ 537368 h 1355079"/>
                    <a:gd name="connsiteX159" fmla="*/ 7701 w 15403"/>
                    <a:gd name="connsiteY159" fmla="*/ 529666 h 1355079"/>
                    <a:gd name="connsiteX160" fmla="*/ 0 w 15403"/>
                    <a:gd name="connsiteY160" fmla="*/ 537368 h 1355079"/>
                    <a:gd name="connsiteX161" fmla="*/ 0 w 15403"/>
                    <a:gd name="connsiteY161" fmla="*/ 537368 h 1355079"/>
                    <a:gd name="connsiteX162" fmla="*/ 0 w 15403"/>
                    <a:gd name="connsiteY162" fmla="*/ 506121 h 1355079"/>
                    <a:gd name="connsiteX163" fmla="*/ 7701 w 15403"/>
                    <a:gd name="connsiteY163" fmla="*/ 513823 h 1355079"/>
                    <a:gd name="connsiteX164" fmla="*/ 15403 w 15403"/>
                    <a:gd name="connsiteY164" fmla="*/ 506121 h 1355079"/>
                    <a:gd name="connsiteX165" fmla="*/ 7701 w 15403"/>
                    <a:gd name="connsiteY165" fmla="*/ 498419 h 1355079"/>
                    <a:gd name="connsiteX166" fmla="*/ 0 w 15403"/>
                    <a:gd name="connsiteY166" fmla="*/ 506121 h 1355079"/>
                    <a:gd name="connsiteX167" fmla="*/ 0 w 15403"/>
                    <a:gd name="connsiteY167" fmla="*/ 506121 h 1355079"/>
                    <a:gd name="connsiteX168" fmla="*/ 0 w 15403"/>
                    <a:gd name="connsiteY168" fmla="*/ 474984 h 1355079"/>
                    <a:gd name="connsiteX169" fmla="*/ 7701 w 15403"/>
                    <a:gd name="connsiteY169" fmla="*/ 482685 h 1355079"/>
                    <a:gd name="connsiteX170" fmla="*/ 15403 w 15403"/>
                    <a:gd name="connsiteY170" fmla="*/ 474984 h 1355079"/>
                    <a:gd name="connsiteX171" fmla="*/ 7701 w 15403"/>
                    <a:gd name="connsiteY171" fmla="*/ 467282 h 1355079"/>
                    <a:gd name="connsiteX172" fmla="*/ 0 w 15403"/>
                    <a:gd name="connsiteY172" fmla="*/ 474984 h 1355079"/>
                    <a:gd name="connsiteX173" fmla="*/ 0 w 15403"/>
                    <a:gd name="connsiteY173" fmla="*/ 474984 h 1355079"/>
                    <a:gd name="connsiteX174" fmla="*/ 0 w 15403"/>
                    <a:gd name="connsiteY174" fmla="*/ 443846 h 1355079"/>
                    <a:gd name="connsiteX175" fmla="*/ 7701 w 15403"/>
                    <a:gd name="connsiteY175" fmla="*/ 451548 h 1355079"/>
                    <a:gd name="connsiteX176" fmla="*/ 15403 w 15403"/>
                    <a:gd name="connsiteY176" fmla="*/ 443846 h 1355079"/>
                    <a:gd name="connsiteX177" fmla="*/ 7701 w 15403"/>
                    <a:gd name="connsiteY177" fmla="*/ 436144 h 1355079"/>
                    <a:gd name="connsiteX178" fmla="*/ 0 w 15403"/>
                    <a:gd name="connsiteY178" fmla="*/ 443846 h 1355079"/>
                    <a:gd name="connsiteX179" fmla="*/ 0 w 15403"/>
                    <a:gd name="connsiteY179" fmla="*/ 443846 h 1355079"/>
                    <a:gd name="connsiteX180" fmla="*/ 0 w 15403"/>
                    <a:gd name="connsiteY180" fmla="*/ 412709 h 1355079"/>
                    <a:gd name="connsiteX181" fmla="*/ 7701 w 15403"/>
                    <a:gd name="connsiteY181" fmla="*/ 420411 h 1355079"/>
                    <a:gd name="connsiteX182" fmla="*/ 15403 w 15403"/>
                    <a:gd name="connsiteY182" fmla="*/ 412709 h 1355079"/>
                    <a:gd name="connsiteX183" fmla="*/ 7701 w 15403"/>
                    <a:gd name="connsiteY183" fmla="*/ 405007 h 1355079"/>
                    <a:gd name="connsiteX184" fmla="*/ 0 w 15403"/>
                    <a:gd name="connsiteY184" fmla="*/ 412709 h 1355079"/>
                    <a:gd name="connsiteX185" fmla="*/ 0 w 15403"/>
                    <a:gd name="connsiteY185" fmla="*/ 412709 h 1355079"/>
                    <a:gd name="connsiteX186" fmla="*/ 0 w 15403"/>
                    <a:gd name="connsiteY186" fmla="*/ 381572 h 1355079"/>
                    <a:gd name="connsiteX187" fmla="*/ 7701 w 15403"/>
                    <a:gd name="connsiteY187" fmla="*/ 389274 h 1355079"/>
                    <a:gd name="connsiteX188" fmla="*/ 15403 w 15403"/>
                    <a:gd name="connsiteY188" fmla="*/ 381572 h 1355079"/>
                    <a:gd name="connsiteX189" fmla="*/ 7701 w 15403"/>
                    <a:gd name="connsiteY189" fmla="*/ 373870 h 1355079"/>
                    <a:gd name="connsiteX190" fmla="*/ 0 w 15403"/>
                    <a:gd name="connsiteY190" fmla="*/ 381572 h 1355079"/>
                    <a:gd name="connsiteX191" fmla="*/ 0 w 15403"/>
                    <a:gd name="connsiteY191" fmla="*/ 381572 h 1355079"/>
                    <a:gd name="connsiteX192" fmla="*/ 0 w 15403"/>
                    <a:gd name="connsiteY192" fmla="*/ 350435 h 1355079"/>
                    <a:gd name="connsiteX193" fmla="*/ 7701 w 15403"/>
                    <a:gd name="connsiteY193" fmla="*/ 358136 h 1355079"/>
                    <a:gd name="connsiteX194" fmla="*/ 15403 w 15403"/>
                    <a:gd name="connsiteY194" fmla="*/ 350435 h 1355079"/>
                    <a:gd name="connsiteX195" fmla="*/ 7701 w 15403"/>
                    <a:gd name="connsiteY195" fmla="*/ 342733 h 1355079"/>
                    <a:gd name="connsiteX196" fmla="*/ 0 w 15403"/>
                    <a:gd name="connsiteY196" fmla="*/ 350435 h 1355079"/>
                    <a:gd name="connsiteX197" fmla="*/ 0 w 15403"/>
                    <a:gd name="connsiteY197" fmla="*/ 350435 h 1355079"/>
                    <a:gd name="connsiteX198" fmla="*/ 0 w 15403"/>
                    <a:gd name="connsiteY198" fmla="*/ 319187 h 1355079"/>
                    <a:gd name="connsiteX199" fmla="*/ 7701 w 15403"/>
                    <a:gd name="connsiteY199" fmla="*/ 326889 h 1355079"/>
                    <a:gd name="connsiteX200" fmla="*/ 15403 w 15403"/>
                    <a:gd name="connsiteY200" fmla="*/ 319187 h 1355079"/>
                    <a:gd name="connsiteX201" fmla="*/ 7701 w 15403"/>
                    <a:gd name="connsiteY201" fmla="*/ 311485 h 1355079"/>
                    <a:gd name="connsiteX202" fmla="*/ 0 w 15403"/>
                    <a:gd name="connsiteY202" fmla="*/ 319187 h 1355079"/>
                    <a:gd name="connsiteX203" fmla="*/ 0 w 15403"/>
                    <a:gd name="connsiteY203" fmla="*/ 319187 h 1355079"/>
                    <a:gd name="connsiteX204" fmla="*/ 0 w 15403"/>
                    <a:gd name="connsiteY204" fmla="*/ 288050 h 1355079"/>
                    <a:gd name="connsiteX205" fmla="*/ 7701 w 15403"/>
                    <a:gd name="connsiteY205" fmla="*/ 295752 h 1355079"/>
                    <a:gd name="connsiteX206" fmla="*/ 15403 w 15403"/>
                    <a:gd name="connsiteY206" fmla="*/ 288050 h 1355079"/>
                    <a:gd name="connsiteX207" fmla="*/ 7701 w 15403"/>
                    <a:gd name="connsiteY207" fmla="*/ 280348 h 1355079"/>
                    <a:gd name="connsiteX208" fmla="*/ 0 w 15403"/>
                    <a:gd name="connsiteY208" fmla="*/ 288050 h 1355079"/>
                    <a:gd name="connsiteX209" fmla="*/ 0 w 15403"/>
                    <a:gd name="connsiteY209" fmla="*/ 288050 h 1355079"/>
                    <a:gd name="connsiteX210" fmla="*/ 0 w 15403"/>
                    <a:gd name="connsiteY210" fmla="*/ 256913 h 1355079"/>
                    <a:gd name="connsiteX211" fmla="*/ 7701 w 15403"/>
                    <a:gd name="connsiteY211" fmla="*/ 264614 h 1355079"/>
                    <a:gd name="connsiteX212" fmla="*/ 15403 w 15403"/>
                    <a:gd name="connsiteY212" fmla="*/ 256913 h 1355079"/>
                    <a:gd name="connsiteX213" fmla="*/ 7701 w 15403"/>
                    <a:gd name="connsiteY213" fmla="*/ 249211 h 1355079"/>
                    <a:gd name="connsiteX214" fmla="*/ 0 w 15403"/>
                    <a:gd name="connsiteY214" fmla="*/ 256913 h 1355079"/>
                    <a:gd name="connsiteX215" fmla="*/ 0 w 15403"/>
                    <a:gd name="connsiteY215" fmla="*/ 256913 h 1355079"/>
                    <a:gd name="connsiteX216" fmla="*/ 0 w 15403"/>
                    <a:gd name="connsiteY216" fmla="*/ 225775 h 1355079"/>
                    <a:gd name="connsiteX217" fmla="*/ 7701 w 15403"/>
                    <a:gd name="connsiteY217" fmla="*/ 233477 h 1355079"/>
                    <a:gd name="connsiteX218" fmla="*/ 15403 w 15403"/>
                    <a:gd name="connsiteY218" fmla="*/ 225775 h 1355079"/>
                    <a:gd name="connsiteX219" fmla="*/ 7701 w 15403"/>
                    <a:gd name="connsiteY219" fmla="*/ 218073 h 1355079"/>
                    <a:gd name="connsiteX220" fmla="*/ 0 w 15403"/>
                    <a:gd name="connsiteY220" fmla="*/ 225775 h 1355079"/>
                    <a:gd name="connsiteX221" fmla="*/ 0 w 15403"/>
                    <a:gd name="connsiteY221" fmla="*/ 225775 h 1355079"/>
                    <a:gd name="connsiteX222" fmla="*/ 0 w 15403"/>
                    <a:gd name="connsiteY222" fmla="*/ 194638 h 1355079"/>
                    <a:gd name="connsiteX223" fmla="*/ 7701 w 15403"/>
                    <a:gd name="connsiteY223" fmla="*/ 202340 h 1355079"/>
                    <a:gd name="connsiteX224" fmla="*/ 15403 w 15403"/>
                    <a:gd name="connsiteY224" fmla="*/ 194638 h 1355079"/>
                    <a:gd name="connsiteX225" fmla="*/ 7701 w 15403"/>
                    <a:gd name="connsiteY225" fmla="*/ 186936 h 1355079"/>
                    <a:gd name="connsiteX226" fmla="*/ 0 w 15403"/>
                    <a:gd name="connsiteY226" fmla="*/ 194638 h 1355079"/>
                    <a:gd name="connsiteX227" fmla="*/ 0 w 15403"/>
                    <a:gd name="connsiteY227" fmla="*/ 194638 h 1355079"/>
                    <a:gd name="connsiteX228" fmla="*/ 0 w 15403"/>
                    <a:gd name="connsiteY228" fmla="*/ 163501 h 1355079"/>
                    <a:gd name="connsiteX229" fmla="*/ 7701 w 15403"/>
                    <a:gd name="connsiteY229" fmla="*/ 171203 h 1355079"/>
                    <a:gd name="connsiteX230" fmla="*/ 15403 w 15403"/>
                    <a:gd name="connsiteY230" fmla="*/ 163501 h 1355079"/>
                    <a:gd name="connsiteX231" fmla="*/ 7701 w 15403"/>
                    <a:gd name="connsiteY231" fmla="*/ 155799 h 1355079"/>
                    <a:gd name="connsiteX232" fmla="*/ 0 w 15403"/>
                    <a:gd name="connsiteY232" fmla="*/ 163501 h 1355079"/>
                    <a:gd name="connsiteX233" fmla="*/ 0 w 15403"/>
                    <a:gd name="connsiteY233" fmla="*/ 163501 h 1355079"/>
                    <a:gd name="connsiteX234" fmla="*/ 0 w 15403"/>
                    <a:gd name="connsiteY234" fmla="*/ 132253 h 1355079"/>
                    <a:gd name="connsiteX235" fmla="*/ 7701 w 15403"/>
                    <a:gd name="connsiteY235" fmla="*/ 139955 h 1355079"/>
                    <a:gd name="connsiteX236" fmla="*/ 15403 w 15403"/>
                    <a:gd name="connsiteY236" fmla="*/ 132253 h 1355079"/>
                    <a:gd name="connsiteX237" fmla="*/ 7701 w 15403"/>
                    <a:gd name="connsiteY237" fmla="*/ 124552 h 1355079"/>
                    <a:gd name="connsiteX238" fmla="*/ 0 w 15403"/>
                    <a:gd name="connsiteY238" fmla="*/ 132253 h 1355079"/>
                    <a:gd name="connsiteX239" fmla="*/ 0 w 15403"/>
                    <a:gd name="connsiteY239" fmla="*/ 132253 h 1355079"/>
                    <a:gd name="connsiteX240" fmla="*/ 0 w 15403"/>
                    <a:gd name="connsiteY240" fmla="*/ 101116 h 1355079"/>
                    <a:gd name="connsiteX241" fmla="*/ 7701 w 15403"/>
                    <a:gd name="connsiteY241" fmla="*/ 108818 h 1355079"/>
                    <a:gd name="connsiteX242" fmla="*/ 15403 w 15403"/>
                    <a:gd name="connsiteY242" fmla="*/ 101116 h 1355079"/>
                    <a:gd name="connsiteX243" fmla="*/ 7701 w 15403"/>
                    <a:gd name="connsiteY243" fmla="*/ 93414 h 1355079"/>
                    <a:gd name="connsiteX244" fmla="*/ 0 w 15403"/>
                    <a:gd name="connsiteY244" fmla="*/ 101116 h 1355079"/>
                    <a:gd name="connsiteX245" fmla="*/ 0 w 15403"/>
                    <a:gd name="connsiteY245" fmla="*/ 101116 h 1355079"/>
                    <a:gd name="connsiteX246" fmla="*/ 0 w 15403"/>
                    <a:gd name="connsiteY246" fmla="*/ 69979 h 1355079"/>
                    <a:gd name="connsiteX247" fmla="*/ 7701 w 15403"/>
                    <a:gd name="connsiteY247" fmla="*/ 77681 h 1355079"/>
                    <a:gd name="connsiteX248" fmla="*/ 15403 w 15403"/>
                    <a:gd name="connsiteY248" fmla="*/ 69979 h 1355079"/>
                    <a:gd name="connsiteX249" fmla="*/ 7701 w 15403"/>
                    <a:gd name="connsiteY249" fmla="*/ 62277 h 1355079"/>
                    <a:gd name="connsiteX250" fmla="*/ 0 w 15403"/>
                    <a:gd name="connsiteY250" fmla="*/ 69979 h 1355079"/>
                    <a:gd name="connsiteX251" fmla="*/ 0 w 15403"/>
                    <a:gd name="connsiteY251" fmla="*/ 69979 h 1355079"/>
                    <a:gd name="connsiteX252" fmla="*/ 0 w 15403"/>
                    <a:gd name="connsiteY252" fmla="*/ 38842 h 1355079"/>
                    <a:gd name="connsiteX253" fmla="*/ 7701 w 15403"/>
                    <a:gd name="connsiteY253" fmla="*/ 46543 h 1355079"/>
                    <a:gd name="connsiteX254" fmla="*/ 15403 w 15403"/>
                    <a:gd name="connsiteY254" fmla="*/ 38842 h 1355079"/>
                    <a:gd name="connsiteX255" fmla="*/ 7701 w 15403"/>
                    <a:gd name="connsiteY255" fmla="*/ 31140 h 1355079"/>
                    <a:gd name="connsiteX256" fmla="*/ 0 w 15403"/>
                    <a:gd name="connsiteY256" fmla="*/ 38842 h 1355079"/>
                    <a:gd name="connsiteX257" fmla="*/ 0 w 15403"/>
                    <a:gd name="connsiteY257" fmla="*/ 38842 h 1355079"/>
                    <a:gd name="connsiteX258" fmla="*/ 0 w 15403"/>
                    <a:gd name="connsiteY258" fmla="*/ 7704 h 1355079"/>
                    <a:gd name="connsiteX259" fmla="*/ 7701 w 15403"/>
                    <a:gd name="connsiteY259" fmla="*/ 15406 h 1355079"/>
                    <a:gd name="connsiteX260" fmla="*/ 15403 w 15403"/>
                    <a:gd name="connsiteY260" fmla="*/ 7704 h 1355079"/>
                    <a:gd name="connsiteX261" fmla="*/ 7701 w 15403"/>
                    <a:gd name="connsiteY261" fmla="*/ 3 h 1355079"/>
                    <a:gd name="connsiteX262" fmla="*/ 0 w 15403"/>
                    <a:gd name="connsiteY262" fmla="*/ 7704 h 1355079"/>
                    <a:gd name="connsiteX263" fmla="*/ 0 w 15403"/>
                    <a:gd name="connsiteY263" fmla="*/ 7704 h 135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</a:cxnLst>
                  <a:rect l="l" t="t" r="r" b="b"/>
                  <a:pathLst>
                    <a:path w="15403" h="1355079">
                      <a:moveTo>
                        <a:pt x="0" y="1347378"/>
                      </a:moveTo>
                      <a:cubicBezTo>
                        <a:pt x="0" y="1351669"/>
                        <a:pt x="3411" y="1355080"/>
                        <a:pt x="7701" y="1355080"/>
                      </a:cubicBezTo>
                      <a:cubicBezTo>
                        <a:pt x="11992" y="1355080"/>
                        <a:pt x="15403" y="1351559"/>
                        <a:pt x="15403" y="1347378"/>
                      </a:cubicBezTo>
                      <a:cubicBezTo>
                        <a:pt x="15403" y="1343087"/>
                        <a:pt x="11992" y="1339676"/>
                        <a:pt x="7701" y="1339676"/>
                      </a:cubicBezTo>
                      <a:cubicBezTo>
                        <a:pt x="3521" y="1339676"/>
                        <a:pt x="0" y="1343087"/>
                        <a:pt x="0" y="1347378"/>
                      </a:cubicBezTo>
                      <a:lnTo>
                        <a:pt x="0" y="1347378"/>
                      </a:lnTo>
                      <a:close/>
                      <a:moveTo>
                        <a:pt x="0" y="1316241"/>
                      </a:moveTo>
                      <a:cubicBezTo>
                        <a:pt x="0" y="1320532"/>
                        <a:pt x="3411" y="1323942"/>
                        <a:pt x="7701" y="1323942"/>
                      </a:cubicBezTo>
                      <a:cubicBezTo>
                        <a:pt x="11992" y="1323942"/>
                        <a:pt x="15403" y="1320421"/>
                        <a:pt x="15403" y="1316241"/>
                      </a:cubicBezTo>
                      <a:cubicBezTo>
                        <a:pt x="15403" y="1311950"/>
                        <a:pt x="11992" y="1308539"/>
                        <a:pt x="7701" y="1308539"/>
                      </a:cubicBezTo>
                      <a:cubicBezTo>
                        <a:pt x="3521" y="1308539"/>
                        <a:pt x="0" y="1311950"/>
                        <a:pt x="0" y="1316241"/>
                      </a:cubicBezTo>
                      <a:lnTo>
                        <a:pt x="0" y="1316241"/>
                      </a:lnTo>
                      <a:close/>
                      <a:moveTo>
                        <a:pt x="0" y="1285103"/>
                      </a:moveTo>
                      <a:cubicBezTo>
                        <a:pt x="0" y="1289394"/>
                        <a:pt x="3411" y="1292805"/>
                        <a:pt x="7701" y="1292805"/>
                      </a:cubicBezTo>
                      <a:cubicBezTo>
                        <a:pt x="11992" y="1292805"/>
                        <a:pt x="15403" y="1289284"/>
                        <a:pt x="15403" y="1285103"/>
                      </a:cubicBezTo>
                      <a:cubicBezTo>
                        <a:pt x="15403" y="1280812"/>
                        <a:pt x="11992" y="1277402"/>
                        <a:pt x="7701" y="1277402"/>
                      </a:cubicBezTo>
                      <a:cubicBezTo>
                        <a:pt x="3521" y="1277402"/>
                        <a:pt x="0" y="1280812"/>
                        <a:pt x="0" y="1285103"/>
                      </a:cubicBezTo>
                      <a:lnTo>
                        <a:pt x="0" y="1285103"/>
                      </a:lnTo>
                      <a:close/>
                      <a:moveTo>
                        <a:pt x="0" y="1253966"/>
                      </a:moveTo>
                      <a:cubicBezTo>
                        <a:pt x="0" y="1258257"/>
                        <a:pt x="3411" y="1261668"/>
                        <a:pt x="7701" y="1261668"/>
                      </a:cubicBezTo>
                      <a:cubicBezTo>
                        <a:pt x="11992" y="1261668"/>
                        <a:pt x="15403" y="1258147"/>
                        <a:pt x="15403" y="1253966"/>
                      </a:cubicBezTo>
                      <a:cubicBezTo>
                        <a:pt x="15403" y="1249675"/>
                        <a:pt x="11992" y="1246264"/>
                        <a:pt x="7701" y="1246264"/>
                      </a:cubicBezTo>
                      <a:cubicBezTo>
                        <a:pt x="3521" y="1246154"/>
                        <a:pt x="0" y="1249675"/>
                        <a:pt x="0" y="1253966"/>
                      </a:cubicBezTo>
                      <a:lnTo>
                        <a:pt x="0" y="1253966"/>
                      </a:lnTo>
                      <a:close/>
                      <a:moveTo>
                        <a:pt x="0" y="1222829"/>
                      </a:moveTo>
                      <a:cubicBezTo>
                        <a:pt x="0" y="1227120"/>
                        <a:pt x="3411" y="1230531"/>
                        <a:pt x="7701" y="1230531"/>
                      </a:cubicBezTo>
                      <a:cubicBezTo>
                        <a:pt x="11992" y="1230531"/>
                        <a:pt x="15403" y="1227010"/>
                        <a:pt x="15403" y="1222829"/>
                      </a:cubicBezTo>
                      <a:cubicBezTo>
                        <a:pt x="15403" y="1218538"/>
                        <a:pt x="11992" y="1215127"/>
                        <a:pt x="7701" y="1215127"/>
                      </a:cubicBezTo>
                      <a:cubicBezTo>
                        <a:pt x="3521" y="1215017"/>
                        <a:pt x="0" y="1218538"/>
                        <a:pt x="0" y="1222829"/>
                      </a:cubicBezTo>
                      <a:lnTo>
                        <a:pt x="0" y="1222829"/>
                      </a:lnTo>
                      <a:close/>
                      <a:moveTo>
                        <a:pt x="0" y="1191581"/>
                      </a:moveTo>
                      <a:cubicBezTo>
                        <a:pt x="0" y="1195873"/>
                        <a:pt x="3411" y="1199283"/>
                        <a:pt x="7701" y="1199283"/>
                      </a:cubicBezTo>
                      <a:cubicBezTo>
                        <a:pt x="11992" y="1199283"/>
                        <a:pt x="15403" y="1195762"/>
                        <a:pt x="15403" y="1191581"/>
                      </a:cubicBezTo>
                      <a:cubicBezTo>
                        <a:pt x="15403" y="1187291"/>
                        <a:pt x="11992" y="1183880"/>
                        <a:pt x="7701" y="1183880"/>
                      </a:cubicBezTo>
                      <a:cubicBezTo>
                        <a:pt x="3521" y="1183880"/>
                        <a:pt x="0" y="1187400"/>
                        <a:pt x="0" y="1191581"/>
                      </a:cubicBezTo>
                      <a:lnTo>
                        <a:pt x="0" y="1191581"/>
                      </a:lnTo>
                      <a:close/>
                      <a:moveTo>
                        <a:pt x="0" y="1160444"/>
                      </a:moveTo>
                      <a:cubicBezTo>
                        <a:pt x="0" y="1164735"/>
                        <a:pt x="3411" y="1168146"/>
                        <a:pt x="7701" y="1168146"/>
                      </a:cubicBezTo>
                      <a:cubicBezTo>
                        <a:pt x="11992" y="1168146"/>
                        <a:pt x="15403" y="1164625"/>
                        <a:pt x="15403" y="1160444"/>
                      </a:cubicBezTo>
                      <a:cubicBezTo>
                        <a:pt x="15403" y="1156153"/>
                        <a:pt x="11992" y="1152742"/>
                        <a:pt x="7701" y="1152742"/>
                      </a:cubicBezTo>
                      <a:cubicBezTo>
                        <a:pt x="3521" y="1152742"/>
                        <a:pt x="0" y="1156153"/>
                        <a:pt x="0" y="1160444"/>
                      </a:cubicBezTo>
                      <a:lnTo>
                        <a:pt x="0" y="1160444"/>
                      </a:lnTo>
                      <a:close/>
                      <a:moveTo>
                        <a:pt x="0" y="1129307"/>
                      </a:moveTo>
                      <a:cubicBezTo>
                        <a:pt x="0" y="1133598"/>
                        <a:pt x="3411" y="1137009"/>
                        <a:pt x="7701" y="1137009"/>
                      </a:cubicBezTo>
                      <a:cubicBezTo>
                        <a:pt x="11992" y="1137009"/>
                        <a:pt x="15403" y="1133488"/>
                        <a:pt x="15403" y="1129307"/>
                      </a:cubicBezTo>
                      <a:cubicBezTo>
                        <a:pt x="15403" y="1125016"/>
                        <a:pt x="11992" y="1121605"/>
                        <a:pt x="7701" y="1121605"/>
                      </a:cubicBezTo>
                      <a:cubicBezTo>
                        <a:pt x="3521" y="1121605"/>
                        <a:pt x="0" y="1125016"/>
                        <a:pt x="0" y="1129307"/>
                      </a:cubicBezTo>
                      <a:lnTo>
                        <a:pt x="0" y="1129307"/>
                      </a:lnTo>
                      <a:close/>
                      <a:moveTo>
                        <a:pt x="0" y="1098170"/>
                      </a:moveTo>
                      <a:cubicBezTo>
                        <a:pt x="0" y="1102460"/>
                        <a:pt x="3411" y="1105871"/>
                        <a:pt x="7701" y="1105871"/>
                      </a:cubicBezTo>
                      <a:cubicBezTo>
                        <a:pt x="11992" y="1105871"/>
                        <a:pt x="15403" y="1102351"/>
                        <a:pt x="15403" y="1098170"/>
                      </a:cubicBezTo>
                      <a:cubicBezTo>
                        <a:pt x="15403" y="1093878"/>
                        <a:pt x="11992" y="1090468"/>
                        <a:pt x="7701" y="1090468"/>
                      </a:cubicBezTo>
                      <a:cubicBezTo>
                        <a:pt x="3521" y="1090358"/>
                        <a:pt x="0" y="1093878"/>
                        <a:pt x="0" y="1098170"/>
                      </a:cubicBezTo>
                      <a:lnTo>
                        <a:pt x="0" y="1098170"/>
                      </a:lnTo>
                      <a:close/>
                      <a:moveTo>
                        <a:pt x="0" y="1067032"/>
                      </a:moveTo>
                      <a:cubicBezTo>
                        <a:pt x="0" y="1071323"/>
                        <a:pt x="3411" y="1074734"/>
                        <a:pt x="7701" y="1074734"/>
                      </a:cubicBezTo>
                      <a:cubicBezTo>
                        <a:pt x="11992" y="1074734"/>
                        <a:pt x="15403" y="1071213"/>
                        <a:pt x="15403" y="1067032"/>
                      </a:cubicBezTo>
                      <a:cubicBezTo>
                        <a:pt x="15403" y="1062741"/>
                        <a:pt x="11992" y="1059331"/>
                        <a:pt x="7701" y="1059331"/>
                      </a:cubicBezTo>
                      <a:cubicBezTo>
                        <a:pt x="3521" y="1059220"/>
                        <a:pt x="0" y="1062741"/>
                        <a:pt x="0" y="1067032"/>
                      </a:cubicBezTo>
                      <a:lnTo>
                        <a:pt x="0" y="1067032"/>
                      </a:lnTo>
                      <a:close/>
                      <a:moveTo>
                        <a:pt x="0" y="1035895"/>
                      </a:moveTo>
                      <a:cubicBezTo>
                        <a:pt x="0" y="1040186"/>
                        <a:pt x="3411" y="1043597"/>
                        <a:pt x="7701" y="1043597"/>
                      </a:cubicBezTo>
                      <a:cubicBezTo>
                        <a:pt x="11992" y="1043597"/>
                        <a:pt x="15403" y="1040076"/>
                        <a:pt x="15403" y="1035895"/>
                      </a:cubicBezTo>
                      <a:cubicBezTo>
                        <a:pt x="15403" y="1031604"/>
                        <a:pt x="11992" y="1028193"/>
                        <a:pt x="7701" y="1028193"/>
                      </a:cubicBezTo>
                      <a:cubicBezTo>
                        <a:pt x="3521" y="1028083"/>
                        <a:pt x="0" y="1031604"/>
                        <a:pt x="0" y="1035895"/>
                      </a:cubicBezTo>
                      <a:lnTo>
                        <a:pt x="0" y="1035895"/>
                      </a:lnTo>
                      <a:close/>
                      <a:moveTo>
                        <a:pt x="0" y="1004648"/>
                      </a:moveTo>
                      <a:cubicBezTo>
                        <a:pt x="0" y="1008939"/>
                        <a:pt x="3411" y="1012349"/>
                        <a:pt x="7701" y="1012349"/>
                      </a:cubicBezTo>
                      <a:cubicBezTo>
                        <a:pt x="11992" y="1012349"/>
                        <a:pt x="15403" y="1008829"/>
                        <a:pt x="15403" y="1004648"/>
                      </a:cubicBezTo>
                      <a:cubicBezTo>
                        <a:pt x="15403" y="1000357"/>
                        <a:pt x="11992" y="996946"/>
                        <a:pt x="7701" y="996946"/>
                      </a:cubicBezTo>
                      <a:cubicBezTo>
                        <a:pt x="3521" y="996946"/>
                        <a:pt x="0" y="1000357"/>
                        <a:pt x="0" y="1004648"/>
                      </a:cubicBezTo>
                      <a:lnTo>
                        <a:pt x="0" y="1004648"/>
                      </a:lnTo>
                      <a:close/>
                      <a:moveTo>
                        <a:pt x="0" y="973510"/>
                      </a:moveTo>
                      <a:cubicBezTo>
                        <a:pt x="0" y="977801"/>
                        <a:pt x="3411" y="981212"/>
                        <a:pt x="7701" y="981212"/>
                      </a:cubicBezTo>
                      <a:cubicBezTo>
                        <a:pt x="11992" y="981212"/>
                        <a:pt x="15403" y="977691"/>
                        <a:pt x="15403" y="973510"/>
                      </a:cubicBezTo>
                      <a:cubicBezTo>
                        <a:pt x="15403" y="969219"/>
                        <a:pt x="11992" y="965809"/>
                        <a:pt x="7701" y="965809"/>
                      </a:cubicBezTo>
                      <a:cubicBezTo>
                        <a:pt x="3521" y="965809"/>
                        <a:pt x="0" y="969219"/>
                        <a:pt x="0" y="973510"/>
                      </a:cubicBezTo>
                      <a:lnTo>
                        <a:pt x="0" y="973510"/>
                      </a:lnTo>
                      <a:close/>
                      <a:moveTo>
                        <a:pt x="0" y="942373"/>
                      </a:moveTo>
                      <a:cubicBezTo>
                        <a:pt x="0" y="946664"/>
                        <a:pt x="3411" y="950075"/>
                        <a:pt x="7701" y="950075"/>
                      </a:cubicBezTo>
                      <a:cubicBezTo>
                        <a:pt x="11992" y="950075"/>
                        <a:pt x="15403" y="946554"/>
                        <a:pt x="15403" y="942373"/>
                      </a:cubicBezTo>
                      <a:cubicBezTo>
                        <a:pt x="15403" y="938082"/>
                        <a:pt x="11992" y="934671"/>
                        <a:pt x="7701" y="934671"/>
                      </a:cubicBezTo>
                      <a:cubicBezTo>
                        <a:pt x="3521" y="934671"/>
                        <a:pt x="0" y="938082"/>
                        <a:pt x="0" y="942373"/>
                      </a:cubicBezTo>
                      <a:lnTo>
                        <a:pt x="0" y="942373"/>
                      </a:lnTo>
                      <a:close/>
                      <a:moveTo>
                        <a:pt x="0" y="911236"/>
                      </a:moveTo>
                      <a:cubicBezTo>
                        <a:pt x="0" y="915527"/>
                        <a:pt x="3411" y="918938"/>
                        <a:pt x="7701" y="918938"/>
                      </a:cubicBezTo>
                      <a:cubicBezTo>
                        <a:pt x="11992" y="918938"/>
                        <a:pt x="15403" y="915417"/>
                        <a:pt x="15403" y="911236"/>
                      </a:cubicBezTo>
                      <a:cubicBezTo>
                        <a:pt x="15403" y="906945"/>
                        <a:pt x="11992" y="903534"/>
                        <a:pt x="7701" y="903534"/>
                      </a:cubicBezTo>
                      <a:cubicBezTo>
                        <a:pt x="3521" y="903424"/>
                        <a:pt x="0" y="906945"/>
                        <a:pt x="0" y="911236"/>
                      </a:cubicBezTo>
                      <a:lnTo>
                        <a:pt x="0" y="911236"/>
                      </a:lnTo>
                      <a:close/>
                      <a:moveTo>
                        <a:pt x="0" y="880098"/>
                      </a:moveTo>
                      <a:cubicBezTo>
                        <a:pt x="0" y="884390"/>
                        <a:pt x="3411" y="887800"/>
                        <a:pt x="7701" y="887800"/>
                      </a:cubicBezTo>
                      <a:cubicBezTo>
                        <a:pt x="11992" y="887800"/>
                        <a:pt x="15403" y="884279"/>
                        <a:pt x="15403" y="880098"/>
                      </a:cubicBezTo>
                      <a:cubicBezTo>
                        <a:pt x="15403" y="875808"/>
                        <a:pt x="11992" y="872397"/>
                        <a:pt x="7701" y="872397"/>
                      </a:cubicBezTo>
                      <a:cubicBezTo>
                        <a:pt x="3521" y="872287"/>
                        <a:pt x="0" y="875808"/>
                        <a:pt x="0" y="880098"/>
                      </a:cubicBezTo>
                      <a:lnTo>
                        <a:pt x="0" y="880098"/>
                      </a:lnTo>
                      <a:close/>
                      <a:moveTo>
                        <a:pt x="0" y="848851"/>
                      </a:moveTo>
                      <a:cubicBezTo>
                        <a:pt x="0" y="853142"/>
                        <a:pt x="3411" y="856553"/>
                        <a:pt x="7701" y="856553"/>
                      </a:cubicBezTo>
                      <a:cubicBezTo>
                        <a:pt x="11992" y="856553"/>
                        <a:pt x="15403" y="853032"/>
                        <a:pt x="15403" y="848851"/>
                      </a:cubicBezTo>
                      <a:cubicBezTo>
                        <a:pt x="15403" y="844560"/>
                        <a:pt x="11992" y="841149"/>
                        <a:pt x="7701" y="841149"/>
                      </a:cubicBezTo>
                      <a:cubicBezTo>
                        <a:pt x="3521" y="841149"/>
                        <a:pt x="0" y="844670"/>
                        <a:pt x="0" y="848851"/>
                      </a:cubicBezTo>
                      <a:lnTo>
                        <a:pt x="0" y="848851"/>
                      </a:lnTo>
                      <a:close/>
                      <a:moveTo>
                        <a:pt x="0" y="817714"/>
                      </a:moveTo>
                      <a:cubicBezTo>
                        <a:pt x="0" y="822005"/>
                        <a:pt x="3411" y="825416"/>
                        <a:pt x="7701" y="825416"/>
                      </a:cubicBezTo>
                      <a:cubicBezTo>
                        <a:pt x="11992" y="825416"/>
                        <a:pt x="15403" y="821895"/>
                        <a:pt x="15403" y="817714"/>
                      </a:cubicBezTo>
                      <a:cubicBezTo>
                        <a:pt x="15403" y="813533"/>
                        <a:pt x="11992" y="810012"/>
                        <a:pt x="7701" y="810012"/>
                      </a:cubicBezTo>
                      <a:cubicBezTo>
                        <a:pt x="3521" y="810012"/>
                        <a:pt x="0" y="813423"/>
                        <a:pt x="0" y="817714"/>
                      </a:cubicBezTo>
                      <a:lnTo>
                        <a:pt x="0" y="817714"/>
                      </a:lnTo>
                      <a:close/>
                      <a:moveTo>
                        <a:pt x="0" y="786577"/>
                      </a:moveTo>
                      <a:cubicBezTo>
                        <a:pt x="0" y="790868"/>
                        <a:pt x="3411" y="794279"/>
                        <a:pt x="7701" y="794279"/>
                      </a:cubicBezTo>
                      <a:cubicBezTo>
                        <a:pt x="11992" y="794279"/>
                        <a:pt x="15403" y="790758"/>
                        <a:pt x="15403" y="786577"/>
                      </a:cubicBezTo>
                      <a:cubicBezTo>
                        <a:pt x="15403" y="782286"/>
                        <a:pt x="11992" y="778875"/>
                        <a:pt x="7701" y="778875"/>
                      </a:cubicBezTo>
                      <a:cubicBezTo>
                        <a:pt x="3521" y="778875"/>
                        <a:pt x="0" y="782286"/>
                        <a:pt x="0" y="786577"/>
                      </a:cubicBezTo>
                      <a:lnTo>
                        <a:pt x="0" y="786577"/>
                      </a:lnTo>
                      <a:close/>
                      <a:moveTo>
                        <a:pt x="0" y="755439"/>
                      </a:moveTo>
                      <a:cubicBezTo>
                        <a:pt x="0" y="759730"/>
                        <a:pt x="3411" y="763141"/>
                        <a:pt x="7701" y="763141"/>
                      </a:cubicBezTo>
                      <a:cubicBezTo>
                        <a:pt x="11992" y="763141"/>
                        <a:pt x="15403" y="759620"/>
                        <a:pt x="15403" y="755439"/>
                      </a:cubicBezTo>
                      <a:cubicBezTo>
                        <a:pt x="15403" y="751148"/>
                        <a:pt x="11992" y="747737"/>
                        <a:pt x="7701" y="747737"/>
                      </a:cubicBezTo>
                      <a:cubicBezTo>
                        <a:pt x="3521" y="747737"/>
                        <a:pt x="0" y="751148"/>
                        <a:pt x="0" y="755439"/>
                      </a:cubicBezTo>
                      <a:lnTo>
                        <a:pt x="0" y="755439"/>
                      </a:lnTo>
                      <a:close/>
                      <a:moveTo>
                        <a:pt x="0" y="724302"/>
                      </a:moveTo>
                      <a:cubicBezTo>
                        <a:pt x="0" y="728593"/>
                        <a:pt x="3411" y="732004"/>
                        <a:pt x="7701" y="732004"/>
                      </a:cubicBezTo>
                      <a:cubicBezTo>
                        <a:pt x="11992" y="732004"/>
                        <a:pt x="15403" y="728483"/>
                        <a:pt x="15403" y="724302"/>
                      </a:cubicBezTo>
                      <a:cubicBezTo>
                        <a:pt x="15403" y="720011"/>
                        <a:pt x="11992" y="716600"/>
                        <a:pt x="7701" y="716600"/>
                      </a:cubicBezTo>
                      <a:cubicBezTo>
                        <a:pt x="3521" y="716490"/>
                        <a:pt x="0" y="720011"/>
                        <a:pt x="0" y="724302"/>
                      </a:cubicBezTo>
                      <a:lnTo>
                        <a:pt x="0" y="724302"/>
                      </a:lnTo>
                      <a:close/>
                      <a:moveTo>
                        <a:pt x="0" y="693165"/>
                      </a:moveTo>
                      <a:cubicBezTo>
                        <a:pt x="0" y="697456"/>
                        <a:pt x="3411" y="700866"/>
                        <a:pt x="7701" y="700866"/>
                      </a:cubicBezTo>
                      <a:cubicBezTo>
                        <a:pt x="11992" y="700866"/>
                        <a:pt x="15403" y="697346"/>
                        <a:pt x="15403" y="693165"/>
                      </a:cubicBezTo>
                      <a:cubicBezTo>
                        <a:pt x="15403" y="688874"/>
                        <a:pt x="11992" y="685463"/>
                        <a:pt x="7701" y="685463"/>
                      </a:cubicBezTo>
                      <a:cubicBezTo>
                        <a:pt x="3521" y="685353"/>
                        <a:pt x="0" y="688874"/>
                        <a:pt x="0" y="693165"/>
                      </a:cubicBezTo>
                      <a:lnTo>
                        <a:pt x="0" y="693165"/>
                      </a:lnTo>
                      <a:close/>
                      <a:moveTo>
                        <a:pt x="0" y="661918"/>
                      </a:moveTo>
                      <a:cubicBezTo>
                        <a:pt x="0" y="666208"/>
                        <a:pt x="3411" y="669619"/>
                        <a:pt x="7701" y="669619"/>
                      </a:cubicBezTo>
                      <a:cubicBezTo>
                        <a:pt x="11992" y="669619"/>
                        <a:pt x="15403" y="666098"/>
                        <a:pt x="15403" y="661918"/>
                      </a:cubicBezTo>
                      <a:cubicBezTo>
                        <a:pt x="15403" y="657626"/>
                        <a:pt x="11992" y="654216"/>
                        <a:pt x="7701" y="654216"/>
                      </a:cubicBezTo>
                      <a:cubicBezTo>
                        <a:pt x="3521" y="654216"/>
                        <a:pt x="0" y="657737"/>
                        <a:pt x="0" y="661918"/>
                      </a:cubicBezTo>
                      <a:lnTo>
                        <a:pt x="0" y="661918"/>
                      </a:lnTo>
                      <a:close/>
                      <a:moveTo>
                        <a:pt x="0" y="630780"/>
                      </a:moveTo>
                      <a:cubicBezTo>
                        <a:pt x="0" y="635071"/>
                        <a:pt x="3411" y="638482"/>
                        <a:pt x="7701" y="638482"/>
                      </a:cubicBezTo>
                      <a:cubicBezTo>
                        <a:pt x="11992" y="638482"/>
                        <a:pt x="15403" y="634961"/>
                        <a:pt x="15403" y="630780"/>
                      </a:cubicBezTo>
                      <a:cubicBezTo>
                        <a:pt x="15403" y="626489"/>
                        <a:pt x="11992" y="623078"/>
                        <a:pt x="7701" y="623078"/>
                      </a:cubicBezTo>
                      <a:cubicBezTo>
                        <a:pt x="3521" y="623078"/>
                        <a:pt x="0" y="626489"/>
                        <a:pt x="0" y="630780"/>
                      </a:cubicBezTo>
                      <a:lnTo>
                        <a:pt x="0" y="630780"/>
                      </a:lnTo>
                      <a:close/>
                      <a:moveTo>
                        <a:pt x="0" y="599643"/>
                      </a:moveTo>
                      <a:cubicBezTo>
                        <a:pt x="0" y="603934"/>
                        <a:pt x="3411" y="607345"/>
                        <a:pt x="7701" y="607345"/>
                      </a:cubicBezTo>
                      <a:cubicBezTo>
                        <a:pt x="11992" y="607345"/>
                        <a:pt x="15403" y="603824"/>
                        <a:pt x="15403" y="599643"/>
                      </a:cubicBezTo>
                      <a:cubicBezTo>
                        <a:pt x="15403" y="595352"/>
                        <a:pt x="11992" y="591941"/>
                        <a:pt x="7701" y="591941"/>
                      </a:cubicBezTo>
                      <a:cubicBezTo>
                        <a:pt x="3521" y="591941"/>
                        <a:pt x="0" y="595352"/>
                        <a:pt x="0" y="599643"/>
                      </a:cubicBezTo>
                      <a:lnTo>
                        <a:pt x="0" y="599643"/>
                      </a:lnTo>
                      <a:close/>
                      <a:moveTo>
                        <a:pt x="0" y="568505"/>
                      </a:moveTo>
                      <a:cubicBezTo>
                        <a:pt x="0" y="572797"/>
                        <a:pt x="3411" y="576207"/>
                        <a:pt x="7701" y="576207"/>
                      </a:cubicBezTo>
                      <a:cubicBezTo>
                        <a:pt x="11992" y="576207"/>
                        <a:pt x="15403" y="572686"/>
                        <a:pt x="15403" y="568505"/>
                      </a:cubicBezTo>
                      <a:cubicBezTo>
                        <a:pt x="15403" y="564215"/>
                        <a:pt x="11992" y="560804"/>
                        <a:pt x="7701" y="560804"/>
                      </a:cubicBezTo>
                      <a:cubicBezTo>
                        <a:pt x="3521" y="560694"/>
                        <a:pt x="0" y="564215"/>
                        <a:pt x="0" y="568505"/>
                      </a:cubicBezTo>
                      <a:lnTo>
                        <a:pt x="0" y="568505"/>
                      </a:lnTo>
                      <a:close/>
                      <a:moveTo>
                        <a:pt x="0" y="537368"/>
                      </a:moveTo>
                      <a:cubicBezTo>
                        <a:pt x="0" y="541659"/>
                        <a:pt x="3411" y="545070"/>
                        <a:pt x="7701" y="545070"/>
                      </a:cubicBezTo>
                      <a:cubicBezTo>
                        <a:pt x="11992" y="545070"/>
                        <a:pt x="15403" y="541549"/>
                        <a:pt x="15403" y="537368"/>
                      </a:cubicBezTo>
                      <a:cubicBezTo>
                        <a:pt x="15403" y="533077"/>
                        <a:pt x="11992" y="529666"/>
                        <a:pt x="7701" y="529666"/>
                      </a:cubicBezTo>
                      <a:cubicBezTo>
                        <a:pt x="3521" y="529557"/>
                        <a:pt x="0" y="533077"/>
                        <a:pt x="0" y="537368"/>
                      </a:cubicBezTo>
                      <a:lnTo>
                        <a:pt x="0" y="537368"/>
                      </a:lnTo>
                      <a:close/>
                      <a:moveTo>
                        <a:pt x="0" y="506121"/>
                      </a:moveTo>
                      <a:cubicBezTo>
                        <a:pt x="0" y="510412"/>
                        <a:pt x="3411" y="513823"/>
                        <a:pt x="7701" y="513823"/>
                      </a:cubicBezTo>
                      <a:cubicBezTo>
                        <a:pt x="11992" y="513823"/>
                        <a:pt x="15403" y="510302"/>
                        <a:pt x="15403" y="506121"/>
                      </a:cubicBezTo>
                      <a:cubicBezTo>
                        <a:pt x="15403" y="501830"/>
                        <a:pt x="11992" y="498419"/>
                        <a:pt x="7701" y="498419"/>
                      </a:cubicBezTo>
                      <a:cubicBezTo>
                        <a:pt x="3521" y="498419"/>
                        <a:pt x="0" y="501940"/>
                        <a:pt x="0" y="506121"/>
                      </a:cubicBezTo>
                      <a:lnTo>
                        <a:pt x="0" y="506121"/>
                      </a:lnTo>
                      <a:close/>
                      <a:moveTo>
                        <a:pt x="0" y="474984"/>
                      </a:moveTo>
                      <a:cubicBezTo>
                        <a:pt x="0" y="479275"/>
                        <a:pt x="3411" y="482685"/>
                        <a:pt x="7701" y="482685"/>
                      </a:cubicBezTo>
                      <a:cubicBezTo>
                        <a:pt x="11992" y="482685"/>
                        <a:pt x="15403" y="479165"/>
                        <a:pt x="15403" y="474984"/>
                      </a:cubicBezTo>
                      <a:cubicBezTo>
                        <a:pt x="15403" y="470693"/>
                        <a:pt x="11992" y="467282"/>
                        <a:pt x="7701" y="467282"/>
                      </a:cubicBezTo>
                      <a:cubicBezTo>
                        <a:pt x="3521" y="467282"/>
                        <a:pt x="0" y="470693"/>
                        <a:pt x="0" y="474984"/>
                      </a:cubicBezTo>
                      <a:lnTo>
                        <a:pt x="0" y="474984"/>
                      </a:lnTo>
                      <a:close/>
                      <a:moveTo>
                        <a:pt x="0" y="443846"/>
                      </a:moveTo>
                      <a:cubicBezTo>
                        <a:pt x="0" y="448137"/>
                        <a:pt x="3411" y="451548"/>
                        <a:pt x="7701" y="451548"/>
                      </a:cubicBezTo>
                      <a:cubicBezTo>
                        <a:pt x="11992" y="451548"/>
                        <a:pt x="15403" y="448027"/>
                        <a:pt x="15403" y="443846"/>
                      </a:cubicBezTo>
                      <a:cubicBezTo>
                        <a:pt x="15403" y="439555"/>
                        <a:pt x="11992" y="436144"/>
                        <a:pt x="7701" y="436144"/>
                      </a:cubicBezTo>
                      <a:cubicBezTo>
                        <a:pt x="3521" y="436144"/>
                        <a:pt x="0" y="439555"/>
                        <a:pt x="0" y="443846"/>
                      </a:cubicBezTo>
                      <a:lnTo>
                        <a:pt x="0" y="443846"/>
                      </a:lnTo>
                      <a:close/>
                      <a:moveTo>
                        <a:pt x="0" y="412709"/>
                      </a:moveTo>
                      <a:cubicBezTo>
                        <a:pt x="0" y="417000"/>
                        <a:pt x="3411" y="420411"/>
                        <a:pt x="7701" y="420411"/>
                      </a:cubicBezTo>
                      <a:cubicBezTo>
                        <a:pt x="11992" y="420411"/>
                        <a:pt x="15403" y="416890"/>
                        <a:pt x="15403" y="412709"/>
                      </a:cubicBezTo>
                      <a:cubicBezTo>
                        <a:pt x="15403" y="408418"/>
                        <a:pt x="11992" y="405007"/>
                        <a:pt x="7701" y="405007"/>
                      </a:cubicBezTo>
                      <a:cubicBezTo>
                        <a:pt x="3521" y="405007"/>
                        <a:pt x="0" y="408418"/>
                        <a:pt x="0" y="412709"/>
                      </a:cubicBezTo>
                      <a:lnTo>
                        <a:pt x="0" y="412709"/>
                      </a:lnTo>
                      <a:close/>
                      <a:moveTo>
                        <a:pt x="0" y="381572"/>
                      </a:moveTo>
                      <a:cubicBezTo>
                        <a:pt x="0" y="385863"/>
                        <a:pt x="3411" y="389274"/>
                        <a:pt x="7701" y="389274"/>
                      </a:cubicBezTo>
                      <a:cubicBezTo>
                        <a:pt x="11992" y="389274"/>
                        <a:pt x="15403" y="385753"/>
                        <a:pt x="15403" y="381572"/>
                      </a:cubicBezTo>
                      <a:cubicBezTo>
                        <a:pt x="15403" y="377281"/>
                        <a:pt x="11992" y="373870"/>
                        <a:pt x="7701" y="373870"/>
                      </a:cubicBezTo>
                      <a:cubicBezTo>
                        <a:pt x="3521" y="373760"/>
                        <a:pt x="0" y="377281"/>
                        <a:pt x="0" y="381572"/>
                      </a:cubicBezTo>
                      <a:lnTo>
                        <a:pt x="0" y="381572"/>
                      </a:lnTo>
                      <a:close/>
                      <a:moveTo>
                        <a:pt x="0" y="350435"/>
                      </a:moveTo>
                      <a:cubicBezTo>
                        <a:pt x="0" y="354725"/>
                        <a:pt x="3411" y="358136"/>
                        <a:pt x="7701" y="358136"/>
                      </a:cubicBezTo>
                      <a:cubicBezTo>
                        <a:pt x="11992" y="358136"/>
                        <a:pt x="15403" y="354615"/>
                        <a:pt x="15403" y="350435"/>
                      </a:cubicBezTo>
                      <a:cubicBezTo>
                        <a:pt x="15403" y="346143"/>
                        <a:pt x="11992" y="342733"/>
                        <a:pt x="7701" y="342733"/>
                      </a:cubicBezTo>
                      <a:cubicBezTo>
                        <a:pt x="3521" y="342623"/>
                        <a:pt x="0" y="346143"/>
                        <a:pt x="0" y="350435"/>
                      </a:cubicBezTo>
                      <a:lnTo>
                        <a:pt x="0" y="350435"/>
                      </a:lnTo>
                      <a:close/>
                      <a:moveTo>
                        <a:pt x="0" y="319187"/>
                      </a:moveTo>
                      <a:cubicBezTo>
                        <a:pt x="0" y="323478"/>
                        <a:pt x="3411" y="326889"/>
                        <a:pt x="7701" y="326889"/>
                      </a:cubicBezTo>
                      <a:cubicBezTo>
                        <a:pt x="11992" y="326889"/>
                        <a:pt x="15403" y="323368"/>
                        <a:pt x="15403" y="319187"/>
                      </a:cubicBezTo>
                      <a:cubicBezTo>
                        <a:pt x="15403" y="314896"/>
                        <a:pt x="11992" y="311485"/>
                        <a:pt x="7701" y="311485"/>
                      </a:cubicBezTo>
                      <a:cubicBezTo>
                        <a:pt x="3521" y="311485"/>
                        <a:pt x="0" y="315006"/>
                        <a:pt x="0" y="319187"/>
                      </a:cubicBezTo>
                      <a:lnTo>
                        <a:pt x="0" y="319187"/>
                      </a:lnTo>
                      <a:close/>
                      <a:moveTo>
                        <a:pt x="0" y="288050"/>
                      </a:moveTo>
                      <a:cubicBezTo>
                        <a:pt x="0" y="292341"/>
                        <a:pt x="3411" y="295752"/>
                        <a:pt x="7701" y="295752"/>
                      </a:cubicBezTo>
                      <a:cubicBezTo>
                        <a:pt x="11992" y="295752"/>
                        <a:pt x="15403" y="292231"/>
                        <a:pt x="15403" y="288050"/>
                      </a:cubicBezTo>
                      <a:cubicBezTo>
                        <a:pt x="15403" y="283759"/>
                        <a:pt x="11992" y="280348"/>
                        <a:pt x="7701" y="280348"/>
                      </a:cubicBezTo>
                      <a:cubicBezTo>
                        <a:pt x="3521" y="280348"/>
                        <a:pt x="0" y="283759"/>
                        <a:pt x="0" y="288050"/>
                      </a:cubicBezTo>
                      <a:lnTo>
                        <a:pt x="0" y="288050"/>
                      </a:lnTo>
                      <a:close/>
                      <a:moveTo>
                        <a:pt x="0" y="256913"/>
                      </a:moveTo>
                      <a:cubicBezTo>
                        <a:pt x="0" y="261204"/>
                        <a:pt x="3411" y="264614"/>
                        <a:pt x="7701" y="264614"/>
                      </a:cubicBezTo>
                      <a:cubicBezTo>
                        <a:pt x="11992" y="264614"/>
                        <a:pt x="15403" y="261093"/>
                        <a:pt x="15403" y="256913"/>
                      </a:cubicBezTo>
                      <a:cubicBezTo>
                        <a:pt x="15403" y="252622"/>
                        <a:pt x="11992" y="249211"/>
                        <a:pt x="7701" y="249211"/>
                      </a:cubicBezTo>
                      <a:cubicBezTo>
                        <a:pt x="3521" y="249211"/>
                        <a:pt x="0" y="252622"/>
                        <a:pt x="0" y="256913"/>
                      </a:cubicBezTo>
                      <a:lnTo>
                        <a:pt x="0" y="256913"/>
                      </a:lnTo>
                      <a:close/>
                      <a:moveTo>
                        <a:pt x="0" y="225775"/>
                      </a:moveTo>
                      <a:cubicBezTo>
                        <a:pt x="0" y="230066"/>
                        <a:pt x="3411" y="233477"/>
                        <a:pt x="7701" y="233477"/>
                      </a:cubicBezTo>
                      <a:cubicBezTo>
                        <a:pt x="11992" y="233477"/>
                        <a:pt x="15403" y="229956"/>
                        <a:pt x="15403" y="225775"/>
                      </a:cubicBezTo>
                      <a:cubicBezTo>
                        <a:pt x="15403" y="221594"/>
                        <a:pt x="11992" y="218073"/>
                        <a:pt x="7701" y="218073"/>
                      </a:cubicBezTo>
                      <a:cubicBezTo>
                        <a:pt x="3521" y="217964"/>
                        <a:pt x="0" y="221484"/>
                        <a:pt x="0" y="225775"/>
                      </a:cubicBezTo>
                      <a:lnTo>
                        <a:pt x="0" y="225775"/>
                      </a:lnTo>
                      <a:close/>
                      <a:moveTo>
                        <a:pt x="0" y="194638"/>
                      </a:moveTo>
                      <a:cubicBezTo>
                        <a:pt x="0" y="198929"/>
                        <a:pt x="3411" y="202340"/>
                        <a:pt x="7701" y="202340"/>
                      </a:cubicBezTo>
                      <a:cubicBezTo>
                        <a:pt x="11992" y="202340"/>
                        <a:pt x="15403" y="198819"/>
                        <a:pt x="15403" y="194638"/>
                      </a:cubicBezTo>
                      <a:cubicBezTo>
                        <a:pt x="15403" y="190347"/>
                        <a:pt x="11992" y="186936"/>
                        <a:pt x="7701" y="186936"/>
                      </a:cubicBezTo>
                      <a:cubicBezTo>
                        <a:pt x="3521" y="186826"/>
                        <a:pt x="0" y="190347"/>
                        <a:pt x="0" y="194638"/>
                      </a:cubicBezTo>
                      <a:lnTo>
                        <a:pt x="0" y="194638"/>
                      </a:lnTo>
                      <a:close/>
                      <a:moveTo>
                        <a:pt x="0" y="163501"/>
                      </a:moveTo>
                      <a:cubicBezTo>
                        <a:pt x="0" y="167792"/>
                        <a:pt x="3411" y="171203"/>
                        <a:pt x="7701" y="171203"/>
                      </a:cubicBezTo>
                      <a:cubicBezTo>
                        <a:pt x="11992" y="171203"/>
                        <a:pt x="15403" y="167682"/>
                        <a:pt x="15403" y="163501"/>
                      </a:cubicBezTo>
                      <a:cubicBezTo>
                        <a:pt x="15403" y="159210"/>
                        <a:pt x="11992" y="155799"/>
                        <a:pt x="7701" y="155799"/>
                      </a:cubicBezTo>
                      <a:cubicBezTo>
                        <a:pt x="3521" y="155689"/>
                        <a:pt x="0" y="159210"/>
                        <a:pt x="0" y="163501"/>
                      </a:cubicBezTo>
                      <a:lnTo>
                        <a:pt x="0" y="163501"/>
                      </a:lnTo>
                      <a:close/>
                      <a:moveTo>
                        <a:pt x="0" y="132253"/>
                      </a:moveTo>
                      <a:cubicBezTo>
                        <a:pt x="0" y="136544"/>
                        <a:pt x="3411" y="139955"/>
                        <a:pt x="7701" y="139955"/>
                      </a:cubicBezTo>
                      <a:cubicBezTo>
                        <a:pt x="11992" y="139955"/>
                        <a:pt x="15403" y="136434"/>
                        <a:pt x="15403" y="132253"/>
                      </a:cubicBezTo>
                      <a:cubicBezTo>
                        <a:pt x="15403" y="127962"/>
                        <a:pt x="11992" y="124552"/>
                        <a:pt x="7701" y="124552"/>
                      </a:cubicBezTo>
                      <a:cubicBezTo>
                        <a:pt x="3521" y="124552"/>
                        <a:pt x="0" y="127962"/>
                        <a:pt x="0" y="132253"/>
                      </a:cubicBezTo>
                      <a:lnTo>
                        <a:pt x="0" y="132253"/>
                      </a:lnTo>
                      <a:close/>
                      <a:moveTo>
                        <a:pt x="0" y="101116"/>
                      </a:moveTo>
                      <a:cubicBezTo>
                        <a:pt x="0" y="105407"/>
                        <a:pt x="3411" y="108818"/>
                        <a:pt x="7701" y="108818"/>
                      </a:cubicBezTo>
                      <a:cubicBezTo>
                        <a:pt x="11992" y="108818"/>
                        <a:pt x="15403" y="105297"/>
                        <a:pt x="15403" y="101116"/>
                      </a:cubicBezTo>
                      <a:cubicBezTo>
                        <a:pt x="15403" y="96825"/>
                        <a:pt x="11992" y="93414"/>
                        <a:pt x="7701" y="93414"/>
                      </a:cubicBezTo>
                      <a:cubicBezTo>
                        <a:pt x="3521" y="93414"/>
                        <a:pt x="0" y="96825"/>
                        <a:pt x="0" y="101116"/>
                      </a:cubicBezTo>
                      <a:lnTo>
                        <a:pt x="0" y="101116"/>
                      </a:lnTo>
                      <a:close/>
                      <a:moveTo>
                        <a:pt x="0" y="69979"/>
                      </a:moveTo>
                      <a:cubicBezTo>
                        <a:pt x="0" y="74270"/>
                        <a:pt x="3411" y="77681"/>
                        <a:pt x="7701" y="77681"/>
                      </a:cubicBezTo>
                      <a:cubicBezTo>
                        <a:pt x="11992" y="77681"/>
                        <a:pt x="15403" y="74160"/>
                        <a:pt x="15403" y="69979"/>
                      </a:cubicBezTo>
                      <a:cubicBezTo>
                        <a:pt x="15403" y="65688"/>
                        <a:pt x="11992" y="62277"/>
                        <a:pt x="7701" y="62277"/>
                      </a:cubicBezTo>
                      <a:cubicBezTo>
                        <a:pt x="3521" y="62277"/>
                        <a:pt x="0" y="65688"/>
                        <a:pt x="0" y="69979"/>
                      </a:cubicBezTo>
                      <a:lnTo>
                        <a:pt x="0" y="69979"/>
                      </a:lnTo>
                      <a:close/>
                      <a:moveTo>
                        <a:pt x="0" y="38842"/>
                      </a:moveTo>
                      <a:cubicBezTo>
                        <a:pt x="0" y="43133"/>
                        <a:pt x="3411" y="46543"/>
                        <a:pt x="7701" y="46543"/>
                      </a:cubicBezTo>
                      <a:cubicBezTo>
                        <a:pt x="11992" y="46543"/>
                        <a:pt x="15403" y="43022"/>
                        <a:pt x="15403" y="38842"/>
                      </a:cubicBezTo>
                      <a:cubicBezTo>
                        <a:pt x="15403" y="34551"/>
                        <a:pt x="11992" y="31140"/>
                        <a:pt x="7701" y="31140"/>
                      </a:cubicBezTo>
                      <a:cubicBezTo>
                        <a:pt x="3521" y="31030"/>
                        <a:pt x="0" y="34551"/>
                        <a:pt x="0" y="38842"/>
                      </a:cubicBezTo>
                      <a:lnTo>
                        <a:pt x="0" y="38842"/>
                      </a:lnTo>
                      <a:close/>
                      <a:moveTo>
                        <a:pt x="0" y="7704"/>
                      </a:moveTo>
                      <a:cubicBezTo>
                        <a:pt x="0" y="11995"/>
                        <a:pt x="3411" y="15406"/>
                        <a:pt x="7701" y="15406"/>
                      </a:cubicBezTo>
                      <a:cubicBezTo>
                        <a:pt x="11992" y="15406"/>
                        <a:pt x="15403" y="11885"/>
                        <a:pt x="15403" y="7704"/>
                      </a:cubicBezTo>
                      <a:cubicBezTo>
                        <a:pt x="15403" y="3413"/>
                        <a:pt x="11992" y="3"/>
                        <a:pt x="7701" y="3"/>
                      </a:cubicBezTo>
                      <a:cubicBezTo>
                        <a:pt x="3521" y="-108"/>
                        <a:pt x="0" y="3413"/>
                        <a:pt x="0" y="7704"/>
                      </a:cubicBezTo>
                      <a:lnTo>
                        <a:pt x="0" y="7704"/>
                      </a:ln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F86076A7-ACF3-4832-B035-9867B7807D6E}"/>
                    </a:ext>
                  </a:extLst>
                </p:cNvPr>
                <p:cNvSpPr/>
                <p:nvPr/>
              </p:nvSpPr>
              <p:spPr>
                <a:xfrm>
                  <a:off x="10400318" y="3973844"/>
                  <a:ext cx="15403" cy="1386327"/>
                </a:xfrm>
                <a:custGeom>
                  <a:avLst/>
                  <a:gdLst>
                    <a:gd name="connsiteX0" fmla="*/ 0 w 15403"/>
                    <a:gd name="connsiteY0" fmla="*/ 1378625 h 1386327"/>
                    <a:gd name="connsiteX1" fmla="*/ 7701 w 15403"/>
                    <a:gd name="connsiteY1" fmla="*/ 1386327 h 1386327"/>
                    <a:gd name="connsiteX2" fmla="*/ 15403 w 15403"/>
                    <a:gd name="connsiteY2" fmla="*/ 1378625 h 1386327"/>
                    <a:gd name="connsiteX3" fmla="*/ 7701 w 15403"/>
                    <a:gd name="connsiteY3" fmla="*/ 1370924 h 1386327"/>
                    <a:gd name="connsiteX4" fmla="*/ 0 w 15403"/>
                    <a:gd name="connsiteY4" fmla="*/ 1378625 h 1386327"/>
                    <a:gd name="connsiteX5" fmla="*/ 0 w 15403"/>
                    <a:gd name="connsiteY5" fmla="*/ 1378625 h 1386327"/>
                    <a:gd name="connsiteX6" fmla="*/ 0 w 15403"/>
                    <a:gd name="connsiteY6" fmla="*/ 1347488 h 1386327"/>
                    <a:gd name="connsiteX7" fmla="*/ 7701 w 15403"/>
                    <a:gd name="connsiteY7" fmla="*/ 1355190 h 1386327"/>
                    <a:gd name="connsiteX8" fmla="*/ 15403 w 15403"/>
                    <a:gd name="connsiteY8" fmla="*/ 1347488 h 1386327"/>
                    <a:gd name="connsiteX9" fmla="*/ 7701 w 15403"/>
                    <a:gd name="connsiteY9" fmla="*/ 1339786 h 1386327"/>
                    <a:gd name="connsiteX10" fmla="*/ 0 w 15403"/>
                    <a:gd name="connsiteY10" fmla="*/ 1347488 h 1386327"/>
                    <a:gd name="connsiteX11" fmla="*/ 0 w 15403"/>
                    <a:gd name="connsiteY11" fmla="*/ 1347488 h 1386327"/>
                    <a:gd name="connsiteX12" fmla="*/ 0 w 15403"/>
                    <a:gd name="connsiteY12" fmla="*/ 1316241 h 1386327"/>
                    <a:gd name="connsiteX13" fmla="*/ 7701 w 15403"/>
                    <a:gd name="connsiteY13" fmla="*/ 1323943 h 1386327"/>
                    <a:gd name="connsiteX14" fmla="*/ 15403 w 15403"/>
                    <a:gd name="connsiteY14" fmla="*/ 1316241 h 1386327"/>
                    <a:gd name="connsiteX15" fmla="*/ 7701 w 15403"/>
                    <a:gd name="connsiteY15" fmla="*/ 1308539 h 1386327"/>
                    <a:gd name="connsiteX16" fmla="*/ 0 w 15403"/>
                    <a:gd name="connsiteY16" fmla="*/ 1316241 h 1386327"/>
                    <a:gd name="connsiteX17" fmla="*/ 0 w 15403"/>
                    <a:gd name="connsiteY17" fmla="*/ 1316241 h 1386327"/>
                    <a:gd name="connsiteX18" fmla="*/ 0 w 15403"/>
                    <a:gd name="connsiteY18" fmla="*/ 1285104 h 1386327"/>
                    <a:gd name="connsiteX19" fmla="*/ 7701 w 15403"/>
                    <a:gd name="connsiteY19" fmla="*/ 1292805 h 1386327"/>
                    <a:gd name="connsiteX20" fmla="*/ 15403 w 15403"/>
                    <a:gd name="connsiteY20" fmla="*/ 1285104 h 1386327"/>
                    <a:gd name="connsiteX21" fmla="*/ 7701 w 15403"/>
                    <a:gd name="connsiteY21" fmla="*/ 1277402 h 1386327"/>
                    <a:gd name="connsiteX22" fmla="*/ 0 w 15403"/>
                    <a:gd name="connsiteY22" fmla="*/ 1285104 h 1386327"/>
                    <a:gd name="connsiteX23" fmla="*/ 0 w 15403"/>
                    <a:gd name="connsiteY23" fmla="*/ 1285104 h 1386327"/>
                    <a:gd name="connsiteX24" fmla="*/ 0 w 15403"/>
                    <a:gd name="connsiteY24" fmla="*/ 1253966 h 1386327"/>
                    <a:gd name="connsiteX25" fmla="*/ 7701 w 15403"/>
                    <a:gd name="connsiteY25" fmla="*/ 1261668 h 1386327"/>
                    <a:gd name="connsiteX26" fmla="*/ 15403 w 15403"/>
                    <a:gd name="connsiteY26" fmla="*/ 1253966 h 1386327"/>
                    <a:gd name="connsiteX27" fmla="*/ 7701 w 15403"/>
                    <a:gd name="connsiteY27" fmla="*/ 1246265 h 1386327"/>
                    <a:gd name="connsiteX28" fmla="*/ 0 w 15403"/>
                    <a:gd name="connsiteY28" fmla="*/ 1253966 h 1386327"/>
                    <a:gd name="connsiteX29" fmla="*/ 0 w 15403"/>
                    <a:gd name="connsiteY29" fmla="*/ 1253966 h 1386327"/>
                    <a:gd name="connsiteX30" fmla="*/ 0 w 15403"/>
                    <a:gd name="connsiteY30" fmla="*/ 1222829 h 1386327"/>
                    <a:gd name="connsiteX31" fmla="*/ 7701 w 15403"/>
                    <a:gd name="connsiteY31" fmla="*/ 1230531 h 1386327"/>
                    <a:gd name="connsiteX32" fmla="*/ 15403 w 15403"/>
                    <a:gd name="connsiteY32" fmla="*/ 1222829 h 1386327"/>
                    <a:gd name="connsiteX33" fmla="*/ 7701 w 15403"/>
                    <a:gd name="connsiteY33" fmla="*/ 1215127 h 1386327"/>
                    <a:gd name="connsiteX34" fmla="*/ 0 w 15403"/>
                    <a:gd name="connsiteY34" fmla="*/ 1222829 h 1386327"/>
                    <a:gd name="connsiteX35" fmla="*/ 0 w 15403"/>
                    <a:gd name="connsiteY35" fmla="*/ 1222829 h 1386327"/>
                    <a:gd name="connsiteX36" fmla="*/ 0 w 15403"/>
                    <a:gd name="connsiteY36" fmla="*/ 1191692 h 1386327"/>
                    <a:gd name="connsiteX37" fmla="*/ 7701 w 15403"/>
                    <a:gd name="connsiteY37" fmla="*/ 1199393 h 1386327"/>
                    <a:gd name="connsiteX38" fmla="*/ 15403 w 15403"/>
                    <a:gd name="connsiteY38" fmla="*/ 1191692 h 1386327"/>
                    <a:gd name="connsiteX39" fmla="*/ 7701 w 15403"/>
                    <a:gd name="connsiteY39" fmla="*/ 1183990 h 1386327"/>
                    <a:gd name="connsiteX40" fmla="*/ 0 w 15403"/>
                    <a:gd name="connsiteY40" fmla="*/ 1191692 h 1386327"/>
                    <a:gd name="connsiteX41" fmla="*/ 0 w 15403"/>
                    <a:gd name="connsiteY41" fmla="*/ 1191692 h 1386327"/>
                    <a:gd name="connsiteX42" fmla="*/ 0 w 15403"/>
                    <a:gd name="connsiteY42" fmla="*/ 1160444 h 1386327"/>
                    <a:gd name="connsiteX43" fmla="*/ 7701 w 15403"/>
                    <a:gd name="connsiteY43" fmla="*/ 1168146 h 1386327"/>
                    <a:gd name="connsiteX44" fmla="*/ 15403 w 15403"/>
                    <a:gd name="connsiteY44" fmla="*/ 1160444 h 1386327"/>
                    <a:gd name="connsiteX45" fmla="*/ 7701 w 15403"/>
                    <a:gd name="connsiteY45" fmla="*/ 1152743 h 1386327"/>
                    <a:gd name="connsiteX46" fmla="*/ 0 w 15403"/>
                    <a:gd name="connsiteY46" fmla="*/ 1160444 h 1386327"/>
                    <a:gd name="connsiteX47" fmla="*/ 0 w 15403"/>
                    <a:gd name="connsiteY47" fmla="*/ 1160444 h 1386327"/>
                    <a:gd name="connsiteX48" fmla="*/ 0 w 15403"/>
                    <a:gd name="connsiteY48" fmla="*/ 1129307 h 1386327"/>
                    <a:gd name="connsiteX49" fmla="*/ 7701 w 15403"/>
                    <a:gd name="connsiteY49" fmla="*/ 1137009 h 1386327"/>
                    <a:gd name="connsiteX50" fmla="*/ 15403 w 15403"/>
                    <a:gd name="connsiteY50" fmla="*/ 1129307 h 1386327"/>
                    <a:gd name="connsiteX51" fmla="*/ 7701 w 15403"/>
                    <a:gd name="connsiteY51" fmla="*/ 1121605 h 1386327"/>
                    <a:gd name="connsiteX52" fmla="*/ 0 w 15403"/>
                    <a:gd name="connsiteY52" fmla="*/ 1129307 h 1386327"/>
                    <a:gd name="connsiteX53" fmla="*/ 0 w 15403"/>
                    <a:gd name="connsiteY53" fmla="*/ 1129307 h 1386327"/>
                    <a:gd name="connsiteX54" fmla="*/ 0 w 15403"/>
                    <a:gd name="connsiteY54" fmla="*/ 1098170 h 1386327"/>
                    <a:gd name="connsiteX55" fmla="*/ 7701 w 15403"/>
                    <a:gd name="connsiteY55" fmla="*/ 1105872 h 1386327"/>
                    <a:gd name="connsiteX56" fmla="*/ 15403 w 15403"/>
                    <a:gd name="connsiteY56" fmla="*/ 1098170 h 1386327"/>
                    <a:gd name="connsiteX57" fmla="*/ 7701 w 15403"/>
                    <a:gd name="connsiteY57" fmla="*/ 1090468 h 1386327"/>
                    <a:gd name="connsiteX58" fmla="*/ 0 w 15403"/>
                    <a:gd name="connsiteY58" fmla="*/ 1098170 h 1386327"/>
                    <a:gd name="connsiteX59" fmla="*/ 0 w 15403"/>
                    <a:gd name="connsiteY59" fmla="*/ 1098170 h 1386327"/>
                    <a:gd name="connsiteX60" fmla="*/ 0 w 15403"/>
                    <a:gd name="connsiteY60" fmla="*/ 1067032 h 1386327"/>
                    <a:gd name="connsiteX61" fmla="*/ 7701 w 15403"/>
                    <a:gd name="connsiteY61" fmla="*/ 1074734 h 1386327"/>
                    <a:gd name="connsiteX62" fmla="*/ 15403 w 15403"/>
                    <a:gd name="connsiteY62" fmla="*/ 1067032 h 1386327"/>
                    <a:gd name="connsiteX63" fmla="*/ 7701 w 15403"/>
                    <a:gd name="connsiteY63" fmla="*/ 1059331 h 1386327"/>
                    <a:gd name="connsiteX64" fmla="*/ 0 w 15403"/>
                    <a:gd name="connsiteY64" fmla="*/ 1067032 h 1386327"/>
                    <a:gd name="connsiteX65" fmla="*/ 0 w 15403"/>
                    <a:gd name="connsiteY65" fmla="*/ 1067032 h 1386327"/>
                    <a:gd name="connsiteX66" fmla="*/ 0 w 15403"/>
                    <a:gd name="connsiteY66" fmla="*/ 1035895 h 1386327"/>
                    <a:gd name="connsiteX67" fmla="*/ 7701 w 15403"/>
                    <a:gd name="connsiteY67" fmla="*/ 1043597 h 1386327"/>
                    <a:gd name="connsiteX68" fmla="*/ 15403 w 15403"/>
                    <a:gd name="connsiteY68" fmla="*/ 1035895 h 1386327"/>
                    <a:gd name="connsiteX69" fmla="*/ 7701 w 15403"/>
                    <a:gd name="connsiteY69" fmla="*/ 1028193 h 1386327"/>
                    <a:gd name="connsiteX70" fmla="*/ 0 w 15403"/>
                    <a:gd name="connsiteY70" fmla="*/ 1035895 h 1386327"/>
                    <a:gd name="connsiteX71" fmla="*/ 0 w 15403"/>
                    <a:gd name="connsiteY71" fmla="*/ 1035895 h 1386327"/>
                    <a:gd name="connsiteX72" fmla="*/ 0 w 15403"/>
                    <a:gd name="connsiteY72" fmla="*/ 1004758 h 1386327"/>
                    <a:gd name="connsiteX73" fmla="*/ 7701 w 15403"/>
                    <a:gd name="connsiteY73" fmla="*/ 1012460 h 1386327"/>
                    <a:gd name="connsiteX74" fmla="*/ 15403 w 15403"/>
                    <a:gd name="connsiteY74" fmla="*/ 1004758 h 1386327"/>
                    <a:gd name="connsiteX75" fmla="*/ 7701 w 15403"/>
                    <a:gd name="connsiteY75" fmla="*/ 997056 h 1386327"/>
                    <a:gd name="connsiteX76" fmla="*/ 0 w 15403"/>
                    <a:gd name="connsiteY76" fmla="*/ 1004758 h 1386327"/>
                    <a:gd name="connsiteX77" fmla="*/ 0 w 15403"/>
                    <a:gd name="connsiteY77" fmla="*/ 1004758 h 1386327"/>
                    <a:gd name="connsiteX78" fmla="*/ 0 w 15403"/>
                    <a:gd name="connsiteY78" fmla="*/ 973511 h 1386327"/>
                    <a:gd name="connsiteX79" fmla="*/ 7701 w 15403"/>
                    <a:gd name="connsiteY79" fmla="*/ 981212 h 1386327"/>
                    <a:gd name="connsiteX80" fmla="*/ 15403 w 15403"/>
                    <a:gd name="connsiteY80" fmla="*/ 973511 h 1386327"/>
                    <a:gd name="connsiteX81" fmla="*/ 7701 w 15403"/>
                    <a:gd name="connsiteY81" fmla="*/ 965809 h 1386327"/>
                    <a:gd name="connsiteX82" fmla="*/ 0 w 15403"/>
                    <a:gd name="connsiteY82" fmla="*/ 973511 h 1386327"/>
                    <a:gd name="connsiteX83" fmla="*/ 0 w 15403"/>
                    <a:gd name="connsiteY83" fmla="*/ 973511 h 1386327"/>
                    <a:gd name="connsiteX84" fmla="*/ 0 w 15403"/>
                    <a:gd name="connsiteY84" fmla="*/ 942373 h 1386327"/>
                    <a:gd name="connsiteX85" fmla="*/ 7701 w 15403"/>
                    <a:gd name="connsiteY85" fmla="*/ 950075 h 1386327"/>
                    <a:gd name="connsiteX86" fmla="*/ 15403 w 15403"/>
                    <a:gd name="connsiteY86" fmla="*/ 942373 h 1386327"/>
                    <a:gd name="connsiteX87" fmla="*/ 7701 w 15403"/>
                    <a:gd name="connsiteY87" fmla="*/ 934671 h 1386327"/>
                    <a:gd name="connsiteX88" fmla="*/ 0 w 15403"/>
                    <a:gd name="connsiteY88" fmla="*/ 942373 h 1386327"/>
                    <a:gd name="connsiteX89" fmla="*/ 0 w 15403"/>
                    <a:gd name="connsiteY89" fmla="*/ 942373 h 1386327"/>
                    <a:gd name="connsiteX90" fmla="*/ 0 w 15403"/>
                    <a:gd name="connsiteY90" fmla="*/ 911236 h 1386327"/>
                    <a:gd name="connsiteX91" fmla="*/ 7701 w 15403"/>
                    <a:gd name="connsiteY91" fmla="*/ 918938 h 1386327"/>
                    <a:gd name="connsiteX92" fmla="*/ 15403 w 15403"/>
                    <a:gd name="connsiteY92" fmla="*/ 911236 h 1386327"/>
                    <a:gd name="connsiteX93" fmla="*/ 7701 w 15403"/>
                    <a:gd name="connsiteY93" fmla="*/ 903534 h 1386327"/>
                    <a:gd name="connsiteX94" fmla="*/ 0 w 15403"/>
                    <a:gd name="connsiteY94" fmla="*/ 911236 h 1386327"/>
                    <a:gd name="connsiteX95" fmla="*/ 0 w 15403"/>
                    <a:gd name="connsiteY95" fmla="*/ 911236 h 1386327"/>
                    <a:gd name="connsiteX96" fmla="*/ 0 w 15403"/>
                    <a:gd name="connsiteY96" fmla="*/ 880099 h 1386327"/>
                    <a:gd name="connsiteX97" fmla="*/ 7701 w 15403"/>
                    <a:gd name="connsiteY97" fmla="*/ 887800 h 1386327"/>
                    <a:gd name="connsiteX98" fmla="*/ 15403 w 15403"/>
                    <a:gd name="connsiteY98" fmla="*/ 880099 h 1386327"/>
                    <a:gd name="connsiteX99" fmla="*/ 7701 w 15403"/>
                    <a:gd name="connsiteY99" fmla="*/ 872397 h 1386327"/>
                    <a:gd name="connsiteX100" fmla="*/ 0 w 15403"/>
                    <a:gd name="connsiteY100" fmla="*/ 880099 h 1386327"/>
                    <a:gd name="connsiteX101" fmla="*/ 0 w 15403"/>
                    <a:gd name="connsiteY101" fmla="*/ 880099 h 1386327"/>
                    <a:gd name="connsiteX102" fmla="*/ 0 w 15403"/>
                    <a:gd name="connsiteY102" fmla="*/ 848961 h 1386327"/>
                    <a:gd name="connsiteX103" fmla="*/ 7701 w 15403"/>
                    <a:gd name="connsiteY103" fmla="*/ 856663 h 1386327"/>
                    <a:gd name="connsiteX104" fmla="*/ 15403 w 15403"/>
                    <a:gd name="connsiteY104" fmla="*/ 848961 h 1386327"/>
                    <a:gd name="connsiteX105" fmla="*/ 7701 w 15403"/>
                    <a:gd name="connsiteY105" fmla="*/ 841260 h 1386327"/>
                    <a:gd name="connsiteX106" fmla="*/ 0 w 15403"/>
                    <a:gd name="connsiteY106" fmla="*/ 848961 h 1386327"/>
                    <a:gd name="connsiteX107" fmla="*/ 0 w 15403"/>
                    <a:gd name="connsiteY107" fmla="*/ 848961 h 1386327"/>
                    <a:gd name="connsiteX108" fmla="*/ 0 w 15403"/>
                    <a:gd name="connsiteY108" fmla="*/ 817714 h 1386327"/>
                    <a:gd name="connsiteX109" fmla="*/ 7701 w 15403"/>
                    <a:gd name="connsiteY109" fmla="*/ 825416 h 1386327"/>
                    <a:gd name="connsiteX110" fmla="*/ 15403 w 15403"/>
                    <a:gd name="connsiteY110" fmla="*/ 817714 h 1386327"/>
                    <a:gd name="connsiteX111" fmla="*/ 7701 w 15403"/>
                    <a:gd name="connsiteY111" fmla="*/ 810012 h 1386327"/>
                    <a:gd name="connsiteX112" fmla="*/ 0 w 15403"/>
                    <a:gd name="connsiteY112" fmla="*/ 817714 h 1386327"/>
                    <a:gd name="connsiteX113" fmla="*/ 0 w 15403"/>
                    <a:gd name="connsiteY113" fmla="*/ 817714 h 1386327"/>
                    <a:gd name="connsiteX114" fmla="*/ 0 w 15403"/>
                    <a:gd name="connsiteY114" fmla="*/ 786577 h 1386327"/>
                    <a:gd name="connsiteX115" fmla="*/ 7701 w 15403"/>
                    <a:gd name="connsiteY115" fmla="*/ 794278 h 1386327"/>
                    <a:gd name="connsiteX116" fmla="*/ 15403 w 15403"/>
                    <a:gd name="connsiteY116" fmla="*/ 786577 h 1386327"/>
                    <a:gd name="connsiteX117" fmla="*/ 7701 w 15403"/>
                    <a:gd name="connsiteY117" fmla="*/ 778875 h 1386327"/>
                    <a:gd name="connsiteX118" fmla="*/ 0 w 15403"/>
                    <a:gd name="connsiteY118" fmla="*/ 786577 h 1386327"/>
                    <a:gd name="connsiteX119" fmla="*/ 0 w 15403"/>
                    <a:gd name="connsiteY119" fmla="*/ 786577 h 1386327"/>
                    <a:gd name="connsiteX120" fmla="*/ 0 w 15403"/>
                    <a:gd name="connsiteY120" fmla="*/ 755439 h 1386327"/>
                    <a:gd name="connsiteX121" fmla="*/ 7701 w 15403"/>
                    <a:gd name="connsiteY121" fmla="*/ 763141 h 1386327"/>
                    <a:gd name="connsiteX122" fmla="*/ 15403 w 15403"/>
                    <a:gd name="connsiteY122" fmla="*/ 755439 h 1386327"/>
                    <a:gd name="connsiteX123" fmla="*/ 7701 w 15403"/>
                    <a:gd name="connsiteY123" fmla="*/ 747738 h 1386327"/>
                    <a:gd name="connsiteX124" fmla="*/ 0 w 15403"/>
                    <a:gd name="connsiteY124" fmla="*/ 755439 h 1386327"/>
                    <a:gd name="connsiteX125" fmla="*/ 0 w 15403"/>
                    <a:gd name="connsiteY125" fmla="*/ 755439 h 1386327"/>
                    <a:gd name="connsiteX126" fmla="*/ 0 w 15403"/>
                    <a:gd name="connsiteY126" fmla="*/ 724302 h 1386327"/>
                    <a:gd name="connsiteX127" fmla="*/ 7701 w 15403"/>
                    <a:gd name="connsiteY127" fmla="*/ 732004 h 1386327"/>
                    <a:gd name="connsiteX128" fmla="*/ 15403 w 15403"/>
                    <a:gd name="connsiteY128" fmla="*/ 724302 h 1386327"/>
                    <a:gd name="connsiteX129" fmla="*/ 7701 w 15403"/>
                    <a:gd name="connsiteY129" fmla="*/ 716600 h 1386327"/>
                    <a:gd name="connsiteX130" fmla="*/ 0 w 15403"/>
                    <a:gd name="connsiteY130" fmla="*/ 724302 h 1386327"/>
                    <a:gd name="connsiteX131" fmla="*/ 0 w 15403"/>
                    <a:gd name="connsiteY131" fmla="*/ 724302 h 1386327"/>
                    <a:gd name="connsiteX132" fmla="*/ 0 w 15403"/>
                    <a:gd name="connsiteY132" fmla="*/ 693165 h 1386327"/>
                    <a:gd name="connsiteX133" fmla="*/ 7701 w 15403"/>
                    <a:gd name="connsiteY133" fmla="*/ 700867 h 1386327"/>
                    <a:gd name="connsiteX134" fmla="*/ 15403 w 15403"/>
                    <a:gd name="connsiteY134" fmla="*/ 693165 h 1386327"/>
                    <a:gd name="connsiteX135" fmla="*/ 7701 w 15403"/>
                    <a:gd name="connsiteY135" fmla="*/ 685463 h 1386327"/>
                    <a:gd name="connsiteX136" fmla="*/ 0 w 15403"/>
                    <a:gd name="connsiteY136" fmla="*/ 693165 h 1386327"/>
                    <a:gd name="connsiteX137" fmla="*/ 0 w 15403"/>
                    <a:gd name="connsiteY137" fmla="*/ 693165 h 1386327"/>
                    <a:gd name="connsiteX138" fmla="*/ 0 w 15403"/>
                    <a:gd name="connsiteY138" fmla="*/ 662028 h 1386327"/>
                    <a:gd name="connsiteX139" fmla="*/ 7701 w 15403"/>
                    <a:gd name="connsiteY139" fmla="*/ 669730 h 1386327"/>
                    <a:gd name="connsiteX140" fmla="*/ 15403 w 15403"/>
                    <a:gd name="connsiteY140" fmla="*/ 662028 h 1386327"/>
                    <a:gd name="connsiteX141" fmla="*/ 7701 w 15403"/>
                    <a:gd name="connsiteY141" fmla="*/ 654326 h 1386327"/>
                    <a:gd name="connsiteX142" fmla="*/ 0 w 15403"/>
                    <a:gd name="connsiteY142" fmla="*/ 662028 h 1386327"/>
                    <a:gd name="connsiteX143" fmla="*/ 0 w 15403"/>
                    <a:gd name="connsiteY143" fmla="*/ 662028 h 1386327"/>
                    <a:gd name="connsiteX144" fmla="*/ 0 w 15403"/>
                    <a:gd name="connsiteY144" fmla="*/ 630780 h 1386327"/>
                    <a:gd name="connsiteX145" fmla="*/ 7701 w 15403"/>
                    <a:gd name="connsiteY145" fmla="*/ 638482 h 1386327"/>
                    <a:gd name="connsiteX146" fmla="*/ 15403 w 15403"/>
                    <a:gd name="connsiteY146" fmla="*/ 630780 h 1386327"/>
                    <a:gd name="connsiteX147" fmla="*/ 7701 w 15403"/>
                    <a:gd name="connsiteY147" fmla="*/ 623078 h 1386327"/>
                    <a:gd name="connsiteX148" fmla="*/ 0 w 15403"/>
                    <a:gd name="connsiteY148" fmla="*/ 630780 h 1386327"/>
                    <a:gd name="connsiteX149" fmla="*/ 0 w 15403"/>
                    <a:gd name="connsiteY149" fmla="*/ 630780 h 1386327"/>
                    <a:gd name="connsiteX150" fmla="*/ 0 w 15403"/>
                    <a:gd name="connsiteY150" fmla="*/ 599643 h 1386327"/>
                    <a:gd name="connsiteX151" fmla="*/ 7701 w 15403"/>
                    <a:gd name="connsiteY151" fmla="*/ 607345 h 1386327"/>
                    <a:gd name="connsiteX152" fmla="*/ 15403 w 15403"/>
                    <a:gd name="connsiteY152" fmla="*/ 599643 h 1386327"/>
                    <a:gd name="connsiteX153" fmla="*/ 7701 w 15403"/>
                    <a:gd name="connsiteY153" fmla="*/ 591941 h 1386327"/>
                    <a:gd name="connsiteX154" fmla="*/ 0 w 15403"/>
                    <a:gd name="connsiteY154" fmla="*/ 599643 h 1386327"/>
                    <a:gd name="connsiteX155" fmla="*/ 0 w 15403"/>
                    <a:gd name="connsiteY155" fmla="*/ 599643 h 1386327"/>
                    <a:gd name="connsiteX156" fmla="*/ 0 w 15403"/>
                    <a:gd name="connsiteY156" fmla="*/ 568506 h 1386327"/>
                    <a:gd name="connsiteX157" fmla="*/ 7701 w 15403"/>
                    <a:gd name="connsiteY157" fmla="*/ 576208 h 1386327"/>
                    <a:gd name="connsiteX158" fmla="*/ 15403 w 15403"/>
                    <a:gd name="connsiteY158" fmla="*/ 568506 h 1386327"/>
                    <a:gd name="connsiteX159" fmla="*/ 7701 w 15403"/>
                    <a:gd name="connsiteY159" fmla="*/ 560804 h 1386327"/>
                    <a:gd name="connsiteX160" fmla="*/ 0 w 15403"/>
                    <a:gd name="connsiteY160" fmla="*/ 568506 h 1386327"/>
                    <a:gd name="connsiteX161" fmla="*/ 0 w 15403"/>
                    <a:gd name="connsiteY161" fmla="*/ 568506 h 1386327"/>
                    <a:gd name="connsiteX162" fmla="*/ 0 w 15403"/>
                    <a:gd name="connsiteY162" fmla="*/ 537368 h 1386327"/>
                    <a:gd name="connsiteX163" fmla="*/ 7701 w 15403"/>
                    <a:gd name="connsiteY163" fmla="*/ 545070 h 1386327"/>
                    <a:gd name="connsiteX164" fmla="*/ 15403 w 15403"/>
                    <a:gd name="connsiteY164" fmla="*/ 537368 h 1386327"/>
                    <a:gd name="connsiteX165" fmla="*/ 7701 w 15403"/>
                    <a:gd name="connsiteY165" fmla="*/ 529667 h 1386327"/>
                    <a:gd name="connsiteX166" fmla="*/ 0 w 15403"/>
                    <a:gd name="connsiteY166" fmla="*/ 537368 h 1386327"/>
                    <a:gd name="connsiteX167" fmla="*/ 0 w 15403"/>
                    <a:gd name="connsiteY167" fmla="*/ 537368 h 1386327"/>
                    <a:gd name="connsiteX168" fmla="*/ 0 w 15403"/>
                    <a:gd name="connsiteY168" fmla="*/ 506231 h 1386327"/>
                    <a:gd name="connsiteX169" fmla="*/ 7701 w 15403"/>
                    <a:gd name="connsiteY169" fmla="*/ 513933 h 1386327"/>
                    <a:gd name="connsiteX170" fmla="*/ 15403 w 15403"/>
                    <a:gd name="connsiteY170" fmla="*/ 506231 h 1386327"/>
                    <a:gd name="connsiteX171" fmla="*/ 7701 w 15403"/>
                    <a:gd name="connsiteY171" fmla="*/ 498529 h 1386327"/>
                    <a:gd name="connsiteX172" fmla="*/ 0 w 15403"/>
                    <a:gd name="connsiteY172" fmla="*/ 506231 h 1386327"/>
                    <a:gd name="connsiteX173" fmla="*/ 0 w 15403"/>
                    <a:gd name="connsiteY173" fmla="*/ 506231 h 1386327"/>
                    <a:gd name="connsiteX174" fmla="*/ 0 w 15403"/>
                    <a:gd name="connsiteY174" fmla="*/ 474984 h 1386327"/>
                    <a:gd name="connsiteX175" fmla="*/ 7701 w 15403"/>
                    <a:gd name="connsiteY175" fmla="*/ 482686 h 1386327"/>
                    <a:gd name="connsiteX176" fmla="*/ 15403 w 15403"/>
                    <a:gd name="connsiteY176" fmla="*/ 474984 h 1386327"/>
                    <a:gd name="connsiteX177" fmla="*/ 7701 w 15403"/>
                    <a:gd name="connsiteY177" fmla="*/ 467282 h 1386327"/>
                    <a:gd name="connsiteX178" fmla="*/ 0 w 15403"/>
                    <a:gd name="connsiteY178" fmla="*/ 474984 h 1386327"/>
                    <a:gd name="connsiteX179" fmla="*/ 0 w 15403"/>
                    <a:gd name="connsiteY179" fmla="*/ 474984 h 1386327"/>
                    <a:gd name="connsiteX180" fmla="*/ 0 w 15403"/>
                    <a:gd name="connsiteY180" fmla="*/ 443846 h 1386327"/>
                    <a:gd name="connsiteX181" fmla="*/ 7701 w 15403"/>
                    <a:gd name="connsiteY181" fmla="*/ 451548 h 1386327"/>
                    <a:gd name="connsiteX182" fmla="*/ 15403 w 15403"/>
                    <a:gd name="connsiteY182" fmla="*/ 443846 h 1386327"/>
                    <a:gd name="connsiteX183" fmla="*/ 7701 w 15403"/>
                    <a:gd name="connsiteY183" fmla="*/ 436145 h 1386327"/>
                    <a:gd name="connsiteX184" fmla="*/ 0 w 15403"/>
                    <a:gd name="connsiteY184" fmla="*/ 443846 h 1386327"/>
                    <a:gd name="connsiteX185" fmla="*/ 0 w 15403"/>
                    <a:gd name="connsiteY185" fmla="*/ 443846 h 1386327"/>
                    <a:gd name="connsiteX186" fmla="*/ 0 w 15403"/>
                    <a:gd name="connsiteY186" fmla="*/ 412709 h 1386327"/>
                    <a:gd name="connsiteX187" fmla="*/ 7701 w 15403"/>
                    <a:gd name="connsiteY187" fmla="*/ 420411 h 1386327"/>
                    <a:gd name="connsiteX188" fmla="*/ 15403 w 15403"/>
                    <a:gd name="connsiteY188" fmla="*/ 412709 h 1386327"/>
                    <a:gd name="connsiteX189" fmla="*/ 7701 w 15403"/>
                    <a:gd name="connsiteY189" fmla="*/ 405007 h 1386327"/>
                    <a:gd name="connsiteX190" fmla="*/ 0 w 15403"/>
                    <a:gd name="connsiteY190" fmla="*/ 412709 h 1386327"/>
                    <a:gd name="connsiteX191" fmla="*/ 0 w 15403"/>
                    <a:gd name="connsiteY191" fmla="*/ 412709 h 1386327"/>
                    <a:gd name="connsiteX192" fmla="*/ 0 w 15403"/>
                    <a:gd name="connsiteY192" fmla="*/ 381572 h 1386327"/>
                    <a:gd name="connsiteX193" fmla="*/ 7701 w 15403"/>
                    <a:gd name="connsiteY193" fmla="*/ 389274 h 1386327"/>
                    <a:gd name="connsiteX194" fmla="*/ 15403 w 15403"/>
                    <a:gd name="connsiteY194" fmla="*/ 381572 h 1386327"/>
                    <a:gd name="connsiteX195" fmla="*/ 7701 w 15403"/>
                    <a:gd name="connsiteY195" fmla="*/ 373870 h 1386327"/>
                    <a:gd name="connsiteX196" fmla="*/ 0 w 15403"/>
                    <a:gd name="connsiteY196" fmla="*/ 381572 h 1386327"/>
                    <a:gd name="connsiteX197" fmla="*/ 0 w 15403"/>
                    <a:gd name="connsiteY197" fmla="*/ 381572 h 1386327"/>
                    <a:gd name="connsiteX198" fmla="*/ 0 w 15403"/>
                    <a:gd name="connsiteY198" fmla="*/ 350435 h 1386327"/>
                    <a:gd name="connsiteX199" fmla="*/ 7701 w 15403"/>
                    <a:gd name="connsiteY199" fmla="*/ 358137 h 1386327"/>
                    <a:gd name="connsiteX200" fmla="*/ 15403 w 15403"/>
                    <a:gd name="connsiteY200" fmla="*/ 350435 h 1386327"/>
                    <a:gd name="connsiteX201" fmla="*/ 7701 w 15403"/>
                    <a:gd name="connsiteY201" fmla="*/ 342733 h 1386327"/>
                    <a:gd name="connsiteX202" fmla="*/ 0 w 15403"/>
                    <a:gd name="connsiteY202" fmla="*/ 350435 h 1386327"/>
                    <a:gd name="connsiteX203" fmla="*/ 0 w 15403"/>
                    <a:gd name="connsiteY203" fmla="*/ 350435 h 1386327"/>
                    <a:gd name="connsiteX204" fmla="*/ 0 w 15403"/>
                    <a:gd name="connsiteY204" fmla="*/ 319297 h 1386327"/>
                    <a:gd name="connsiteX205" fmla="*/ 7701 w 15403"/>
                    <a:gd name="connsiteY205" fmla="*/ 326999 h 1386327"/>
                    <a:gd name="connsiteX206" fmla="*/ 15403 w 15403"/>
                    <a:gd name="connsiteY206" fmla="*/ 319297 h 1386327"/>
                    <a:gd name="connsiteX207" fmla="*/ 7701 w 15403"/>
                    <a:gd name="connsiteY207" fmla="*/ 311596 h 1386327"/>
                    <a:gd name="connsiteX208" fmla="*/ 0 w 15403"/>
                    <a:gd name="connsiteY208" fmla="*/ 319297 h 1386327"/>
                    <a:gd name="connsiteX209" fmla="*/ 0 w 15403"/>
                    <a:gd name="connsiteY209" fmla="*/ 319297 h 1386327"/>
                    <a:gd name="connsiteX210" fmla="*/ 0 w 15403"/>
                    <a:gd name="connsiteY210" fmla="*/ 288050 h 1386327"/>
                    <a:gd name="connsiteX211" fmla="*/ 7701 w 15403"/>
                    <a:gd name="connsiteY211" fmla="*/ 295752 h 1386327"/>
                    <a:gd name="connsiteX212" fmla="*/ 15403 w 15403"/>
                    <a:gd name="connsiteY212" fmla="*/ 288050 h 1386327"/>
                    <a:gd name="connsiteX213" fmla="*/ 7701 w 15403"/>
                    <a:gd name="connsiteY213" fmla="*/ 280348 h 1386327"/>
                    <a:gd name="connsiteX214" fmla="*/ 0 w 15403"/>
                    <a:gd name="connsiteY214" fmla="*/ 288050 h 1386327"/>
                    <a:gd name="connsiteX215" fmla="*/ 0 w 15403"/>
                    <a:gd name="connsiteY215" fmla="*/ 288050 h 1386327"/>
                    <a:gd name="connsiteX216" fmla="*/ 0 w 15403"/>
                    <a:gd name="connsiteY216" fmla="*/ 256913 h 1386327"/>
                    <a:gd name="connsiteX217" fmla="*/ 7701 w 15403"/>
                    <a:gd name="connsiteY217" fmla="*/ 264615 h 1386327"/>
                    <a:gd name="connsiteX218" fmla="*/ 15403 w 15403"/>
                    <a:gd name="connsiteY218" fmla="*/ 256913 h 1386327"/>
                    <a:gd name="connsiteX219" fmla="*/ 7701 w 15403"/>
                    <a:gd name="connsiteY219" fmla="*/ 249211 h 1386327"/>
                    <a:gd name="connsiteX220" fmla="*/ 0 w 15403"/>
                    <a:gd name="connsiteY220" fmla="*/ 256913 h 1386327"/>
                    <a:gd name="connsiteX221" fmla="*/ 0 w 15403"/>
                    <a:gd name="connsiteY221" fmla="*/ 256913 h 1386327"/>
                    <a:gd name="connsiteX222" fmla="*/ 0 w 15403"/>
                    <a:gd name="connsiteY222" fmla="*/ 225776 h 1386327"/>
                    <a:gd name="connsiteX223" fmla="*/ 7701 w 15403"/>
                    <a:gd name="connsiteY223" fmla="*/ 233477 h 1386327"/>
                    <a:gd name="connsiteX224" fmla="*/ 15403 w 15403"/>
                    <a:gd name="connsiteY224" fmla="*/ 225776 h 1386327"/>
                    <a:gd name="connsiteX225" fmla="*/ 7701 w 15403"/>
                    <a:gd name="connsiteY225" fmla="*/ 218074 h 1386327"/>
                    <a:gd name="connsiteX226" fmla="*/ 0 w 15403"/>
                    <a:gd name="connsiteY226" fmla="*/ 225776 h 1386327"/>
                    <a:gd name="connsiteX227" fmla="*/ 0 w 15403"/>
                    <a:gd name="connsiteY227" fmla="*/ 225776 h 1386327"/>
                    <a:gd name="connsiteX228" fmla="*/ 0 w 15403"/>
                    <a:gd name="connsiteY228" fmla="*/ 194638 h 1386327"/>
                    <a:gd name="connsiteX229" fmla="*/ 7701 w 15403"/>
                    <a:gd name="connsiteY229" fmla="*/ 202340 h 1386327"/>
                    <a:gd name="connsiteX230" fmla="*/ 15403 w 15403"/>
                    <a:gd name="connsiteY230" fmla="*/ 194638 h 1386327"/>
                    <a:gd name="connsiteX231" fmla="*/ 7701 w 15403"/>
                    <a:gd name="connsiteY231" fmla="*/ 186936 h 1386327"/>
                    <a:gd name="connsiteX232" fmla="*/ 0 w 15403"/>
                    <a:gd name="connsiteY232" fmla="*/ 194638 h 1386327"/>
                    <a:gd name="connsiteX233" fmla="*/ 0 w 15403"/>
                    <a:gd name="connsiteY233" fmla="*/ 194638 h 1386327"/>
                    <a:gd name="connsiteX234" fmla="*/ 0 w 15403"/>
                    <a:gd name="connsiteY234" fmla="*/ 163501 h 1386327"/>
                    <a:gd name="connsiteX235" fmla="*/ 7701 w 15403"/>
                    <a:gd name="connsiteY235" fmla="*/ 171203 h 1386327"/>
                    <a:gd name="connsiteX236" fmla="*/ 15403 w 15403"/>
                    <a:gd name="connsiteY236" fmla="*/ 163501 h 1386327"/>
                    <a:gd name="connsiteX237" fmla="*/ 7701 w 15403"/>
                    <a:gd name="connsiteY237" fmla="*/ 155799 h 1386327"/>
                    <a:gd name="connsiteX238" fmla="*/ 0 w 15403"/>
                    <a:gd name="connsiteY238" fmla="*/ 163501 h 1386327"/>
                    <a:gd name="connsiteX239" fmla="*/ 0 w 15403"/>
                    <a:gd name="connsiteY239" fmla="*/ 163501 h 1386327"/>
                    <a:gd name="connsiteX240" fmla="*/ 0 w 15403"/>
                    <a:gd name="connsiteY240" fmla="*/ 132363 h 1386327"/>
                    <a:gd name="connsiteX241" fmla="*/ 7701 w 15403"/>
                    <a:gd name="connsiteY241" fmla="*/ 140065 h 1386327"/>
                    <a:gd name="connsiteX242" fmla="*/ 15403 w 15403"/>
                    <a:gd name="connsiteY242" fmla="*/ 132363 h 1386327"/>
                    <a:gd name="connsiteX243" fmla="*/ 7701 w 15403"/>
                    <a:gd name="connsiteY243" fmla="*/ 124662 h 1386327"/>
                    <a:gd name="connsiteX244" fmla="*/ 0 w 15403"/>
                    <a:gd name="connsiteY244" fmla="*/ 132363 h 1386327"/>
                    <a:gd name="connsiteX245" fmla="*/ 0 w 15403"/>
                    <a:gd name="connsiteY245" fmla="*/ 132363 h 1386327"/>
                    <a:gd name="connsiteX246" fmla="*/ 0 w 15403"/>
                    <a:gd name="connsiteY246" fmla="*/ 101116 h 1386327"/>
                    <a:gd name="connsiteX247" fmla="*/ 7701 w 15403"/>
                    <a:gd name="connsiteY247" fmla="*/ 108818 h 1386327"/>
                    <a:gd name="connsiteX248" fmla="*/ 15403 w 15403"/>
                    <a:gd name="connsiteY248" fmla="*/ 101116 h 1386327"/>
                    <a:gd name="connsiteX249" fmla="*/ 7701 w 15403"/>
                    <a:gd name="connsiteY249" fmla="*/ 93415 h 1386327"/>
                    <a:gd name="connsiteX250" fmla="*/ 0 w 15403"/>
                    <a:gd name="connsiteY250" fmla="*/ 101116 h 1386327"/>
                    <a:gd name="connsiteX251" fmla="*/ 0 w 15403"/>
                    <a:gd name="connsiteY251" fmla="*/ 101116 h 1386327"/>
                    <a:gd name="connsiteX252" fmla="*/ 0 w 15403"/>
                    <a:gd name="connsiteY252" fmla="*/ 69979 h 1386327"/>
                    <a:gd name="connsiteX253" fmla="*/ 7701 w 15403"/>
                    <a:gd name="connsiteY253" fmla="*/ 77681 h 1386327"/>
                    <a:gd name="connsiteX254" fmla="*/ 15403 w 15403"/>
                    <a:gd name="connsiteY254" fmla="*/ 69979 h 1386327"/>
                    <a:gd name="connsiteX255" fmla="*/ 7701 w 15403"/>
                    <a:gd name="connsiteY255" fmla="*/ 62277 h 1386327"/>
                    <a:gd name="connsiteX256" fmla="*/ 0 w 15403"/>
                    <a:gd name="connsiteY256" fmla="*/ 69979 h 1386327"/>
                    <a:gd name="connsiteX257" fmla="*/ 0 w 15403"/>
                    <a:gd name="connsiteY257" fmla="*/ 69979 h 1386327"/>
                    <a:gd name="connsiteX258" fmla="*/ 0 w 15403"/>
                    <a:gd name="connsiteY258" fmla="*/ 38842 h 1386327"/>
                    <a:gd name="connsiteX259" fmla="*/ 7701 w 15403"/>
                    <a:gd name="connsiteY259" fmla="*/ 46544 h 1386327"/>
                    <a:gd name="connsiteX260" fmla="*/ 15403 w 15403"/>
                    <a:gd name="connsiteY260" fmla="*/ 38842 h 1386327"/>
                    <a:gd name="connsiteX261" fmla="*/ 7701 w 15403"/>
                    <a:gd name="connsiteY261" fmla="*/ 31140 h 1386327"/>
                    <a:gd name="connsiteX262" fmla="*/ 0 w 15403"/>
                    <a:gd name="connsiteY262" fmla="*/ 38842 h 1386327"/>
                    <a:gd name="connsiteX263" fmla="*/ 0 w 15403"/>
                    <a:gd name="connsiteY263" fmla="*/ 38842 h 1386327"/>
                    <a:gd name="connsiteX264" fmla="*/ 0 w 15403"/>
                    <a:gd name="connsiteY264" fmla="*/ 7704 h 1386327"/>
                    <a:gd name="connsiteX265" fmla="*/ 7701 w 15403"/>
                    <a:gd name="connsiteY265" fmla="*/ 15406 h 1386327"/>
                    <a:gd name="connsiteX266" fmla="*/ 15403 w 15403"/>
                    <a:gd name="connsiteY266" fmla="*/ 7704 h 1386327"/>
                    <a:gd name="connsiteX267" fmla="*/ 7701 w 15403"/>
                    <a:gd name="connsiteY267" fmla="*/ 3 h 1386327"/>
                    <a:gd name="connsiteX268" fmla="*/ 0 w 15403"/>
                    <a:gd name="connsiteY268" fmla="*/ 7704 h 1386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</a:cxnLst>
                  <a:rect l="l" t="t" r="r" b="b"/>
                  <a:pathLst>
                    <a:path w="15403" h="1386327">
                      <a:moveTo>
                        <a:pt x="0" y="1378625"/>
                      </a:moveTo>
                      <a:cubicBezTo>
                        <a:pt x="0" y="1382916"/>
                        <a:pt x="3411" y="1386327"/>
                        <a:pt x="7701" y="1386327"/>
                      </a:cubicBezTo>
                      <a:cubicBezTo>
                        <a:pt x="11992" y="1386327"/>
                        <a:pt x="15403" y="1382807"/>
                        <a:pt x="15403" y="1378625"/>
                      </a:cubicBezTo>
                      <a:cubicBezTo>
                        <a:pt x="15403" y="1374444"/>
                        <a:pt x="11992" y="1370924"/>
                        <a:pt x="7701" y="1370924"/>
                      </a:cubicBezTo>
                      <a:cubicBezTo>
                        <a:pt x="3521" y="1370813"/>
                        <a:pt x="0" y="1374334"/>
                        <a:pt x="0" y="1378625"/>
                      </a:cubicBezTo>
                      <a:lnTo>
                        <a:pt x="0" y="1378625"/>
                      </a:lnTo>
                      <a:close/>
                      <a:moveTo>
                        <a:pt x="0" y="1347488"/>
                      </a:moveTo>
                      <a:cubicBezTo>
                        <a:pt x="0" y="1351779"/>
                        <a:pt x="3411" y="1355190"/>
                        <a:pt x="7701" y="1355190"/>
                      </a:cubicBezTo>
                      <a:cubicBezTo>
                        <a:pt x="11992" y="1355190"/>
                        <a:pt x="15403" y="1351669"/>
                        <a:pt x="15403" y="1347488"/>
                      </a:cubicBezTo>
                      <a:cubicBezTo>
                        <a:pt x="15403" y="1343197"/>
                        <a:pt x="11992" y="1339786"/>
                        <a:pt x="7701" y="1339786"/>
                      </a:cubicBezTo>
                      <a:cubicBezTo>
                        <a:pt x="3521" y="1339676"/>
                        <a:pt x="0" y="1343197"/>
                        <a:pt x="0" y="1347488"/>
                      </a:cubicBezTo>
                      <a:lnTo>
                        <a:pt x="0" y="1347488"/>
                      </a:lnTo>
                      <a:close/>
                      <a:moveTo>
                        <a:pt x="0" y="1316241"/>
                      </a:moveTo>
                      <a:cubicBezTo>
                        <a:pt x="0" y="1320532"/>
                        <a:pt x="3411" y="1323943"/>
                        <a:pt x="7701" y="1323943"/>
                      </a:cubicBezTo>
                      <a:cubicBezTo>
                        <a:pt x="11992" y="1323943"/>
                        <a:pt x="15403" y="1320422"/>
                        <a:pt x="15403" y="1316241"/>
                      </a:cubicBezTo>
                      <a:cubicBezTo>
                        <a:pt x="15403" y="1311950"/>
                        <a:pt x="11992" y="1308539"/>
                        <a:pt x="7701" y="1308539"/>
                      </a:cubicBezTo>
                      <a:cubicBezTo>
                        <a:pt x="3521" y="1308539"/>
                        <a:pt x="0" y="1311950"/>
                        <a:pt x="0" y="1316241"/>
                      </a:cubicBezTo>
                      <a:lnTo>
                        <a:pt x="0" y="1316241"/>
                      </a:lnTo>
                      <a:close/>
                      <a:moveTo>
                        <a:pt x="0" y="1285104"/>
                      </a:moveTo>
                      <a:cubicBezTo>
                        <a:pt x="0" y="1289394"/>
                        <a:pt x="3411" y="1292805"/>
                        <a:pt x="7701" y="1292805"/>
                      </a:cubicBezTo>
                      <a:cubicBezTo>
                        <a:pt x="11992" y="1292805"/>
                        <a:pt x="15403" y="1289285"/>
                        <a:pt x="15403" y="1285104"/>
                      </a:cubicBezTo>
                      <a:cubicBezTo>
                        <a:pt x="15403" y="1280812"/>
                        <a:pt x="11992" y="1277402"/>
                        <a:pt x="7701" y="1277402"/>
                      </a:cubicBezTo>
                      <a:cubicBezTo>
                        <a:pt x="3521" y="1277402"/>
                        <a:pt x="0" y="1280812"/>
                        <a:pt x="0" y="1285104"/>
                      </a:cubicBezTo>
                      <a:lnTo>
                        <a:pt x="0" y="1285104"/>
                      </a:lnTo>
                      <a:close/>
                      <a:moveTo>
                        <a:pt x="0" y="1253966"/>
                      </a:moveTo>
                      <a:cubicBezTo>
                        <a:pt x="0" y="1258257"/>
                        <a:pt x="3411" y="1261668"/>
                        <a:pt x="7701" y="1261668"/>
                      </a:cubicBezTo>
                      <a:cubicBezTo>
                        <a:pt x="11992" y="1261668"/>
                        <a:pt x="15403" y="1258147"/>
                        <a:pt x="15403" y="1253966"/>
                      </a:cubicBezTo>
                      <a:cubicBezTo>
                        <a:pt x="15403" y="1249675"/>
                        <a:pt x="11992" y="1246265"/>
                        <a:pt x="7701" y="1246265"/>
                      </a:cubicBezTo>
                      <a:cubicBezTo>
                        <a:pt x="3521" y="1246265"/>
                        <a:pt x="0" y="1249675"/>
                        <a:pt x="0" y="1253966"/>
                      </a:cubicBezTo>
                      <a:lnTo>
                        <a:pt x="0" y="1253966"/>
                      </a:lnTo>
                      <a:close/>
                      <a:moveTo>
                        <a:pt x="0" y="1222829"/>
                      </a:moveTo>
                      <a:cubicBezTo>
                        <a:pt x="0" y="1227120"/>
                        <a:pt x="3411" y="1230531"/>
                        <a:pt x="7701" y="1230531"/>
                      </a:cubicBezTo>
                      <a:cubicBezTo>
                        <a:pt x="11992" y="1230531"/>
                        <a:pt x="15403" y="1227010"/>
                        <a:pt x="15403" y="1222829"/>
                      </a:cubicBezTo>
                      <a:cubicBezTo>
                        <a:pt x="15403" y="1218648"/>
                        <a:pt x="11992" y="1215127"/>
                        <a:pt x="7701" y="1215127"/>
                      </a:cubicBezTo>
                      <a:cubicBezTo>
                        <a:pt x="3521" y="1215017"/>
                        <a:pt x="0" y="1218538"/>
                        <a:pt x="0" y="1222829"/>
                      </a:cubicBezTo>
                      <a:lnTo>
                        <a:pt x="0" y="1222829"/>
                      </a:lnTo>
                      <a:close/>
                      <a:moveTo>
                        <a:pt x="0" y="1191692"/>
                      </a:moveTo>
                      <a:cubicBezTo>
                        <a:pt x="0" y="1195983"/>
                        <a:pt x="3411" y="1199393"/>
                        <a:pt x="7701" y="1199393"/>
                      </a:cubicBezTo>
                      <a:cubicBezTo>
                        <a:pt x="11992" y="1199393"/>
                        <a:pt x="15403" y="1195873"/>
                        <a:pt x="15403" y="1191692"/>
                      </a:cubicBezTo>
                      <a:cubicBezTo>
                        <a:pt x="15403" y="1187401"/>
                        <a:pt x="11992" y="1183990"/>
                        <a:pt x="7701" y="1183990"/>
                      </a:cubicBezTo>
                      <a:cubicBezTo>
                        <a:pt x="3521" y="1183880"/>
                        <a:pt x="0" y="1187401"/>
                        <a:pt x="0" y="1191692"/>
                      </a:cubicBezTo>
                      <a:lnTo>
                        <a:pt x="0" y="1191692"/>
                      </a:lnTo>
                      <a:close/>
                      <a:moveTo>
                        <a:pt x="0" y="1160444"/>
                      </a:moveTo>
                      <a:cubicBezTo>
                        <a:pt x="0" y="1164735"/>
                        <a:pt x="3411" y="1168146"/>
                        <a:pt x="7701" y="1168146"/>
                      </a:cubicBezTo>
                      <a:cubicBezTo>
                        <a:pt x="11992" y="1168146"/>
                        <a:pt x="15403" y="1164625"/>
                        <a:pt x="15403" y="1160444"/>
                      </a:cubicBezTo>
                      <a:cubicBezTo>
                        <a:pt x="15403" y="1156263"/>
                        <a:pt x="11992" y="1152743"/>
                        <a:pt x="7701" y="1152743"/>
                      </a:cubicBezTo>
                      <a:cubicBezTo>
                        <a:pt x="3521" y="1152743"/>
                        <a:pt x="0" y="1156263"/>
                        <a:pt x="0" y="1160444"/>
                      </a:cubicBezTo>
                      <a:lnTo>
                        <a:pt x="0" y="1160444"/>
                      </a:lnTo>
                      <a:close/>
                      <a:moveTo>
                        <a:pt x="0" y="1129307"/>
                      </a:moveTo>
                      <a:cubicBezTo>
                        <a:pt x="0" y="1133598"/>
                        <a:pt x="3411" y="1137009"/>
                        <a:pt x="7701" y="1137009"/>
                      </a:cubicBezTo>
                      <a:cubicBezTo>
                        <a:pt x="11992" y="1137009"/>
                        <a:pt x="15403" y="1133488"/>
                        <a:pt x="15403" y="1129307"/>
                      </a:cubicBezTo>
                      <a:cubicBezTo>
                        <a:pt x="15403" y="1125016"/>
                        <a:pt x="11992" y="1121605"/>
                        <a:pt x="7701" y="1121605"/>
                      </a:cubicBezTo>
                      <a:cubicBezTo>
                        <a:pt x="3521" y="1121605"/>
                        <a:pt x="0" y="1125016"/>
                        <a:pt x="0" y="1129307"/>
                      </a:cubicBezTo>
                      <a:lnTo>
                        <a:pt x="0" y="1129307"/>
                      </a:lnTo>
                      <a:close/>
                      <a:moveTo>
                        <a:pt x="0" y="1098170"/>
                      </a:moveTo>
                      <a:cubicBezTo>
                        <a:pt x="0" y="1102461"/>
                        <a:pt x="3411" y="1105872"/>
                        <a:pt x="7701" y="1105872"/>
                      </a:cubicBezTo>
                      <a:cubicBezTo>
                        <a:pt x="11992" y="1105872"/>
                        <a:pt x="15403" y="1102351"/>
                        <a:pt x="15403" y="1098170"/>
                      </a:cubicBezTo>
                      <a:cubicBezTo>
                        <a:pt x="15403" y="1093989"/>
                        <a:pt x="11992" y="1090468"/>
                        <a:pt x="7701" y="1090468"/>
                      </a:cubicBezTo>
                      <a:cubicBezTo>
                        <a:pt x="3521" y="1090468"/>
                        <a:pt x="0" y="1093879"/>
                        <a:pt x="0" y="1098170"/>
                      </a:cubicBezTo>
                      <a:lnTo>
                        <a:pt x="0" y="1098170"/>
                      </a:lnTo>
                      <a:close/>
                      <a:moveTo>
                        <a:pt x="0" y="1067032"/>
                      </a:moveTo>
                      <a:cubicBezTo>
                        <a:pt x="0" y="1071324"/>
                        <a:pt x="3411" y="1074734"/>
                        <a:pt x="7701" y="1074734"/>
                      </a:cubicBezTo>
                      <a:cubicBezTo>
                        <a:pt x="11992" y="1074734"/>
                        <a:pt x="15403" y="1071213"/>
                        <a:pt x="15403" y="1067032"/>
                      </a:cubicBezTo>
                      <a:cubicBezTo>
                        <a:pt x="15403" y="1062851"/>
                        <a:pt x="11992" y="1059331"/>
                        <a:pt x="7701" y="1059331"/>
                      </a:cubicBezTo>
                      <a:cubicBezTo>
                        <a:pt x="3521" y="1059221"/>
                        <a:pt x="0" y="1062741"/>
                        <a:pt x="0" y="1067032"/>
                      </a:cubicBezTo>
                      <a:lnTo>
                        <a:pt x="0" y="1067032"/>
                      </a:lnTo>
                      <a:close/>
                      <a:moveTo>
                        <a:pt x="0" y="1035895"/>
                      </a:moveTo>
                      <a:cubicBezTo>
                        <a:pt x="0" y="1040186"/>
                        <a:pt x="3411" y="1043597"/>
                        <a:pt x="7701" y="1043597"/>
                      </a:cubicBezTo>
                      <a:cubicBezTo>
                        <a:pt x="11992" y="1043597"/>
                        <a:pt x="15403" y="1040076"/>
                        <a:pt x="15403" y="1035895"/>
                      </a:cubicBezTo>
                      <a:cubicBezTo>
                        <a:pt x="15403" y="1031604"/>
                        <a:pt x="11992" y="1028193"/>
                        <a:pt x="7701" y="1028193"/>
                      </a:cubicBezTo>
                      <a:cubicBezTo>
                        <a:pt x="3521" y="1028083"/>
                        <a:pt x="0" y="1031604"/>
                        <a:pt x="0" y="1035895"/>
                      </a:cubicBezTo>
                      <a:lnTo>
                        <a:pt x="0" y="1035895"/>
                      </a:lnTo>
                      <a:close/>
                      <a:moveTo>
                        <a:pt x="0" y="1004758"/>
                      </a:moveTo>
                      <a:cubicBezTo>
                        <a:pt x="0" y="1009049"/>
                        <a:pt x="3411" y="1012460"/>
                        <a:pt x="7701" y="1012460"/>
                      </a:cubicBezTo>
                      <a:cubicBezTo>
                        <a:pt x="11992" y="1012460"/>
                        <a:pt x="15403" y="1008939"/>
                        <a:pt x="15403" y="1004758"/>
                      </a:cubicBezTo>
                      <a:cubicBezTo>
                        <a:pt x="15403" y="1000577"/>
                        <a:pt x="11992" y="997056"/>
                        <a:pt x="7701" y="997056"/>
                      </a:cubicBezTo>
                      <a:cubicBezTo>
                        <a:pt x="3521" y="996946"/>
                        <a:pt x="0" y="1000467"/>
                        <a:pt x="0" y="1004758"/>
                      </a:cubicBezTo>
                      <a:lnTo>
                        <a:pt x="0" y="1004758"/>
                      </a:lnTo>
                      <a:close/>
                      <a:moveTo>
                        <a:pt x="0" y="973511"/>
                      </a:moveTo>
                      <a:cubicBezTo>
                        <a:pt x="0" y="977802"/>
                        <a:pt x="3411" y="981212"/>
                        <a:pt x="7701" y="981212"/>
                      </a:cubicBezTo>
                      <a:cubicBezTo>
                        <a:pt x="11992" y="981212"/>
                        <a:pt x="15403" y="977692"/>
                        <a:pt x="15403" y="973511"/>
                      </a:cubicBezTo>
                      <a:cubicBezTo>
                        <a:pt x="15403" y="969219"/>
                        <a:pt x="11992" y="965809"/>
                        <a:pt x="7701" y="965809"/>
                      </a:cubicBezTo>
                      <a:cubicBezTo>
                        <a:pt x="3521" y="965809"/>
                        <a:pt x="0" y="969219"/>
                        <a:pt x="0" y="973511"/>
                      </a:cubicBezTo>
                      <a:lnTo>
                        <a:pt x="0" y="973511"/>
                      </a:lnTo>
                      <a:close/>
                      <a:moveTo>
                        <a:pt x="0" y="942373"/>
                      </a:moveTo>
                      <a:cubicBezTo>
                        <a:pt x="0" y="946664"/>
                        <a:pt x="3411" y="950075"/>
                        <a:pt x="7701" y="950075"/>
                      </a:cubicBezTo>
                      <a:cubicBezTo>
                        <a:pt x="11992" y="950075"/>
                        <a:pt x="15403" y="946554"/>
                        <a:pt x="15403" y="942373"/>
                      </a:cubicBezTo>
                      <a:cubicBezTo>
                        <a:pt x="15403" y="938082"/>
                        <a:pt x="11992" y="934671"/>
                        <a:pt x="7701" y="934671"/>
                      </a:cubicBezTo>
                      <a:cubicBezTo>
                        <a:pt x="3521" y="934671"/>
                        <a:pt x="0" y="938082"/>
                        <a:pt x="0" y="942373"/>
                      </a:cubicBezTo>
                      <a:lnTo>
                        <a:pt x="0" y="942373"/>
                      </a:lnTo>
                      <a:close/>
                      <a:moveTo>
                        <a:pt x="0" y="911236"/>
                      </a:moveTo>
                      <a:cubicBezTo>
                        <a:pt x="0" y="915527"/>
                        <a:pt x="3411" y="918938"/>
                        <a:pt x="7701" y="918938"/>
                      </a:cubicBezTo>
                      <a:cubicBezTo>
                        <a:pt x="11992" y="918938"/>
                        <a:pt x="15403" y="915417"/>
                        <a:pt x="15403" y="911236"/>
                      </a:cubicBezTo>
                      <a:cubicBezTo>
                        <a:pt x="15403" y="906945"/>
                        <a:pt x="11992" y="903534"/>
                        <a:pt x="7701" y="903534"/>
                      </a:cubicBezTo>
                      <a:cubicBezTo>
                        <a:pt x="3521" y="903534"/>
                        <a:pt x="0" y="906945"/>
                        <a:pt x="0" y="911236"/>
                      </a:cubicBezTo>
                      <a:lnTo>
                        <a:pt x="0" y="911236"/>
                      </a:lnTo>
                      <a:close/>
                      <a:moveTo>
                        <a:pt x="0" y="880099"/>
                      </a:moveTo>
                      <a:cubicBezTo>
                        <a:pt x="0" y="884390"/>
                        <a:pt x="3411" y="887800"/>
                        <a:pt x="7701" y="887800"/>
                      </a:cubicBezTo>
                      <a:cubicBezTo>
                        <a:pt x="11992" y="887800"/>
                        <a:pt x="15403" y="884280"/>
                        <a:pt x="15403" y="880099"/>
                      </a:cubicBezTo>
                      <a:cubicBezTo>
                        <a:pt x="15403" y="875808"/>
                        <a:pt x="11992" y="872397"/>
                        <a:pt x="7701" y="872397"/>
                      </a:cubicBezTo>
                      <a:cubicBezTo>
                        <a:pt x="3521" y="872287"/>
                        <a:pt x="0" y="875808"/>
                        <a:pt x="0" y="880099"/>
                      </a:cubicBezTo>
                      <a:lnTo>
                        <a:pt x="0" y="880099"/>
                      </a:lnTo>
                      <a:close/>
                      <a:moveTo>
                        <a:pt x="0" y="848961"/>
                      </a:moveTo>
                      <a:cubicBezTo>
                        <a:pt x="0" y="853252"/>
                        <a:pt x="3411" y="856663"/>
                        <a:pt x="7701" y="856663"/>
                      </a:cubicBezTo>
                      <a:cubicBezTo>
                        <a:pt x="11992" y="856663"/>
                        <a:pt x="15403" y="853142"/>
                        <a:pt x="15403" y="848961"/>
                      </a:cubicBezTo>
                      <a:cubicBezTo>
                        <a:pt x="15403" y="844670"/>
                        <a:pt x="11992" y="841260"/>
                        <a:pt x="7701" y="841260"/>
                      </a:cubicBezTo>
                      <a:cubicBezTo>
                        <a:pt x="3521" y="841150"/>
                        <a:pt x="0" y="844670"/>
                        <a:pt x="0" y="848961"/>
                      </a:cubicBezTo>
                      <a:lnTo>
                        <a:pt x="0" y="848961"/>
                      </a:lnTo>
                      <a:close/>
                      <a:moveTo>
                        <a:pt x="0" y="817714"/>
                      </a:moveTo>
                      <a:cubicBezTo>
                        <a:pt x="0" y="822005"/>
                        <a:pt x="3411" y="825416"/>
                        <a:pt x="7701" y="825416"/>
                      </a:cubicBezTo>
                      <a:cubicBezTo>
                        <a:pt x="11992" y="825416"/>
                        <a:pt x="15403" y="821895"/>
                        <a:pt x="15403" y="817714"/>
                      </a:cubicBezTo>
                      <a:cubicBezTo>
                        <a:pt x="15403" y="813423"/>
                        <a:pt x="11992" y="810012"/>
                        <a:pt x="7701" y="810012"/>
                      </a:cubicBezTo>
                      <a:cubicBezTo>
                        <a:pt x="3521" y="810012"/>
                        <a:pt x="0" y="813533"/>
                        <a:pt x="0" y="817714"/>
                      </a:cubicBezTo>
                      <a:lnTo>
                        <a:pt x="0" y="817714"/>
                      </a:lnTo>
                      <a:close/>
                      <a:moveTo>
                        <a:pt x="0" y="786577"/>
                      </a:moveTo>
                      <a:cubicBezTo>
                        <a:pt x="0" y="790868"/>
                        <a:pt x="3411" y="794278"/>
                        <a:pt x="7701" y="794278"/>
                      </a:cubicBezTo>
                      <a:cubicBezTo>
                        <a:pt x="11992" y="794278"/>
                        <a:pt x="15403" y="790758"/>
                        <a:pt x="15403" y="786577"/>
                      </a:cubicBezTo>
                      <a:cubicBezTo>
                        <a:pt x="15403" y="782286"/>
                        <a:pt x="11992" y="778875"/>
                        <a:pt x="7701" y="778875"/>
                      </a:cubicBezTo>
                      <a:cubicBezTo>
                        <a:pt x="3521" y="778875"/>
                        <a:pt x="0" y="782286"/>
                        <a:pt x="0" y="786577"/>
                      </a:cubicBezTo>
                      <a:lnTo>
                        <a:pt x="0" y="786577"/>
                      </a:lnTo>
                      <a:close/>
                      <a:moveTo>
                        <a:pt x="0" y="755439"/>
                      </a:moveTo>
                      <a:cubicBezTo>
                        <a:pt x="0" y="759731"/>
                        <a:pt x="3411" y="763141"/>
                        <a:pt x="7701" y="763141"/>
                      </a:cubicBezTo>
                      <a:cubicBezTo>
                        <a:pt x="11992" y="763141"/>
                        <a:pt x="15403" y="759620"/>
                        <a:pt x="15403" y="755439"/>
                      </a:cubicBezTo>
                      <a:cubicBezTo>
                        <a:pt x="15403" y="751149"/>
                        <a:pt x="11992" y="747738"/>
                        <a:pt x="7701" y="747738"/>
                      </a:cubicBezTo>
                      <a:cubicBezTo>
                        <a:pt x="3521" y="747738"/>
                        <a:pt x="0" y="751149"/>
                        <a:pt x="0" y="755439"/>
                      </a:cubicBezTo>
                      <a:lnTo>
                        <a:pt x="0" y="755439"/>
                      </a:lnTo>
                      <a:close/>
                      <a:moveTo>
                        <a:pt x="0" y="724302"/>
                      </a:moveTo>
                      <a:cubicBezTo>
                        <a:pt x="0" y="728593"/>
                        <a:pt x="3411" y="732004"/>
                        <a:pt x="7701" y="732004"/>
                      </a:cubicBezTo>
                      <a:cubicBezTo>
                        <a:pt x="11992" y="732004"/>
                        <a:pt x="15403" y="728483"/>
                        <a:pt x="15403" y="724302"/>
                      </a:cubicBezTo>
                      <a:cubicBezTo>
                        <a:pt x="15403" y="720011"/>
                        <a:pt x="11992" y="716600"/>
                        <a:pt x="7701" y="716600"/>
                      </a:cubicBezTo>
                      <a:cubicBezTo>
                        <a:pt x="3521" y="716600"/>
                        <a:pt x="0" y="720011"/>
                        <a:pt x="0" y="724302"/>
                      </a:cubicBezTo>
                      <a:lnTo>
                        <a:pt x="0" y="724302"/>
                      </a:lnTo>
                      <a:close/>
                      <a:moveTo>
                        <a:pt x="0" y="693165"/>
                      </a:moveTo>
                      <a:cubicBezTo>
                        <a:pt x="0" y="697456"/>
                        <a:pt x="3411" y="700867"/>
                        <a:pt x="7701" y="700867"/>
                      </a:cubicBezTo>
                      <a:cubicBezTo>
                        <a:pt x="11992" y="700867"/>
                        <a:pt x="15403" y="697346"/>
                        <a:pt x="15403" y="693165"/>
                      </a:cubicBezTo>
                      <a:cubicBezTo>
                        <a:pt x="15403" y="688874"/>
                        <a:pt x="11992" y="685463"/>
                        <a:pt x="7701" y="685463"/>
                      </a:cubicBezTo>
                      <a:cubicBezTo>
                        <a:pt x="3521" y="685353"/>
                        <a:pt x="0" y="688874"/>
                        <a:pt x="0" y="693165"/>
                      </a:cubicBezTo>
                      <a:lnTo>
                        <a:pt x="0" y="693165"/>
                      </a:lnTo>
                      <a:close/>
                      <a:moveTo>
                        <a:pt x="0" y="662028"/>
                      </a:moveTo>
                      <a:cubicBezTo>
                        <a:pt x="0" y="666318"/>
                        <a:pt x="3411" y="669730"/>
                        <a:pt x="7701" y="669730"/>
                      </a:cubicBezTo>
                      <a:cubicBezTo>
                        <a:pt x="11992" y="669730"/>
                        <a:pt x="15403" y="666209"/>
                        <a:pt x="15403" y="662028"/>
                      </a:cubicBezTo>
                      <a:cubicBezTo>
                        <a:pt x="15403" y="657736"/>
                        <a:pt x="11992" y="654326"/>
                        <a:pt x="7701" y="654326"/>
                      </a:cubicBezTo>
                      <a:cubicBezTo>
                        <a:pt x="3521" y="654216"/>
                        <a:pt x="0" y="657736"/>
                        <a:pt x="0" y="662028"/>
                      </a:cubicBezTo>
                      <a:lnTo>
                        <a:pt x="0" y="662028"/>
                      </a:lnTo>
                      <a:close/>
                      <a:moveTo>
                        <a:pt x="0" y="630780"/>
                      </a:moveTo>
                      <a:cubicBezTo>
                        <a:pt x="0" y="635071"/>
                        <a:pt x="3411" y="638482"/>
                        <a:pt x="7701" y="638482"/>
                      </a:cubicBezTo>
                      <a:cubicBezTo>
                        <a:pt x="11992" y="638482"/>
                        <a:pt x="15403" y="634961"/>
                        <a:pt x="15403" y="630780"/>
                      </a:cubicBezTo>
                      <a:cubicBezTo>
                        <a:pt x="15403" y="626489"/>
                        <a:pt x="11992" y="623078"/>
                        <a:pt x="7701" y="623078"/>
                      </a:cubicBezTo>
                      <a:cubicBezTo>
                        <a:pt x="3521" y="623078"/>
                        <a:pt x="0" y="626599"/>
                        <a:pt x="0" y="630780"/>
                      </a:cubicBezTo>
                      <a:lnTo>
                        <a:pt x="0" y="630780"/>
                      </a:lnTo>
                      <a:close/>
                      <a:moveTo>
                        <a:pt x="0" y="599643"/>
                      </a:moveTo>
                      <a:cubicBezTo>
                        <a:pt x="0" y="603934"/>
                        <a:pt x="3411" y="607345"/>
                        <a:pt x="7701" y="607345"/>
                      </a:cubicBezTo>
                      <a:cubicBezTo>
                        <a:pt x="11992" y="607345"/>
                        <a:pt x="15403" y="603824"/>
                        <a:pt x="15403" y="599643"/>
                      </a:cubicBezTo>
                      <a:cubicBezTo>
                        <a:pt x="15403" y="595352"/>
                        <a:pt x="11992" y="591941"/>
                        <a:pt x="7701" y="591941"/>
                      </a:cubicBezTo>
                      <a:cubicBezTo>
                        <a:pt x="3521" y="591941"/>
                        <a:pt x="0" y="595352"/>
                        <a:pt x="0" y="599643"/>
                      </a:cubicBezTo>
                      <a:lnTo>
                        <a:pt x="0" y="599643"/>
                      </a:lnTo>
                      <a:close/>
                      <a:moveTo>
                        <a:pt x="0" y="568506"/>
                      </a:moveTo>
                      <a:cubicBezTo>
                        <a:pt x="0" y="572797"/>
                        <a:pt x="3411" y="576208"/>
                        <a:pt x="7701" y="576208"/>
                      </a:cubicBezTo>
                      <a:cubicBezTo>
                        <a:pt x="11992" y="576208"/>
                        <a:pt x="15403" y="572687"/>
                        <a:pt x="15403" y="568506"/>
                      </a:cubicBezTo>
                      <a:cubicBezTo>
                        <a:pt x="15403" y="564215"/>
                        <a:pt x="11992" y="560804"/>
                        <a:pt x="7701" y="560804"/>
                      </a:cubicBezTo>
                      <a:cubicBezTo>
                        <a:pt x="3521" y="560804"/>
                        <a:pt x="0" y="564215"/>
                        <a:pt x="0" y="568506"/>
                      </a:cubicBezTo>
                      <a:lnTo>
                        <a:pt x="0" y="568506"/>
                      </a:lnTo>
                      <a:close/>
                      <a:moveTo>
                        <a:pt x="0" y="537368"/>
                      </a:moveTo>
                      <a:cubicBezTo>
                        <a:pt x="0" y="541659"/>
                        <a:pt x="3411" y="545070"/>
                        <a:pt x="7701" y="545070"/>
                      </a:cubicBezTo>
                      <a:cubicBezTo>
                        <a:pt x="11992" y="545070"/>
                        <a:pt x="15403" y="541549"/>
                        <a:pt x="15403" y="537368"/>
                      </a:cubicBezTo>
                      <a:cubicBezTo>
                        <a:pt x="15403" y="533077"/>
                        <a:pt x="11992" y="529667"/>
                        <a:pt x="7701" y="529667"/>
                      </a:cubicBezTo>
                      <a:cubicBezTo>
                        <a:pt x="3521" y="529557"/>
                        <a:pt x="0" y="533077"/>
                        <a:pt x="0" y="537368"/>
                      </a:cubicBezTo>
                      <a:lnTo>
                        <a:pt x="0" y="537368"/>
                      </a:lnTo>
                      <a:close/>
                      <a:moveTo>
                        <a:pt x="0" y="506231"/>
                      </a:moveTo>
                      <a:cubicBezTo>
                        <a:pt x="0" y="510522"/>
                        <a:pt x="3411" y="513933"/>
                        <a:pt x="7701" y="513933"/>
                      </a:cubicBezTo>
                      <a:cubicBezTo>
                        <a:pt x="11992" y="513933"/>
                        <a:pt x="15403" y="510412"/>
                        <a:pt x="15403" y="506231"/>
                      </a:cubicBezTo>
                      <a:cubicBezTo>
                        <a:pt x="15403" y="501940"/>
                        <a:pt x="11992" y="498529"/>
                        <a:pt x="7701" y="498529"/>
                      </a:cubicBezTo>
                      <a:cubicBezTo>
                        <a:pt x="3521" y="498419"/>
                        <a:pt x="0" y="501940"/>
                        <a:pt x="0" y="506231"/>
                      </a:cubicBezTo>
                      <a:lnTo>
                        <a:pt x="0" y="506231"/>
                      </a:lnTo>
                      <a:close/>
                      <a:moveTo>
                        <a:pt x="0" y="474984"/>
                      </a:moveTo>
                      <a:cubicBezTo>
                        <a:pt x="0" y="479275"/>
                        <a:pt x="3411" y="482686"/>
                        <a:pt x="7701" y="482686"/>
                      </a:cubicBezTo>
                      <a:cubicBezTo>
                        <a:pt x="11992" y="482686"/>
                        <a:pt x="15403" y="479165"/>
                        <a:pt x="15403" y="474984"/>
                      </a:cubicBezTo>
                      <a:cubicBezTo>
                        <a:pt x="15403" y="470693"/>
                        <a:pt x="11992" y="467282"/>
                        <a:pt x="7701" y="467282"/>
                      </a:cubicBezTo>
                      <a:cubicBezTo>
                        <a:pt x="3521" y="467282"/>
                        <a:pt x="0" y="470803"/>
                        <a:pt x="0" y="474984"/>
                      </a:cubicBezTo>
                      <a:lnTo>
                        <a:pt x="0" y="474984"/>
                      </a:lnTo>
                      <a:close/>
                      <a:moveTo>
                        <a:pt x="0" y="443846"/>
                      </a:moveTo>
                      <a:cubicBezTo>
                        <a:pt x="0" y="448138"/>
                        <a:pt x="3411" y="451548"/>
                        <a:pt x="7701" y="451548"/>
                      </a:cubicBezTo>
                      <a:cubicBezTo>
                        <a:pt x="11992" y="451548"/>
                        <a:pt x="15403" y="448027"/>
                        <a:pt x="15403" y="443846"/>
                      </a:cubicBezTo>
                      <a:cubicBezTo>
                        <a:pt x="15403" y="439556"/>
                        <a:pt x="11992" y="436145"/>
                        <a:pt x="7701" y="436145"/>
                      </a:cubicBezTo>
                      <a:cubicBezTo>
                        <a:pt x="3521" y="436145"/>
                        <a:pt x="0" y="439556"/>
                        <a:pt x="0" y="443846"/>
                      </a:cubicBezTo>
                      <a:lnTo>
                        <a:pt x="0" y="443846"/>
                      </a:lnTo>
                      <a:close/>
                      <a:moveTo>
                        <a:pt x="0" y="412709"/>
                      </a:moveTo>
                      <a:cubicBezTo>
                        <a:pt x="0" y="417000"/>
                        <a:pt x="3411" y="420411"/>
                        <a:pt x="7701" y="420411"/>
                      </a:cubicBezTo>
                      <a:cubicBezTo>
                        <a:pt x="11992" y="420411"/>
                        <a:pt x="15403" y="416890"/>
                        <a:pt x="15403" y="412709"/>
                      </a:cubicBezTo>
                      <a:cubicBezTo>
                        <a:pt x="15403" y="408418"/>
                        <a:pt x="11992" y="405007"/>
                        <a:pt x="7701" y="405007"/>
                      </a:cubicBezTo>
                      <a:cubicBezTo>
                        <a:pt x="3521" y="405007"/>
                        <a:pt x="0" y="408418"/>
                        <a:pt x="0" y="412709"/>
                      </a:cubicBezTo>
                      <a:lnTo>
                        <a:pt x="0" y="412709"/>
                      </a:lnTo>
                      <a:close/>
                      <a:moveTo>
                        <a:pt x="0" y="381572"/>
                      </a:moveTo>
                      <a:cubicBezTo>
                        <a:pt x="0" y="385863"/>
                        <a:pt x="3411" y="389274"/>
                        <a:pt x="7701" y="389274"/>
                      </a:cubicBezTo>
                      <a:cubicBezTo>
                        <a:pt x="11992" y="389274"/>
                        <a:pt x="15403" y="385753"/>
                        <a:pt x="15403" y="381572"/>
                      </a:cubicBezTo>
                      <a:cubicBezTo>
                        <a:pt x="15403" y="377281"/>
                        <a:pt x="11992" y="373870"/>
                        <a:pt x="7701" y="373870"/>
                      </a:cubicBezTo>
                      <a:cubicBezTo>
                        <a:pt x="3521" y="373870"/>
                        <a:pt x="0" y="377281"/>
                        <a:pt x="0" y="381572"/>
                      </a:cubicBezTo>
                      <a:lnTo>
                        <a:pt x="0" y="381572"/>
                      </a:lnTo>
                      <a:close/>
                      <a:moveTo>
                        <a:pt x="0" y="350435"/>
                      </a:moveTo>
                      <a:cubicBezTo>
                        <a:pt x="0" y="354726"/>
                        <a:pt x="3411" y="358137"/>
                        <a:pt x="7701" y="358137"/>
                      </a:cubicBezTo>
                      <a:cubicBezTo>
                        <a:pt x="11992" y="358137"/>
                        <a:pt x="15403" y="354616"/>
                        <a:pt x="15403" y="350435"/>
                      </a:cubicBezTo>
                      <a:cubicBezTo>
                        <a:pt x="15403" y="346144"/>
                        <a:pt x="11992" y="342733"/>
                        <a:pt x="7701" y="342733"/>
                      </a:cubicBezTo>
                      <a:cubicBezTo>
                        <a:pt x="3521" y="342623"/>
                        <a:pt x="0" y="346144"/>
                        <a:pt x="0" y="350435"/>
                      </a:cubicBezTo>
                      <a:lnTo>
                        <a:pt x="0" y="350435"/>
                      </a:lnTo>
                      <a:close/>
                      <a:moveTo>
                        <a:pt x="0" y="319297"/>
                      </a:moveTo>
                      <a:cubicBezTo>
                        <a:pt x="0" y="323588"/>
                        <a:pt x="3411" y="326999"/>
                        <a:pt x="7701" y="326999"/>
                      </a:cubicBezTo>
                      <a:cubicBezTo>
                        <a:pt x="11992" y="326999"/>
                        <a:pt x="15403" y="323479"/>
                        <a:pt x="15403" y="319297"/>
                      </a:cubicBezTo>
                      <a:cubicBezTo>
                        <a:pt x="15403" y="315006"/>
                        <a:pt x="11992" y="311596"/>
                        <a:pt x="7701" y="311596"/>
                      </a:cubicBezTo>
                      <a:cubicBezTo>
                        <a:pt x="3521" y="311485"/>
                        <a:pt x="0" y="315006"/>
                        <a:pt x="0" y="319297"/>
                      </a:cubicBezTo>
                      <a:lnTo>
                        <a:pt x="0" y="319297"/>
                      </a:lnTo>
                      <a:close/>
                      <a:moveTo>
                        <a:pt x="0" y="288050"/>
                      </a:moveTo>
                      <a:cubicBezTo>
                        <a:pt x="0" y="292341"/>
                        <a:pt x="3411" y="295752"/>
                        <a:pt x="7701" y="295752"/>
                      </a:cubicBezTo>
                      <a:cubicBezTo>
                        <a:pt x="11992" y="295752"/>
                        <a:pt x="15403" y="292231"/>
                        <a:pt x="15403" y="288050"/>
                      </a:cubicBezTo>
                      <a:cubicBezTo>
                        <a:pt x="15403" y="283759"/>
                        <a:pt x="11992" y="280348"/>
                        <a:pt x="7701" y="280348"/>
                      </a:cubicBezTo>
                      <a:cubicBezTo>
                        <a:pt x="3521" y="280348"/>
                        <a:pt x="0" y="283869"/>
                        <a:pt x="0" y="288050"/>
                      </a:cubicBezTo>
                      <a:lnTo>
                        <a:pt x="0" y="288050"/>
                      </a:lnTo>
                      <a:close/>
                      <a:moveTo>
                        <a:pt x="0" y="256913"/>
                      </a:moveTo>
                      <a:cubicBezTo>
                        <a:pt x="0" y="261204"/>
                        <a:pt x="3411" y="264615"/>
                        <a:pt x="7701" y="264615"/>
                      </a:cubicBezTo>
                      <a:cubicBezTo>
                        <a:pt x="11992" y="264615"/>
                        <a:pt x="15403" y="261094"/>
                        <a:pt x="15403" y="256913"/>
                      </a:cubicBezTo>
                      <a:cubicBezTo>
                        <a:pt x="15403" y="252622"/>
                        <a:pt x="11992" y="249211"/>
                        <a:pt x="7701" y="249211"/>
                      </a:cubicBezTo>
                      <a:cubicBezTo>
                        <a:pt x="3521" y="249211"/>
                        <a:pt x="0" y="252622"/>
                        <a:pt x="0" y="256913"/>
                      </a:cubicBezTo>
                      <a:lnTo>
                        <a:pt x="0" y="256913"/>
                      </a:lnTo>
                      <a:close/>
                      <a:moveTo>
                        <a:pt x="0" y="225776"/>
                      </a:moveTo>
                      <a:cubicBezTo>
                        <a:pt x="0" y="230066"/>
                        <a:pt x="3411" y="233477"/>
                        <a:pt x="7701" y="233477"/>
                      </a:cubicBezTo>
                      <a:cubicBezTo>
                        <a:pt x="11992" y="233477"/>
                        <a:pt x="15403" y="229957"/>
                        <a:pt x="15403" y="225776"/>
                      </a:cubicBezTo>
                      <a:cubicBezTo>
                        <a:pt x="15403" y="221484"/>
                        <a:pt x="11992" y="218074"/>
                        <a:pt x="7701" y="218074"/>
                      </a:cubicBezTo>
                      <a:cubicBezTo>
                        <a:pt x="3521" y="218074"/>
                        <a:pt x="0" y="221484"/>
                        <a:pt x="0" y="225776"/>
                      </a:cubicBezTo>
                      <a:lnTo>
                        <a:pt x="0" y="225776"/>
                      </a:lnTo>
                      <a:close/>
                      <a:moveTo>
                        <a:pt x="0" y="194638"/>
                      </a:moveTo>
                      <a:cubicBezTo>
                        <a:pt x="0" y="198929"/>
                        <a:pt x="3411" y="202340"/>
                        <a:pt x="7701" y="202340"/>
                      </a:cubicBezTo>
                      <a:cubicBezTo>
                        <a:pt x="11992" y="202340"/>
                        <a:pt x="15403" y="198819"/>
                        <a:pt x="15403" y="194638"/>
                      </a:cubicBezTo>
                      <a:cubicBezTo>
                        <a:pt x="15403" y="190347"/>
                        <a:pt x="11992" y="186936"/>
                        <a:pt x="7701" y="186936"/>
                      </a:cubicBezTo>
                      <a:cubicBezTo>
                        <a:pt x="3521" y="186826"/>
                        <a:pt x="0" y="190347"/>
                        <a:pt x="0" y="194638"/>
                      </a:cubicBezTo>
                      <a:lnTo>
                        <a:pt x="0" y="194638"/>
                      </a:lnTo>
                      <a:close/>
                      <a:moveTo>
                        <a:pt x="0" y="163501"/>
                      </a:moveTo>
                      <a:cubicBezTo>
                        <a:pt x="0" y="167792"/>
                        <a:pt x="3411" y="171203"/>
                        <a:pt x="7701" y="171203"/>
                      </a:cubicBezTo>
                      <a:cubicBezTo>
                        <a:pt x="11992" y="171203"/>
                        <a:pt x="15403" y="167682"/>
                        <a:pt x="15403" y="163501"/>
                      </a:cubicBezTo>
                      <a:cubicBezTo>
                        <a:pt x="15403" y="159210"/>
                        <a:pt x="11992" y="155799"/>
                        <a:pt x="7701" y="155799"/>
                      </a:cubicBezTo>
                      <a:cubicBezTo>
                        <a:pt x="3521" y="155689"/>
                        <a:pt x="0" y="159210"/>
                        <a:pt x="0" y="163501"/>
                      </a:cubicBezTo>
                      <a:lnTo>
                        <a:pt x="0" y="163501"/>
                      </a:lnTo>
                      <a:close/>
                      <a:moveTo>
                        <a:pt x="0" y="132363"/>
                      </a:moveTo>
                      <a:cubicBezTo>
                        <a:pt x="0" y="136655"/>
                        <a:pt x="3411" y="140065"/>
                        <a:pt x="7701" y="140065"/>
                      </a:cubicBezTo>
                      <a:cubicBezTo>
                        <a:pt x="11992" y="140065"/>
                        <a:pt x="15403" y="136545"/>
                        <a:pt x="15403" y="132363"/>
                      </a:cubicBezTo>
                      <a:cubicBezTo>
                        <a:pt x="15403" y="128073"/>
                        <a:pt x="11992" y="124662"/>
                        <a:pt x="7701" y="124662"/>
                      </a:cubicBezTo>
                      <a:cubicBezTo>
                        <a:pt x="3521" y="124552"/>
                        <a:pt x="0" y="128073"/>
                        <a:pt x="0" y="132363"/>
                      </a:cubicBezTo>
                      <a:lnTo>
                        <a:pt x="0" y="132363"/>
                      </a:lnTo>
                      <a:close/>
                      <a:moveTo>
                        <a:pt x="0" y="101116"/>
                      </a:moveTo>
                      <a:cubicBezTo>
                        <a:pt x="0" y="105407"/>
                        <a:pt x="3411" y="108818"/>
                        <a:pt x="7701" y="108818"/>
                      </a:cubicBezTo>
                      <a:cubicBezTo>
                        <a:pt x="11992" y="108818"/>
                        <a:pt x="15403" y="105297"/>
                        <a:pt x="15403" y="101116"/>
                      </a:cubicBezTo>
                      <a:cubicBezTo>
                        <a:pt x="15403" y="96825"/>
                        <a:pt x="11992" y="93415"/>
                        <a:pt x="7701" y="93415"/>
                      </a:cubicBezTo>
                      <a:cubicBezTo>
                        <a:pt x="3521" y="93415"/>
                        <a:pt x="0" y="96825"/>
                        <a:pt x="0" y="101116"/>
                      </a:cubicBezTo>
                      <a:lnTo>
                        <a:pt x="0" y="101116"/>
                      </a:lnTo>
                      <a:close/>
                      <a:moveTo>
                        <a:pt x="0" y="69979"/>
                      </a:moveTo>
                      <a:cubicBezTo>
                        <a:pt x="0" y="74270"/>
                        <a:pt x="3411" y="77681"/>
                        <a:pt x="7701" y="77681"/>
                      </a:cubicBezTo>
                      <a:cubicBezTo>
                        <a:pt x="11992" y="77681"/>
                        <a:pt x="15403" y="74160"/>
                        <a:pt x="15403" y="69979"/>
                      </a:cubicBezTo>
                      <a:cubicBezTo>
                        <a:pt x="15403" y="65688"/>
                        <a:pt x="11992" y="62277"/>
                        <a:pt x="7701" y="62277"/>
                      </a:cubicBezTo>
                      <a:cubicBezTo>
                        <a:pt x="3521" y="62277"/>
                        <a:pt x="0" y="65688"/>
                        <a:pt x="0" y="69979"/>
                      </a:cubicBezTo>
                      <a:lnTo>
                        <a:pt x="0" y="69979"/>
                      </a:lnTo>
                      <a:close/>
                      <a:moveTo>
                        <a:pt x="0" y="38842"/>
                      </a:moveTo>
                      <a:cubicBezTo>
                        <a:pt x="0" y="43133"/>
                        <a:pt x="3411" y="46544"/>
                        <a:pt x="7701" y="46544"/>
                      </a:cubicBezTo>
                      <a:cubicBezTo>
                        <a:pt x="11992" y="46544"/>
                        <a:pt x="15403" y="43023"/>
                        <a:pt x="15403" y="38842"/>
                      </a:cubicBezTo>
                      <a:cubicBezTo>
                        <a:pt x="15403" y="34551"/>
                        <a:pt x="11992" y="31140"/>
                        <a:pt x="7701" y="31140"/>
                      </a:cubicBezTo>
                      <a:cubicBezTo>
                        <a:pt x="3521" y="31140"/>
                        <a:pt x="0" y="34551"/>
                        <a:pt x="0" y="38842"/>
                      </a:cubicBezTo>
                      <a:lnTo>
                        <a:pt x="0" y="38842"/>
                      </a:lnTo>
                      <a:close/>
                      <a:moveTo>
                        <a:pt x="0" y="7704"/>
                      </a:moveTo>
                      <a:cubicBezTo>
                        <a:pt x="0" y="11995"/>
                        <a:pt x="3411" y="15406"/>
                        <a:pt x="7701" y="15406"/>
                      </a:cubicBezTo>
                      <a:cubicBezTo>
                        <a:pt x="11992" y="15406"/>
                        <a:pt x="15403" y="11885"/>
                        <a:pt x="15403" y="7704"/>
                      </a:cubicBezTo>
                      <a:cubicBezTo>
                        <a:pt x="15403" y="3413"/>
                        <a:pt x="11992" y="3"/>
                        <a:pt x="7701" y="3"/>
                      </a:cubicBezTo>
                      <a:cubicBezTo>
                        <a:pt x="3521" y="-107"/>
                        <a:pt x="0" y="3413"/>
                        <a:pt x="0" y="7704"/>
                      </a:cubicBezTo>
                      <a:close/>
                    </a:path>
                  </a:pathLst>
                </a:custGeom>
                <a:solidFill>
                  <a:srgbClr val="F0C421"/>
                </a:solidFill>
                <a:ln w="1100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4E3EDC3-5EE2-4D09-814E-CD337BD6F826}"/>
                  </a:ext>
                </a:extLst>
              </p:cNvPr>
              <p:cNvSpPr/>
              <p:nvPr/>
            </p:nvSpPr>
            <p:spPr>
              <a:xfrm>
                <a:off x="10400318" y="5380086"/>
                <a:ext cx="15403" cy="825523"/>
              </a:xfrm>
              <a:custGeom>
                <a:avLst/>
                <a:gdLst>
                  <a:gd name="connsiteX0" fmla="*/ 0 w 15403"/>
                  <a:gd name="connsiteY0" fmla="*/ 817821 h 825523"/>
                  <a:gd name="connsiteX1" fmla="*/ 7701 w 15403"/>
                  <a:gd name="connsiteY1" fmla="*/ 825523 h 825523"/>
                  <a:gd name="connsiteX2" fmla="*/ 15403 w 15403"/>
                  <a:gd name="connsiteY2" fmla="*/ 817821 h 825523"/>
                  <a:gd name="connsiteX3" fmla="*/ 7701 w 15403"/>
                  <a:gd name="connsiteY3" fmla="*/ 810120 h 825523"/>
                  <a:gd name="connsiteX4" fmla="*/ 0 w 15403"/>
                  <a:gd name="connsiteY4" fmla="*/ 817821 h 825523"/>
                  <a:gd name="connsiteX5" fmla="*/ 0 w 15403"/>
                  <a:gd name="connsiteY5" fmla="*/ 817821 h 825523"/>
                  <a:gd name="connsiteX6" fmla="*/ 0 w 15403"/>
                  <a:gd name="connsiteY6" fmla="*/ 786685 h 825523"/>
                  <a:gd name="connsiteX7" fmla="*/ 7701 w 15403"/>
                  <a:gd name="connsiteY7" fmla="*/ 794386 h 825523"/>
                  <a:gd name="connsiteX8" fmla="*/ 15403 w 15403"/>
                  <a:gd name="connsiteY8" fmla="*/ 786685 h 825523"/>
                  <a:gd name="connsiteX9" fmla="*/ 7701 w 15403"/>
                  <a:gd name="connsiteY9" fmla="*/ 778983 h 825523"/>
                  <a:gd name="connsiteX10" fmla="*/ 0 w 15403"/>
                  <a:gd name="connsiteY10" fmla="*/ 786685 h 825523"/>
                  <a:gd name="connsiteX11" fmla="*/ 0 w 15403"/>
                  <a:gd name="connsiteY11" fmla="*/ 786685 h 825523"/>
                  <a:gd name="connsiteX12" fmla="*/ 0 w 15403"/>
                  <a:gd name="connsiteY12" fmla="*/ 755437 h 825523"/>
                  <a:gd name="connsiteX13" fmla="*/ 7701 w 15403"/>
                  <a:gd name="connsiteY13" fmla="*/ 763139 h 825523"/>
                  <a:gd name="connsiteX14" fmla="*/ 15403 w 15403"/>
                  <a:gd name="connsiteY14" fmla="*/ 755437 h 825523"/>
                  <a:gd name="connsiteX15" fmla="*/ 7701 w 15403"/>
                  <a:gd name="connsiteY15" fmla="*/ 747735 h 825523"/>
                  <a:gd name="connsiteX16" fmla="*/ 0 w 15403"/>
                  <a:gd name="connsiteY16" fmla="*/ 755437 h 825523"/>
                  <a:gd name="connsiteX17" fmla="*/ 0 w 15403"/>
                  <a:gd name="connsiteY17" fmla="*/ 755437 h 825523"/>
                  <a:gd name="connsiteX18" fmla="*/ 0 w 15403"/>
                  <a:gd name="connsiteY18" fmla="*/ 724299 h 825523"/>
                  <a:gd name="connsiteX19" fmla="*/ 7701 w 15403"/>
                  <a:gd name="connsiteY19" fmla="*/ 732001 h 825523"/>
                  <a:gd name="connsiteX20" fmla="*/ 15403 w 15403"/>
                  <a:gd name="connsiteY20" fmla="*/ 724299 h 825523"/>
                  <a:gd name="connsiteX21" fmla="*/ 7701 w 15403"/>
                  <a:gd name="connsiteY21" fmla="*/ 716598 h 825523"/>
                  <a:gd name="connsiteX22" fmla="*/ 0 w 15403"/>
                  <a:gd name="connsiteY22" fmla="*/ 724299 h 825523"/>
                  <a:gd name="connsiteX23" fmla="*/ 0 w 15403"/>
                  <a:gd name="connsiteY23" fmla="*/ 724299 h 825523"/>
                  <a:gd name="connsiteX24" fmla="*/ 0 w 15403"/>
                  <a:gd name="connsiteY24" fmla="*/ 693163 h 825523"/>
                  <a:gd name="connsiteX25" fmla="*/ 7701 w 15403"/>
                  <a:gd name="connsiteY25" fmla="*/ 700865 h 825523"/>
                  <a:gd name="connsiteX26" fmla="*/ 15403 w 15403"/>
                  <a:gd name="connsiteY26" fmla="*/ 693163 h 825523"/>
                  <a:gd name="connsiteX27" fmla="*/ 7701 w 15403"/>
                  <a:gd name="connsiteY27" fmla="*/ 685461 h 825523"/>
                  <a:gd name="connsiteX28" fmla="*/ 0 w 15403"/>
                  <a:gd name="connsiteY28" fmla="*/ 693163 h 825523"/>
                  <a:gd name="connsiteX29" fmla="*/ 0 w 15403"/>
                  <a:gd name="connsiteY29" fmla="*/ 693163 h 825523"/>
                  <a:gd name="connsiteX30" fmla="*/ 0 w 15403"/>
                  <a:gd name="connsiteY30" fmla="*/ 662025 h 825523"/>
                  <a:gd name="connsiteX31" fmla="*/ 7701 w 15403"/>
                  <a:gd name="connsiteY31" fmla="*/ 669727 h 825523"/>
                  <a:gd name="connsiteX32" fmla="*/ 15403 w 15403"/>
                  <a:gd name="connsiteY32" fmla="*/ 662025 h 825523"/>
                  <a:gd name="connsiteX33" fmla="*/ 7701 w 15403"/>
                  <a:gd name="connsiteY33" fmla="*/ 654323 h 825523"/>
                  <a:gd name="connsiteX34" fmla="*/ 0 w 15403"/>
                  <a:gd name="connsiteY34" fmla="*/ 662025 h 825523"/>
                  <a:gd name="connsiteX35" fmla="*/ 0 w 15403"/>
                  <a:gd name="connsiteY35" fmla="*/ 662025 h 825523"/>
                  <a:gd name="connsiteX36" fmla="*/ 0 w 15403"/>
                  <a:gd name="connsiteY36" fmla="*/ 630888 h 825523"/>
                  <a:gd name="connsiteX37" fmla="*/ 7701 w 15403"/>
                  <a:gd name="connsiteY37" fmla="*/ 638590 h 825523"/>
                  <a:gd name="connsiteX38" fmla="*/ 15403 w 15403"/>
                  <a:gd name="connsiteY38" fmla="*/ 630888 h 825523"/>
                  <a:gd name="connsiteX39" fmla="*/ 7701 w 15403"/>
                  <a:gd name="connsiteY39" fmla="*/ 623186 h 825523"/>
                  <a:gd name="connsiteX40" fmla="*/ 0 w 15403"/>
                  <a:gd name="connsiteY40" fmla="*/ 630888 h 825523"/>
                  <a:gd name="connsiteX41" fmla="*/ 0 w 15403"/>
                  <a:gd name="connsiteY41" fmla="*/ 630888 h 825523"/>
                  <a:gd name="connsiteX42" fmla="*/ 0 w 15403"/>
                  <a:gd name="connsiteY42" fmla="*/ 599751 h 825523"/>
                  <a:gd name="connsiteX43" fmla="*/ 7701 w 15403"/>
                  <a:gd name="connsiteY43" fmla="*/ 607452 h 825523"/>
                  <a:gd name="connsiteX44" fmla="*/ 15403 w 15403"/>
                  <a:gd name="connsiteY44" fmla="*/ 599751 h 825523"/>
                  <a:gd name="connsiteX45" fmla="*/ 7701 w 15403"/>
                  <a:gd name="connsiteY45" fmla="*/ 592049 h 825523"/>
                  <a:gd name="connsiteX46" fmla="*/ 0 w 15403"/>
                  <a:gd name="connsiteY46" fmla="*/ 599751 h 825523"/>
                  <a:gd name="connsiteX47" fmla="*/ 0 w 15403"/>
                  <a:gd name="connsiteY47" fmla="*/ 599751 h 825523"/>
                  <a:gd name="connsiteX48" fmla="*/ 0 w 15403"/>
                  <a:gd name="connsiteY48" fmla="*/ 568503 h 825523"/>
                  <a:gd name="connsiteX49" fmla="*/ 7701 w 15403"/>
                  <a:gd name="connsiteY49" fmla="*/ 576205 h 825523"/>
                  <a:gd name="connsiteX50" fmla="*/ 15403 w 15403"/>
                  <a:gd name="connsiteY50" fmla="*/ 568503 h 825523"/>
                  <a:gd name="connsiteX51" fmla="*/ 7701 w 15403"/>
                  <a:gd name="connsiteY51" fmla="*/ 560801 h 825523"/>
                  <a:gd name="connsiteX52" fmla="*/ 0 w 15403"/>
                  <a:gd name="connsiteY52" fmla="*/ 568503 h 825523"/>
                  <a:gd name="connsiteX53" fmla="*/ 0 w 15403"/>
                  <a:gd name="connsiteY53" fmla="*/ 568503 h 825523"/>
                  <a:gd name="connsiteX54" fmla="*/ 0 w 15403"/>
                  <a:gd name="connsiteY54" fmla="*/ 537366 h 825523"/>
                  <a:gd name="connsiteX55" fmla="*/ 7701 w 15403"/>
                  <a:gd name="connsiteY55" fmla="*/ 545068 h 825523"/>
                  <a:gd name="connsiteX56" fmla="*/ 15403 w 15403"/>
                  <a:gd name="connsiteY56" fmla="*/ 537366 h 825523"/>
                  <a:gd name="connsiteX57" fmla="*/ 7701 w 15403"/>
                  <a:gd name="connsiteY57" fmla="*/ 529664 h 825523"/>
                  <a:gd name="connsiteX58" fmla="*/ 0 w 15403"/>
                  <a:gd name="connsiteY58" fmla="*/ 537366 h 825523"/>
                  <a:gd name="connsiteX59" fmla="*/ 0 w 15403"/>
                  <a:gd name="connsiteY59" fmla="*/ 537366 h 825523"/>
                  <a:gd name="connsiteX60" fmla="*/ 0 w 15403"/>
                  <a:gd name="connsiteY60" fmla="*/ 506229 h 825523"/>
                  <a:gd name="connsiteX61" fmla="*/ 7701 w 15403"/>
                  <a:gd name="connsiteY61" fmla="*/ 513930 h 825523"/>
                  <a:gd name="connsiteX62" fmla="*/ 15403 w 15403"/>
                  <a:gd name="connsiteY62" fmla="*/ 506229 h 825523"/>
                  <a:gd name="connsiteX63" fmla="*/ 7701 w 15403"/>
                  <a:gd name="connsiteY63" fmla="*/ 498527 h 825523"/>
                  <a:gd name="connsiteX64" fmla="*/ 0 w 15403"/>
                  <a:gd name="connsiteY64" fmla="*/ 506229 h 825523"/>
                  <a:gd name="connsiteX65" fmla="*/ 0 w 15403"/>
                  <a:gd name="connsiteY65" fmla="*/ 506229 h 825523"/>
                  <a:gd name="connsiteX66" fmla="*/ 0 w 15403"/>
                  <a:gd name="connsiteY66" fmla="*/ 475091 h 825523"/>
                  <a:gd name="connsiteX67" fmla="*/ 7701 w 15403"/>
                  <a:gd name="connsiteY67" fmla="*/ 482793 h 825523"/>
                  <a:gd name="connsiteX68" fmla="*/ 15403 w 15403"/>
                  <a:gd name="connsiteY68" fmla="*/ 475091 h 825523"/>
                  <a:gd name="connsiteX69" fmla="*/ 7701 w 15403"/>
                  <a:gd name="connsiteY69" fmla="*/ 467390 h 825523"/>
                  <a:gd name="connsiteX70" fmla="*/ 0 w 15403"/>
                  <a:gd name="connsiteY70" fmla="*/ 475091 h 825523"/>
                  <a:gd name="connsiteX71" fmla="*/ 0 w 15403"/>
                  <a:gd name="connsiteY71" fmla="*/ 475091 h 825523"/>
                  <a:gd name="connsiteX72" fmla="*/ 0 w 15403"/>
                  <a:gd name="connsiteY72" fmla="*/ 443954 h 825523"/>
                  <a:gd name="connsiteX73" fmla="*/ 7701 w 15403"/>
                  <a:gd name="connsiteY73" fmla="*/ 451656 h 825523"/>
                  <a:gd name="connsiteX74" fmla="*/ 15403 w 15403"/>
                  <a:gd name="connsiteY74" fmla="*/ 443954 h 825523"/>
                  <a:gd name="connsiteX75" fmla="*/ 7701 w 15403"/>
                  <a:gd name="connsiteY75" fmla="*/ 436252 h 825523"/>
                  <a:gd name="connsiteX76" fmla="*/ 0 w 15403"/>
                  <a:gd name="connsiteY76" fmla="*/ 443954 h 825523"/>
                  <a:gd name="connsiteX77" fmla="*/ 0 w 15403"/>
                  <a:gd name="connsiteY77" fmla="*/ 443954 h 825523"/>
                  <a:gd name="connsiteX78" fmla="*/ 0 w 15403"/>
                  <a:gd name="connsiteY78" fmla="*/ 412707 h 825523"/>
                  <a:gd name="connsiteX79" fmla="*/ 7701 w 15403"/>
                  <a:gd name="connsiteY79" fmla="*/ 420408 h 825523"/>
                  <a:gd name="connsiteX80" fmla="*/ 15403 w 15403"/>
                  <a:gd name="connsiteY80" fmla="*/ 412707 h 825523"/>
                  <a:gd name="connsiteX81" fmla="*/ 7701 w 15403"/>
                  <a:gd name="connsiteY81" fmla="*/ 405005 h 825523"/>
                  <a:gd name="connsiteX82" fmla="*/ 0 w 15403"/>
                  <a:gd name="connsiteY82" fmla="*/ 412707 h 825523"/>
                  <a:gd name="connsiteX83" fmla="*/ 0 w 15403"/>
                  <a:gd name="connsiteY83" fmla="*/ 412707 h 825523"/>
                  <a:gd name="connsiteX84" fmla="*/ 0 w 15403"/>
                  <a:gd name="connsiteY84" fmla="*/ 381570 h 825523"/>
                  <a:gd name="connsiteX85" fmla="*/ 7701 w 15403"/>
                  <a:gd name="connsiteY85" fmla="*/ 389272 h 825523"/>
                  <a:gd name="connsiteX86" fmla="*/ 15403 w 15403"/>
                  <a:gd name="connsiteY86" fmla="*/ 381570 h 825523"/>
                  <a:gd name="connsiteX87" fmla="*/ 7701 w 15403"/>
                  <a:gd name="connsiteY87" fmla="*/ 373868 h 825523"/>
                  <a:gd name="connsiteX88" fmla="*/ 0 w 15403"/>
                  <a:gd name="connsiteY88" fmla="*/ 381570 h 825523"/>
                  <a:gd name="connsiteX89" fmla="*/ 0 w 15403"/>
                  <a:gd name="connsiteY89" fmla="*/ 381570 h 825523"/>
                  <a:gd name="connsiteX90" fmla="*/ 0 w 15403"/>
                  <a:gd name="connsiteY90" fmla="*/ 350432 h 825523"/>
                  <a:gd name="connsiteX91" fmla="*/ 7701 w 15403"/>
                  <a:gd name="connsiteY91" fmla="*/ 358134 h 825523"/>
                  <a:gd name="connsiteX92" fmla="*/ 15403 w 15403"/>
                  <a:gd name="connsiteY92" fmla="*/ 350432 h 825523"/>
                  <a:gd name="connsiteX93" fmla="*/ 7701 w 15403"/>
                  <a:gd name="connsiteY93" fmla="*/ 342730 h 825523"/>
                  <a:gd name="connsiteX94" fmla="*/ 0 w 15403"/>
                  <a:gd name="connsiteY94" fmla="*/ 350432 h 825523"/>
                  <a:gd name="connsiteX95" fmla="*/ 0 w 15403"/>
                  <a:gd name="connsiteY95" fmla="*/ 350432 h 825523"/>
                  <a:gd name="connsiteX96" fmla="*/ 0 w 15403"/>
                  <a:gd name="connsiteY96" fmla="*/ 319295 h 825523"/>
                  <a:gd name="connsiteX97" fmla="*/ 7701 w 15403"/>
                  <a:gd name="connsiteY97" fmla="*/ 326997 h 825523"/>
                  <a:gd name="connsiteX98" fmla="*/ 15403 w 15403"/>
                  <a:gd name="connsiteY98" fmla="*/ 319295 h 825523"/>
                  <a:gd name="connsiteX99" fmla="*/ 7701 w 15403"/>
                  <a:gd name="connsiteY99" fmla="*/ 311593 h 825523"/>
                  <a:gd name="connsiteX100" fmla="*/ 0 w 15403"/>
                  <a:gd name="connsiteY100" fmla="*/ 319295 h 825523"/>
                  <a:gd name="connsiteX101" fmla="*/ 0 w 15403"/>
                  <a:gd name="connsiteY101" fmla="*/ 319295 h 825523"/>
                  <a:gd name="connsiteX102" fmla="*/ 0 w 15403"/>
                  <a:gd name="connsiteY102" fmla="*/ 288157 h 825523"/>
                  <a:gd name="connsiteX103" fmla="*/ 7701 w 15403"/>
                  <a:gd name="connsiteY103" fmla="*/ 295859 h 825523"/>
                  <a:gd name="connsiteX104" fmla="*/ 15403 w 15403"/>
                  <a:gd name="connsiteY104" fmla="*/ 288157 h 825523"/>
                  <a:gd name="connsiteX105" fmla="*/ 7701 w 15403"/>
                  <a:gd name="connsiteY105" fmla="*/ 280456 h 825523"/>
                  <a:gd name="connsiteX106" fmla="*/ 0 w 15403"/>
                  <a:gd name="connsiteY106" fmla="*/ 288157 h 825523"/>
                  <a:gd name="connsiteX107" fmla="*/ 0 w 15403"/>
                  <a:gd name="connsiteY107" fmla="*/ 288157 h 825523"/>
                  <a:gd name="connsiteX108" fmla="*/ 0 w 15403"/>
                  <a:gd name="connsiteY108" fmla="*/ 257020 h 825523"/>
                  <a:gd name="connsiteX109" fmla="*/ 7701 w 15403"/>
                  <a:gd name="connsiteY109" fmla="*/ 264722 h 825523"/>
                  <a:gd name="connsiteX110" fmla="*/ 15403 w 15403"/>
                  <a:gd name="connsiteY110" fmla="*/ 257020 h 825523"/>
                  <a:gd name="connsiteX111" fmla="*/ 7701 w 15403"/>
                  <a:gd name="connsiteY111" fmla="*/ 249318 h 825523"/>
                  <a:gd name="connsiteX112" fmla="*/ 0 w 15403"/>
                  <a:gd name="connsiteY112" fmla="*/ 257020 h 825523"/>
                  <a:gd name="connsiteX113" fmla="*/ 0 w 15403"/>
                  <a:gd name="connsiteY113" fmla="*/ 257020 h 825523"/>
                  <a:gd name="connsiteX114" fmla="*/ 0 w 15403"/>
                  <a:gd name="connsiteY114" fmla="*/ 225773 h 825523"/>
                  <a:gd name="connsiteX115" fmla="*/ 7701 w 15403"/>
                  <a:gd name="connsiteY115" fmla="*/ 233475 h 825523"/>
                  <a:gd name="connsiteX116" fmla="*/ 15403 w 15403"/>
                  <a:gd name="connsiteY116" fmla="*/ 225773 h 825523"/>
                  <a:gd name="connsiteX117" fmla="*/ 7701 w 15403"/>
                  <a:gd name="connsiteY117" fmla="*/ 218071 h 825523"/>
                  <a:gd name="connsiteX118" fmla="*/ 0 w 15403"/>
                  <a:gd name="connsiteY118" fmla="*/ 225773 h 825523"/>
                  <a:gd name="connsiteX119" fmla="*/ 0 w 15403"/>
                  <a:gd name="connsiteY119" fmla="*/ 225773 h 825523"/>
                  <a:gd name="connsiteX120" fmla="*/ 0 w 15403"/>
                  <a:gd name="connsiteY120" fmla="*/ 194636 h 825523"/>
                  <a:gd name="connsiteX121" fmla="*/ 7701 w 15403"/>
                  <a:gd name="connsiteY121" fmla="*/ 202338 h 825523"/>
                  <a:gd name="connsiteX122" fmla="*/ 15403 w 15403"/>
                  <a:gd name="connsiteY122" fmla="*/ 194636 h 825523"/>
                  <a:gd name="connsiteX123" fmla="*/ 7701 w 15403"/>
                  <a:gd name="connsiteY123" fmla="*/ 186934 h 825523"/>
                  <a:gd name="connsiteX124" fmla="*/ 0 w 15403"/>
                  <a:gd name="connsiteY124" fmla="*/ 194636 h 825523"/>
                  <a:gd name="connsiteX125" fmla="*/ 0 w 15403"/>
                  <a:gd name="connsiteY125" fmla="*/ 194636 h 825523"/>
                  <a:gd name="connsiteX126" fmla="*/ 0 w 15403"/>
                  <a:gd name="connsiteY126" fmla="*/ 163498 h 825523"/>
                  <a:gd name="connsiteX127" fmla="*/ 7701 w 15403"/>
                  <a:gd name="connsiteY127" fmla="*/ 171200 h 825523"/>
                  <a:gd name="connsiteX128" fmla="*/ 15403 w 15403"/>
                  <a:gd name="connsiteY128" fmla="*/ 163498 h 825523"/>
                  <a:gd name="connsiteX129" fmla="*/ 7701 w 15403"/>
                  <a:gd name="connsiteY129" fmla="*/ 155797 h 825523"/>
                  <a:gd name="connsiteX130" fmla="*/ 0 w 15403"/>
                  <a:gd name="connsiteY130" fmla="*/ 163498 h 825523"/>
                  <a:gd name="connsiteX131" fmla="*/ 0 w 15403"/>
                  <a:gd name="connsiteY131" fmla="*/ 163498 h 825523"/>
                  <a:gd name="connsiteX132" fmla="*/ 0 w 15403"/>
                  <a:gd name="connsiteY132" fmla="*/ 132361 h 825523"/>
                  <a:gd name="connsiteX133" fmla="*/ 7701 w 15403"/>
                  <a:gd name="connsiteY133" fmla="*/ 140063 h 825523"/>
                  <a:gd name="connsiteX134" fmla="*/ 15403 w 15403"/>
                  <a:gd name="connsiteY134" fmla="*/ 132361 h 825523"/>
                  <a:gd name="connsiteX135" fmla="*/ 7701 w 15403"/>
                  <a:gd name="connsiteY135" fmla="*/ 124659 h 825523"/>
                  <a:gd name="connsiteX136" fmla="*/ 0 w 15403"/>
                  <a:gd name="connsiteY136" fmla="*/ 132361 h 825523"/>
                  <a:gd name="connsiteX137" fmla="*/ 0 w 15403"/>
                  <a:gd name="connsiteY137" fmla="*/ 132361 h 825523"/>
                  <a:gd name="connsiteX138" fmla="*/ 0 w 15403"/>
                  <a:gd name="connsiteY138" fmla="*/ 101224 h 825523"/>
                  <a:gd name="connsiteX139" fmla="*/ 7701 w 15403"/>
                  <a:gd name="connsiteY139" fmla="*/ 108926 h 825523"/>
                  <a:gd name="connsiteX140" fmla="*/ 15403 w 15403"/>
                  <a:gd name="connsiteY140" fmla="*/ 101224 h 825523"/>
                  <a:gd name="connsiteX141" fmla="*/ 7701 w 15403"/>
                  <a:gd name="connsiteY141" fmla="*/ 93522 h 825523"/>
                  <a:gd name="connsiteX142" fmla="*/ 0 w 15403"/>
                  <a:gd name="connsiteY142" fmla="*/ 101224 h 825523"/>
                  <a:gd name="connsiteX143" fmla="*/ 0 w 15403"/>
                  <a:gd name="connsiteY143" fmla="*/ 101224 h 825523"/>
                  <a:gd name="connsiteX144" fmla="*/ 0 w 15403"/>
                  <a:gd name="connsiteY144" fmla="*/ 70087 h 825523"/>
                  <a:gd name="connsiteX145" fmla="*/ 7701 w 15403"/>
                  <a:gd name="connsiteY145" fmla="*/ 77788 h 825523"/>
                  <a:gd name="connsiteX146" fmla="*/ 15403 w 15403"/>
                  <a:gd name="connsiteY146" fmla="*/ 70087 h 825523"/>
                  <a:gd name="connsiteX147" fmla="*/ 7701 w 15403"/>
                  <a:gd name="connsiteY147" fmla="*/ 62385 h 825523"/>
                  <a:gd name="connsiteX148" fmla="*/ 0 w 15403"/>
                  <a:gd name="connsiteY148" fmla="*/ 70087 h 825523"/>
                  <a:gd name="connsiteX149" fmla="*/ 0 w 15403"/>
                  <a:gd name="connsiteY149" fmla="*/ 70087 h 825523"/>
                  <a:gd name="connsiteX150" fmla="*/ 0 w 15403"/>
                  <a:gd name="connsiteY150" fmla="*/ 38839 h 825523"/>
                  <a:gd name="connsiteX151" fmla="*/ 7701 w 15403"/>
                  <a:gd name="connsiteY151" fmla="*/ 46541 h 825523"/>
                  <a:gd name="connsiteX152" fmla="*/ 15403 w 15403"/>
                  <a:gd name="connsiteY152" fmla="*/ 38839 h 825523"/>
                  <a:gd name="connsiteX153" fmla="*/ 7701 w 15403"/>
                  <a:gd name="connsiteY153" fmla="*/ 31137 h 825523"/>
                  <a:gd name="connsiteX154" fmla="*/ 0 w 15403"/>
                  <a:gd name="connsiteY154" fmla="*/ 38839 h 825523"/>
                  <a:gd name="connsiteX155" fmla="*/ 0 w 15403"/>
                  <a:gd name="connsiteY155" fmla="*/ 38839 h 825523"/>
                  <a:gd name="connsiteX156" fmla="*/ 0 w 15403"/>
                  <a:gd name="connsiteY156" fmla="*/ 7702 h 825523"/>
                  <a:gd name="connsiteX157" fmla="*/ 7701 w 15403"/>
                  <a:gd name="connsiteY157" fmla="*/ 15404 h 825523"/>
                  <a:gd name="connsiteX158" fmla="*/ 15403 w 15403"/>
                  <a:gd name="connsiteY158" fmla="*/ 7702 h 825523"/>
                  <a:gd name="connsiteX159" fmla="*/ 7701 w 15403"/>
                  <a:gd name="connsiteY159" fmla="*/ 0 h 825523"/>
                  <a:gd name="connsiteX160" fmla="*/ 0 w 15403"/>
                  <a:gd name="connsiteY160" fmla="*/ 7702 h 82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</a:cxnLst>
                <a:rect l="l" t="t" r="r" b="b"/>
                <a:pathLst>
                  <a:path w="15403" h="825523">
                    <a:moveTo>
                      <a:pt x="0" y="817821"/>
                    </a:moveTo>
                    <a:cubicBezTo>
                      <a:pt x="0" y="822112"/>
                      <a:pt x="3411" y="825523"/>
                      <a:pt x="7701" y="825523"/>
                    </a:cubicBezTo>
                    <a:cubicBezTo>
                      <a:pt x="11992" y="825523"/>
                      <a:pt x="15403" y="822002"/>
                      <a:pt x="15403" y="817821"/>
                    </a:cubicBezTo>
                    <a:cubicBezTo>
                      <a:pt x="15403" y="813531"/>
                      <a:pt x="11992" y="810120"/>
                      <a:pt x="7701" y="810120"/>
                    </a:cubicBezTo>
                    <a:cubicBezTo>
                      <a:pt x="3521" y="810010"/>
                      <a:pt x="0" y="813531"/>
                      <a:pt x="0" y="817821"/>
                    </a:cubicBezTo>
                    <a:lnTo>
                      <a:pt x="0" y="817821"/>
                    </a:lnTo>
                    <a:close/>
                    <a:moveTo>
                      <a:pt x="0" y="786685"/>
                    </a:moveTo>
                    <a:cubicBezTo>
                      <a:pt x="0" y="790975"/>
                      <a:pt x="3411" y="794386"/>
                      <a:pt x="7701" y="794386"/>
                    </a:cubicBezTo>
                    <a:cubicBezTo>
                      <a:pt x="11992" y="794386"/>
                      <a:pt x="15403" y="790866"/>
                      <a:pt x="15403" y="786685"/>
                    </a:cubicBezTo>
                    <a:cubicBezTo>
                      <a:pt x="15403" y="782503"/>
                      <a:pt x="11992" y="778983"/>
                      <a:pt x="7701" y="778983"/>
                    </a:cubicBezTo>
                    <a:cubicBezTo>
                      <a:pt x="3521" y="778872"/>
                      <a:pt x="0" y="782393"/>
                      <a:pt x="0" y="786685"/>
                    </a:cubicBezTo>
                    <a:lnTo>
                      <a:pt x="0" y="786685"/>
                    </a:lnTo>
                    <a:close/>
                    <a:moveTo>
                      <a:pt x="0" y="755437"/>
                    </a:moveTo>
                    <a:cubicBezTo>
                      <a:pt x="0" y="759728"/>
                      <a:pt x="3411" y="763139"/>
                      <a:pt x="7701" y="763139"/>
                    </a:cubicBezTo>
                    <a:cubicBezTo>
                      <a:pt x="11992" y="763139"/>
                      <a:pt x="15403" y="759618"/>
                      <a:pt x="15403" y="755437"/>
                    </a:cubicBezTo>
                    <a:cubicBezTo>
                      <a:pt x="15403" y="751146"/>
                      <a:pt x="11992" y="747735"/>
                      <a:pt x="7701" y="747735"/>
                    </a:cubicBezTo>
                    <a:cubicBezTo>
                      <a:pt x="3521" y="747735"/>
                      <a:pt x="0" y="751256"/>
                      <a:pt x="0" y="755437"/>
                    </a:cubicBezTo>
                    <a:lnTo>
                      <a:pt x="0" y="755437"/>
                    </a:lnTo>
                    <a:close/>
                    <a:moveTo>
                      <a:pt x="0" y="724299"/>
                    </a:moveTo>
                    <a:cubicBezTo>
                      <a:pt x="0" y="728591"/>
                      <a:pt x="3411" y="732001"/>
                      <a:pt x="7701" y="732001"/>
                    </a:cubicBezTo>
                    <a:cubicBezTo>
                      <a:pt x="11992" y="732001"/>
                      <a:pt x="15403" y="728480"/>
                      <a:pt x="15403" y="724299"/>
                    </a:cubicBezTo>
                    <a:cubicBezTo>
                      <a:pt x="15403" y="720009"/>
                      <a:pt x="11992" y="716598"/>
                      <a:pt x="7701" y="716598"/>
                    </a:cubicBezTo>
                    <a:cubicBezTo>
                      <a:pt x="3521" y="716598"/>
                      <a:pt x="0" y="720009"/>
                      <a:pt x="0" y="724299"/>
                    </a:cubicBezTo>
                    <a:lnTo>
                      <a:pt x="0" y="724299"/>
                    </a:lnTo>
                    <a:close/>
                    <a:moveTo>
                      <a:pt x="0" y="693163"/>
                    </a:moveTo>
                    <a:cubicBezTo>
                      <a:pt x="0" y="697453"/>
                      <a:pt x="3411" y="700865"/>
                      <a:pt x="7701" y="700865"/>
                    </a:cubicBezTo>
                    <a:cubicBezTo>
                      <a:pt x="11992" y="700865"/>
                      <a:pt x="15403" y="697344"/>
                      <a:pt x="15403" y="693163"/>
                    </a:cubicBezTo>
                    <a:cubicBezTo>
                      <a:pt x="15403" y="688871"/>
                      <a:pt x="11992" y="685461"/>
                      <a:pt x="7701" y="685461"/>
                    </a:cubicBezTo>
                    <a:cubicBezTo>
                      <a:pt x="3521" y="685461"/>
                      <a:pt x="0" y="688871"/>
                      <a:pt x="0" y="693163"/>
                    </a:cubicBezTo>
                    <a:lnTo>
                      <a:pt x="0" y="693163"/>
                    </a:lnTo>
                    <a:close/>
                    <a:moveTo>
                      <a:pt x="0" y="662025"/>
                    </a:moveTo>
                    <a:cubicBezTo>
                      <a:pt x="0" y="666316"/>
                      <a:pt x="3411" y="669727"/>
                      <a:pt x="7701" y="669727"/>
                    </a:cubicBezTo>
                    <a:cubicBezTo>
                      <a:pt x="11992" y="669727"/>
                      <a:pt x="15403" y="666206"/>
                      <a:pt x="15403" y="662025"/>
                    </a:cubicBezTo>
                    <a:cubicBezTo>
                      <a:pt x="15403" y="657734"/>
                      <a:pt x="11992" y="654323"/>
                      <a:pt x="7701" y="654323"/>
                    </a:cubicBezTo>
                    <a:cubicBezTo>
                      <a:pt x="3521" y="654323"/>
                      <a:pt x="0" y="657734"/>
                      <a:pt x="0" y="662025"/>
                    </a:cubicBezTo>
                    <a:lnTo>
                      <a:pt x="0" y="662025"/>
                    </a:lnTo>
                    <a:close/>
                    <a:moveTo>
                      <a:pt x="0" y="630888"/>
                    </a:moveTo>
                    <a:cubicBezTo>
                      <a:pt x="0" y="635179"/>
                      <a:pt x="3411" y="638590"/>
                      <a:pt x="7701" y="638590"/>
                    </a:cubicBezTo>
                    <a:cubicBezTo>
                      <a:pt x="11992" y="638590"/>
                      <a:pt x="15403" y="635069"/>
                      <a:pt x="15403" y="630888"/>
                    </a:cubicBezTo>
                    <a:cubicBezTo>
                      <a:pt x="15403" y="626597"/>
                      <a:pt x="11992" y="623186"/>
                      <a:pt x="7701" y="623186"/>
                    </a:cubicBezTo>
                    <a:cubicBezTo>
                      <a:pt x="3521" y="623076"/>
                      <a:pt x="0" y="626597"/>
                      <a:pt x="0" y="630888"/>
                    </a:cubicBezTo>
                    <a:lnTo>
                      <a:pt x="0" y="630888"/>
                    </a:lnTo>
                    <a:close/>
                    <a:moveTo>
                      <a:pt x="0" y="599751"/>
                    </a:moveTo>
                    <a:cubicBezTo>
                      <a:pt x="0" y="604041"/>
                      <a:pt x="3411" y="607452"/>
                      <a:pt x="7701" y="607452"/>
                    </a:cubicBezTo>
                    <a:cubicBezTo>
                      <a:pt x="11992" y="607452"/>
                      <a:pt x="15403" y="603931"/>
                      <a:pt x="15403" y="599751"/>
                    </a:cubicBezTo>
                    <a:cubicBezTo>
                      <a:pt x="15403" y="595460"/>
                      <a:pt x="11992" y="592049"/>
                      <a:pt x="7701" y="592049"/>
                    </a:cubicBezTo>
                    <a:cubicBezTo>
                      <a:pt x="3521" y="591939"/>
                      <a:pt x="0" y="595460"/>
                      <a:pt x="0" y="599751"/>
                    </a:cubicBezTo>
                    <a:lnTo>
                      <a:pt x="0" y="599751"/>
                    </a:lnTo>
                    <a:close/>
                    <a:moveTo>
                      <a:pt x="0" y="568503"/>
                    </a:moveTo>
                    <a:cubicBezTo>
                      <a:pt x="0" y="572794"/>
                      <a:pt x="3411" y="576205"/>
                      <a:pt x="7701" y="576205"/>
                    </a:cubicBezTo>
                    <a:cubicBezTo>
                      <a:pt x="11992" y="576205"/>
                      <a:pt x="15403" y="572684"/>
                      <a:pt x="15403" y="568503"/>
                    </a:cubicBezTo>
                    <a:cubicBezTo>
                      <a:pt x="15403" y="564212"/>
                      <a:pt x="11992" y="560801"/>
                      <a:pt x="7701" y="560801"/>
                    </a:cubicBezTo>
                    <a:cubicBezTo>
                      <a:pt x="3521" y="560801"/>
                      <a:pt x="0" y="564322"/>
                      <a:pt x="0" y="568503"/>
                    </a:cubicBezTo>
                    <a:lnTo>
                      <a:pt x="0" y="568503"/>
                    </a:lnTo>
                    <a:close/>
                    <a:moveTo>
                      <a:pt x="0" y="537366"/>
                    </a:moveTo>
                    <a:cubicBezTo>
                      <a:pt x="0" y="541657"/>
                      <a:pt x="3411" y="545068"/>
                      <a:pt x="7701" y="545068"/>
                    </a:cubicBezTo>
                    <a:cubicBezTo>
                      <a:pt x="11992" y="545068"/>
                      <a:pt x="15403" y="541547"/>
                      <a:pt x="15403" y="537366"/>
                    </a:cubicBezTo>
                    <a:cubicBezTo>
                      <a:pt x="15403" y="533075"/>
                      <a:pt x="11992" y="529664"/>
                      <a:pt x="7701" y="529664"/>
                    </a:cubicBezTo>
                    <a:cubicBezTo>
                      <a:pt x="3521" y="529664"/>
                      <a:pt x="0" y="533075"/>
                      <a:pt x="0" y="537366"/>
                    </a:cubicBezTo>
                    <a:lnTo>
                      <a:pt x="0" y="537366"/>
                    </a:lnTo>
                    <a:close/>
                    <a:moveTo>
                      <a:pt x="0" y="506229"/>
                    </a:moveTo>
                    <a:cubicBezTo>
                      <a:pt x="0" y="510519"/>
                      <a:pt x="3411" y="513930"/>
                      <a:pt x="7701" y="513930"/>
                    </a:cubicBezTo>
                    <a:cubicBezTo>
                      <a:pt x="11992" y="513930"/>
                      <a:pt x="15403" y="510409"/>
                      <a:pt x="15403" y="506229"/>
                    </a:cubicBezTo>
                    <a:cubicBezTo>
                      <a:pt x="15403" y="501938"/>
                      <a:pt x="11992" y="498527"/>
                      <a:pt x="7701" y="498527"/>
                    </a:cubicBezTo>
                    <a:cubicBezTo>
                      <a:pt x="3521" y="498527"/>
                      <a:pt x="0" y="501938"/>
                      <a:pt x="0" y="506229"/>
                    </a:cubicBezTo>
                    <a:lnTo>
                      <a:pt x="0" y="506229"/>
                    </a:lnTo>
                    <a:close/>
                    <a:moveTo>
                      <a:pt x="0" y="475091"/>
                    </a:moveTo>
                    <a:cubicBezTo>
                      <a:pt x="0" y="479383"/>
                      <a:pt x="3411" y="482793"/>
                      <a:pt x="7701" y="482793"/>
                    </a:cubicBezTo>
                    <a:cubicBezTo>
                      <a:pt x="11992" y="482793"/>
                      <a:pt x="15403" y="479273"/>
                      <a:pt x="15403" y="475091"/>
                    </a:cubicBezTo>
                    <a:cubicBezTo>
                      <a:pt x="15403" y="470910"/>
                      <a:pt x="11992" y="467390"/>
                      <a:pt x="7701" y="467390"/>
                    </a:cubicBezTo>
                    <a:cubicBezTo>
                      <a:pt x="3521" y="467279"/>
                      <a:pt x="0" y="470800"/>
                      <a:pt x="0" y="475091"/>
                    </a:cubicBezTo>
                    <a:lnTo>
                      <a:pt x="0" y="475091"/>
                    </a:lnTo>
                    <a:close/>
                    <a:moveTo>
                      <a:pt x="0" y="443954"/>
                    </a:moveTo>
                    <a:cubicBezTo>
                      <a:pt x="0" y="448245"/>
                      <a:pt x="3411" y="451656"/>
                      <a:pt x="7701" y="451656"/>
                    </a:cubicBezTo>
                    <a:cubicBezTo>
                      <a:pt x="11992" y="451656"/>
                      <a:pt x="15403" y="448135"/>
                      <a:pt x="15403" y="443954"/>
                    </a:cubicBezTo>
                    <a:cubicBezTo>
                      <a:pt x="15403" y="439773"/>
                      <a:pt x="11992" y="436252"/>
                      <a:pt x="7701" y="436252"/>
                    </a:cubicBezTo>
                    <a:cubicBezTo>
                      <a:pt x="3521" y="436142"/>
                      <a:pt x="0" y="439663"/>
                      <a:pt x="0" y="443954"/>
                    </a:cubicBezTo>
                    <a:lnTo>
                      <a:pt x="0" y="443954"/>
                    </a:lnTo>
                    <a:close/>
                    <a:moveTo>
                      <a:pt x="0" y="412707"/>
                    </a:moveTo>
                    <a:cubicBezTo>
                      <a:pt x="0" y="416998"/>
                      <a:pt x="3411" y="420408"/>
                      <a:pt x="7701" y="420408"/>
                    </a:cubicBezTo>
                    <a:cubicBezTo>
                      <a:pt x="11992" y="420408"/>
                      <a:pt x="15403" y="416887"/>
                      <a:pt x="15403" y="412707"/>
                    </a:cubicBezTo>
                    <a:cubicBezTo>
                      <a:pt x="15403" y="408416"/>
                      <a:pt x="11992" y="405005"/>
                      <a:pt x="7701" y="405005"/>
                    </a:cubicBezTo>
                    <a:cubicBezTo>
                      <a:pt x="3521" y="405005"/>
                      <a:pt x="0" y="408526"/>
                      <a:pt x="0" y="412707"/>
                    </a:cubicBezTo>
                    <a:lnTo>
                      <a:pt x="0" y="412707"/>
                    </a:lnTo>
                    <a:close/>
                    <a:moveTo>
                      <a:pt x="0" y="381570"/>
                    </a:moveTo>
                    <a:cubicBezTo>
                      <a:pt x="0" y="385861"/>
                      <a:pt x="3411" y="389272"/>
                      <a:pt x="7701" y="389272"/>
                    </a:cubicBezTo>
                    <a:cubicBezTo>
                      <a:pt x="11992" y="389272"/>
                      <a:pt x="15403" y="385751"/>
                      <a:pt x="15403" y="381570"/>
                    </a:cubicBezTo>
                    <a:cubicBezTo>
                      <a:pt x="15403" y="377278"/>
                      <a:pt x="11992" y="373868"/>
                      <a:pt x="7701" y="373868"/>
                    </a:cubicBezTo>
                    <a:cubicBezTo>
                      <a:pt x="3521" y="373868"/>
                      <a:pt x="0" y="377278"/>
                      <a:pt x="0" y="381570"/>
                    </a:cubicBezTo>
                    <a:lnTo>
                      <a:pt x="0" y="381570"/>
                    </a:lnTo>
                    <a:close/>
                    <a:moveTo>
                      <a:pt x="0" y="350432"/>
                    </a:moveTo>
                    <a:cubicBezTo>
                      <a:pt x="0" y="354723"/>
                      <a:pt x="3411" y="358134"/>
                      <a:pt x="7701" y="358134"/>
                    </a:cubicBezTo>
                    <a:cubicBezTo>
                      <a:pt x="11992" y="358134"/>
                      <a:pt x="15403" y="354613"/>
                      <a:pt x="15403" y="350432"/>
                    </a:cubicBezTo>
                    <a:cubicBezTo>
                      <a:pt x="15403" y="346141"/>
                      <a:pt x="11992" y="342730"/>
                      <a:pt x="7701" y="342730"/>
                    </a:cubicBezTo>
                    <a:cubicBezTo>
                      <a:pt x="3521" y="342730"/>
                      <a:pt x="0" y="346141"/>
                      <a:pt x="0" y="350432"/>
                    </a:cubicBezTo>
                    <a:lnTo>
                      <a:pt x="0" y="350432"/>
                    </a:lnTo>
                    <a:close/>
                    <a:moveTo>
                      <a:pt x="0" y="319295"/>
                    </a:moveTo>
                    <a:cubicBezTo>
                      <a:pt x="0" y="323586"/>
                      <a:pt x="3411" y="326997"/>
                      <a:pt x="7701" y="326997"/>
                    </a:cubicBezTo>
                    <a:cubicBezTo>
                      <a:pt x="11992" y="326997"/>
                      <a:pt x="15403" y="323476"/>
                      <a:pt x="15403" y="319295"/>
                    </a:cubicBezTo>
                    <a:cubicBezTo>
                      <a:pt x="15403" y="315004"/>
                      <a:pt x="11992" y="311593"/>
                      <a:pt x="7701" y="311593"/>
                    </a:cubicBezTo>
                    <a:cubicBezTo>
                      <a:pt x="3521" y="311593"/>
                      <a:pt x="0" y="315004"/>
                      <a:pt x="0" y="319295"/>
                    </a:cubicBezTo>
                    <a:lnTo>
                      <a:pt x="0" y="319295"/>
                    </a:lnTo>
                    <a:close/>
                    <a:moveTo>
                      <a:pt x="0" y="288157"/>
                    </a:moveTo>
                    <a:cubicBezTo>
                      <a:pt x="0" y="292449"/>
                      <a:pt x="3411" y="295859"/>
                      <a:pt x="7701" y="295859"/>
                    </a:cubicBezTo>
                    <a:cubicBezTo>
                      <a:pt x="11992" y="295859"/>
                      <a:pt x="15403" y="292339"/>
                      <a:pt x="15403" y="288157"/>
                    </a:cubicBezTo>
                    <a:cubicBezTo>
                      <a:pt x="15403" y="283867"/>
                      <a:pt x="11992" y="280456"/>
                      <a:pt x="7701" y="280456"/>
                    </a:cubicBezTo>
                    <a:cubicBezTo>
                      <a:pt x="3521" y="280346"/>
                      <a:pt x="0" y="283867"/>
                      <a:pt x="0" y="288157"/>
                    </a:cubicBezTo>
                    <a:lnTo>
                      <a:pt x="0" y="288157"/>
                    </a:lnTo>
                    <a:close/>
                    <a:moveTo>
                      <a:pt x="0" y="257020"/>
                    </a:moveTo>
                    <a:cubicBezTo>
                      <a:pt x="0" y="261311"/>
                      <a:pt x="3411" y="264722"/>
                      <a:pt x="7701" y="264722"/>
                    </a:cubicBezTo>
                    <a:cubicBezTo>
                      <a:pt x="11992" y="264722"/>
                      <a:pt x="15403" y="261201"/>
                      <a:pt x="15403" y="257020"/>
                    </a:cubicBezTo>
                    <a:cubicBezTo>
                      <a:pt x="15403" y="252729"/>
                      <a:pt x="11992" y="249318"/>
                      <a:pt x="7701" y="249318"/>
                    </a:cubicBezTo>
                    <a:cubicBezTo>
                      <a:pt x="3521" y="249209"/>
                      <a:pt x="0" y="252729"/>
                      <a:pt x="0" y="257020"/>
                    </a:cubicBezTo>
                    <a:lnTo>
                      <a:pt x="0" y="257020"/>
                    </a:lnTo>
                    <a:close/>
                    <a:moveTo>
                      <a:pt x="0" y="225773"/>
                    </a:moveTo>
                    <a:cubicBezTo>
                      <a:pt x="0" y="230064"/>
                      <a:pt x="3411" y="233475"/>
                      <a:pt x="7701" y="233475"/>
                    </a:cubicBezTo>
                    <a:cubicBezTo>
                      <a:pt x="11992" y="233475"/>
                      <a:pt x="15403" y="229954"/>
                      <a:pt x="15403" y="225773"/>
                    </a:cubicBezTo>
                    <a:cubicBezTo>
                      <a:pt x="15403" y="221482"/>
                      <a:pt x="11992" y="218071"/>
                      <a:pt x="7701" y="218071"/>
                    </a:cubicBezTo>
                    <a:cubicBezTo>
                      <a:pt x="3521" y="218071"/>
                      <a:pt x="0" y="221592"/>
                      <a:pt x="0" y="225773"/>
                    </a:cubicBezTo>
                    <a:lnTo>
                      <a:pt x="0" y="225773"/>
                    </a:lnTo>
                    <a:close/>
                    <a:moveTo>
                      <a:pt x="0" y="194636"/>
                    </a:moveTo>
                    <a:cubicBezTo>
                      <a:pt x="0" y="198927"/>
                      <a:pt x="3411" y="202338"/>
                      <a:pt x="7701" y="202338"/>
                    </a:cubicBezTo>
                    <a:cubicBezTo>
                      <a:pt x="11992" y="202338"/>
                      <a:pt x="15403" y="198817"/>
                      <a:pt x="15403" y="194636"/>
                    </a:cubicBezTo>
                    <a:cubicBezTo>
                      <a:pt x="15403" y="190345"/>
                      <a:pt x="11992" y="186934"/>
                      <a:pt x="7701" y="186934"/>
                    </a:cubicBezTo>
                    <a:cubicBezTo>
                      <a:pt x="3521" y="186934"/>
                      <a:pt x="0" y="190345"/>
                      <a:pt x="0" y="194636"/>
                    </a:cubicBezTo>
                    <a:lnTo>
                      <a:pt x="0" y="194636"/>
                    </a:lnTo>
                    <a:close/>
                    <a:moveTo>
                      <a:pt x="0" y="163498"/>
                    </a:moveTo>
                    <a:cubicBezTo>
                      <a:pt x="0" y="167789"/>
                      <a:pt x="3411" y="171200"/>
                      <a:pt x="7701" y="171200"/>
                    </a:cubicBezTo>
                    <a:cubicBezTo>
                      <a:pt x="11992" y="171200"/>
                      <a:pt x="15403" y="167679"/>
                      <a:pt x="15403" y="163498"/>
                    </a:cubicBezTo>
                    <a:cubicBezTo>
                      <a:pt x="15403" y="159207"/>
                      <a:pt x="11992" y="155797"/>
                      <a:pt x="7701" y="155797"/>
                    </a:cubicBezTo>
                    <a:cubicBezTo>
                      <a:pt x="3521" y="155797"/>
                      <a:pt x="0" y="159207"/>
                      <a:pt x="0" y="163498"/>
                    </a:cubicBezTo>
                    <a:lnTo>
                      <a:pt x="0" y="163498"/>
                    </a:lnTo>
                    <a:close/>
                    <a:moveTo>
                      <a:pt x="0" y="132361"/>
                    </a:moveTo>
                    <a:cubicBezTo>
                      <a:pt x="0" y="136652"/>
                      <a:pt x="3411" y="140063"/>
                      <a:pt x="7701" y="140063"/>
                    </a:cubicBezTo>
                    <a:cubicBezTo>
                      <a:pt x="11992" y="140063"/>
                      <a:pt x="15403" y="136542"/>
                      <a:pt x="15403" y="132361"/>
                    </a:cubicBezTo>
                    <a:cubicBezTo>
                      <a:pt x="15403" y="128070"/>
                      <a:pt x="11992" y="124659"/>
                      <a:pt x="7701" y="124659"/>
                    </a:cubicBezTo>
                    <a:cubicBezTo>
                      <a:pt x="3521" y="124549"/>
                      <a:pt x="0" y="128070"/>
                      <a:pt x="0" y="132361"/>
                    </a:cubicBezTo>
                    <a:lnTo>
                      <a:pt x="0" y="132361"/>
                    </a:lnTo>
                    <a:close/>
                    <a:moveTo>
                      <a:pt x="0" y="101224"/>
                    </a:moveTo>
                    <a:cubicBezTo>
                      <a:pt x="0" y="105515"/>
                      <a:pt x="3411" y="108926"/>
                      <a:pt x="7701" y="108926"/>
                    </a:cubicBezTo>
                    <a:cubicBezTo>
                      <a:pt x="11992" y="108926"/>
                      <a:pt x="15403" y="105405"/>
                      <a:pt x="15403" y="101224"/>
                    </a:cubicBezTo>
                    <a:cubicBezTo>
                      <a:pt x="15403" y="96933"/>
                      <a:pt x="11992" y="93522"/>
                      <a:pt x="7701" y="93522"/>
                    </a:cubicBezTo>
                    <a:cubicBezTo>
                      <a:pt x="3521" y="93412"/>
                      <a:pt x="0" y="96933"/>
                      <a:pt x="0" y="101224"/>
                    </a:cubicBezTo>
                    <a:lnTo>
                      <a:pt x="0" y="101224"/>
                    </a:lnTo>
                    <a:close/>
                    <a:moveTo>
                      <a:pt x="0" y="70087"/>
                    </a:moveTo>
                    <a:cubicBezTo>
                      <a:pt x="0" y="74378"/>
                      <a:pt x="3411" y="77788"/>
                      <a:pt x="7701" y="77788"/>
                    </a:cubicBezTo>
                    <a:cubicBezTo>
                      <a:pt x="11992" y="77788"/>
                      <a:pt x="15403" y="74267"/>
                      <a:pt x="15403" y="70087"/>
                    </a:cubicBezTo>
                    <a:cubicBezTo>
                      <a:pt x="15403" y="65796"/>
                      <a:pt x="11992" y="62385"/>
                      <a:pt x="7701" y="62385"/>
                    </a:cubicBezTo>
                    <a:cubicBezTo>
                      <a:pt x="3521" y="62275"/>
                      <a:pt x="0" y="65796"/>
                      <a:pt x="0" y="70087"/>
                    </a:cubicBezTo>
                    <a:lnTo>
                      <a:pt x="0" y="70087"/>
                    </a:lnTo>
                    <a:close/>
                    <a:moveTo>
                      <a:pt x="0" y="38839"/>
                    </a:moveTo>
                    <a:cubicBezTo>
                      <a:pt x="0" y="43130"/>
                      <a:pt x="3411" y="46541"/>
                      <a:pt x="7701" y="46541"/>
                    </a:cubicBezTo>
                    <a:cubicBezTo>
                      <a:pt x="11992" y="46541"/>
                      <a:pt x="15403" y="43020"/>
                      <a:pt x="15403" y="38839"/>
                    </a:cubicBezTo>
                    <a:cubicBezTo>
                      <a:pt x="15403" y="34548"/>
                      <a:pt x="11992" y="31137"/>
                      <a:pt x="7701" y="31137"/>
                    </a:cubicBezTo>
                    <a:cubicBezTo>
                      <a:pt x="3521" y="31137"/>
                      <a:pt x="0" y="34548"/>
                      <a:pt x="0" y="38839"/>
                    </a:cubicBezTo>
                    <a:lnTo>
                      <a:pt x="0" y="38839"/>
                    </a:lnTo>
                    <a:close/>
                    <a:moveTo>
                      <a:pt x="0" y="7702"/>
                    </a:moveTo>
                    <a:cubicBezTo>
                      <a:pt x="0" y="11993"/>
                      <a:pt x="3411" y="15404"/>
                      <a:pt x="7701" y="15404"/>
                    </a:cubicBezTo>
                    <a:cubicBezTo>
                      <a:pt x="11992" y="15404"/>
                      <a:pt x="15403" y="11883"/>
                      <a:pt x="15403" y="7702"/>
                    </a:cubicBezTo>
                    <a:cubicBezTo>
                      <a:pt x="15403" y="3521"/>
                      <a:pt x="11992" y="0"/>
                      <a:pt x="7701" y="0"/>
                    </a:cubicBezTo>
                    <a:cubicBezTo>
                      <a:pt x="3521" y="0"/>
                      <a:pt x="0" y="3411"/>
                      <a:pt x="0" y="7702"/>
                    </a:cubicBezTo>
                    <a:close/>
                  </a:path>
                </a:pathLst>
              </a:custGeom>
              <a:solidFill>
                <a:srgbClr val="F0C421"/>
              </a:solidFill>
              <a:ln w="110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639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B2D0CC-EA48-415A-B8F9-07D5B8739FB4}"/>
              </a:ext>
            </a:extLst>
          </p:cNvPr>
          <p:cNvSpPr/>
          <p:nvPr userDrawn="1"/>
        </p:nvSpPr>
        <p:spPr>
          <a:xfrm>
            <a:off x="0" y="675190"/>
            <a:ext cx="5899230" cy="1280932"/>
          </a:xfrm>
          <a:prstGeom prst="rect">
            <a:avLst/>
          </a:prstGeom>
          <a:solidFill>
            <a:srgbClr val="EE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0E51F-7623-47D0-A890-5CF60FDFF3C4}"/>
              </a:ext>
            </a:extLst>
          </p:cNvPr>
          <p:cNvSpPr/>
          <p:nvPr userDrawn="1"/>
        </p:nvSpPr>
        <p:spPr>
          <a:xfrm>
            <a:off x="0" y="991565"/>
            <a:ext cx="189053" cy="46453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380425CB-5500-4D34-8A2F-0AB5E3372167}"/>
              </a:ext>
            </a:extLst>
          </p:cNvPr>
          <p:cNvSpPr/>
          <p:nvPr userDrawn="1"/>
        </p:nvSpPr>
        <p:spPr>
          <a:xfrm rot="5400000">
            <a:off x="129250" y="1223060"/>
            <a:ext cx="344616" cy="297083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5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750-3B3A-4F35-BA38-DFDB574E23A3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2CBA-B5B7-457E-9735-9A5B02EF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7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750-3B3A-4F35-BA38-DFDB574E23A3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2CBA-B5B7-457E-9735-9A5B02EF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84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750-3B3A-4F35-BA38-DFDB574E23A3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2CBA-B5B7-457E-9735-9A5B02EF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33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9750-3B3A-4F35-BA38-DFDB574E23A3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22CBA-B5B7-457E-9735-9A5B02EF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7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09750-3B3A-4F35-BA38-DFDB574E23A3}" type="datetimeFigureOut">
              <a:rPr lang="en-IN" smtClean="0"/>
              <a:t>07-01-2022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2CBA-B5B7-457E-9735-9A5B02EFA9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7" r:id="rId3"/>
    <p:sldLayoutId id="2147483673" r:id="rId4"/>
    <p:sldLayoutId id="2147483668" r:id="rId5"/>
    <p:sldLayoutId id="2147483669" r:id="rId6"/>
    <p:sldLayoutId id="2147483670" r:id="rId7"/>
    <p:sldLayoutId id="214748367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362">
            <a:extLst>
              <a:ext uri="{FF2B5EF4-FFF2-40B4-BE49-F238E27FC236}">
                <a16:creationId xmlns:a16="http://schemas.microsoft.com/office/drawing/2014/main" id="{30357688-4395-48E9-8463-C40238378683}"/>
              </a:ext>
            </a:extLst>
          </p:cNvPr>
          <p:cNvSpPr txBox="1"/>
          <p:nvPr/>
        </p:nvSpPr>
        <p:spPr>
          <a:xfrm>
            <a:off x="2623389" y="1126315"/>
            <a:ext cx="3897221" cy="578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Georgia" panose="02040502050405020303" pitchFamily="18" charset="0"/>
              </a:rPr>
              <a:t>CERTIFICATE</a:t>
            </a:r>
            <a:endParaRPr lang="en-IN" sz="4400" dirty="0">
              <a:latin typeface="Georgia" panose="02040502050405020303" pitchFamily="18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78E499D9-2AA2-4F10-B7B5-164115A8F716}"/>
              </a:ext>
            </a:extLst>
          </p:cNvPr>
          <p:cNvSpPr txBox="1"/>
          <p:nvPr/>
        </p:nvSpPr>
        <p:spPr>
          <a:xfrm>
            <a:off x="3489038" y="1738073"/>
            <a:ext cx="2273379" cy="2774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OF APPRECIATION</a:t>
            </a:r>
            <a:endParaRPr lang="en-IN" dirty="0">
              <a:latin typeface="Georgia" panose="02040502050405020303" pitchFamily="18" charset="0"/>
            </a:endParaRPr>
          </a:p>
        </p:txBody>
      </p: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24EF9FFB-8D59-465C-801B-CB5EE09C1319}"/>
              </a:ext>
            </a:extLst>
          </p:cNvPr>
          <p:cNvCxnSpPr>
            <a:cxnSpLocks/>
          </p:cNvCxnSpPr>
          <p:nvPr/>
        </p:nvCxnSpPr>
        <p:spPr>
          <a:xfrm flipH="1">
            <a:off x="1921791" y="1885609"/>
            <a:ext cx="1463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41CEE7C8-8998-4F1B-A03C-CEA4A15A87C6}"/>
              </a:ext>
            </a:extLst>
          </p:cNvPr>
          <p:cNvCxnSpPr/>
          <p:nvPr/>
        </p:nvCxnSpPr>
        <p:spPr>
          <a:xfrm flipH="1">
            <a:off x="5862234" y="1895919"/>
            <a:ext cx="1463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355F80AB-CFE9-4D61-B350-65F97A34D7EE}"/>
              </a:ext>
            </a:extLst>
          </p:cNvPr>
          <p:cNvSpPr txBox="1"/>
          <p:nvPr/>
        </p:nvSpPr>
        <p:spPr>
          <a:xfrm>
            <a:off x="2488735" y="2635571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This Certificate is Proudly Presented to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A17CEEB3-B35F-41F2-A5F0-188682894604}"/>
              </a:ext>
            </a:extLst>
          </p:cNvPr>
          <p:cNvSpPr txBox="1"/>
          <p:nvPr/>
        </p:nvSpPr>
        <p:spPr>
          <a:xfrm>
            <a:off x="2488735" y="3119370"/>
            <a:ext cx="1823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Name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AF0B1CE0-7D7C-4B80-B094-68CA8599480B}"/>
              </a:ext>
            </a:extLst>
          </p:cNvPr>
          <p:cNvSpPr txBox="1"/>
          <p:nvPr/>
        </p:nvSpPr>
        <p:spPr>
          <a:xfrm>
            <a:off x="6520610" y="573437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SIGNATURE</a:t>
            </a:r>
            <a:endParaRPr lang="en-IN" dirty="0">
              <a:latin typeface="Georgia" panose="02040502050405020303" pitchFamily="18" charset="0"/>
            </a:endParaRPr>
          </a:p>
        </p:txBody>
      </p: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D161973C-B3D1-4E32-AAD6-3BF81DF06B97}"/>
              </a:ext>
            </a:extLst>
          </p:cNvPr>
          <p:cNvCxnSpPr/>
          <p:nvPr/>
        </p:nvCxnSpPr>
        <p:spPr>
          <a:xfrm>
            <a:off x="2115519" y="5780867"/>
            <a:ext cx="1886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F9951E6F-6E77-4E2C-8191-D376C4219481}"/>
              </a:ext>
            </a:extLst>
          </p:cNvPr>
          <p:cNvCxnSpPr/>
          <p:nvPr/>
        </p:nvCxnSpPr>
        <p:spPr>
          <a:xfrm>
            <a:off x="6276814" y="5780867"/>
            <a:ext cx="18869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00F18CC5-CFA1-49C4-BCF0-01FDA0F351B8}"/>
              </a:ext>
            </a:extLst>
          </p:cNvPr>
          <p:cNvSpPr txBox="1"/>
          <p:nvPr/>
        </p:nvSpPr>
        <p:spPr>
          <a:xfrm>
            <a:off x="6276814" y="5380250"/>
            <a:ext cx="184872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Subscriber</a:t>
            </a: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1B1552-481B-4215-916A-BE55C7648A93}"/>
              </a:ext>
            </a:extLst>
          </p:cNvPr>
          <p:cNvSpPr txBox="1"/>
          <p:nvPr/>
        </p:nvSpPr>
        <p:spPr>
          <a:xfrm>
            <a:off x="1720309" y="3936066"/>
            <a:ext cx="570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Lorem ipsum dolor sit </a:t>
            </a:r>
            <a:r>
              <a:rPr lang="en-US" sz="800" dirty="0" err="1"/>
              <a:t>amet</a:t>
            </a:r>
            <a:r>
              <a:rPr lang="en-US" sz="800" dirty="0"/>
              <a:t>, </a:t>
            </a:r>
            <a:r>
              <a:rPr lang="en-US" sz="800" dirty="0" err="1"/>
              <a:t>consectetuer</a:t>
            </a:r>
            <a:r>
              <a:rPr lang="en-US" sz="800" dirty="0"/>
              <a:t> </a:t>
            </a:r>
            <a:r>
              <a:rPr lang="en-US" sz="800" dirty="0" err="1"/>
              <a:t>adipiscing</a:t>
            </a:r>
            <a:r>
              <a:rPr lang="en-US" sz="800" dirty="0"/>
              <a:t> </a:t>
            </a:r>
            <a:r>
              <a:rPr lang="en-US" sz="800" dirty="0" err="1"/>
              <a:t>elit</a:t>
            </a:r>
            <a:r>
              <a:rPr lang="en-US" sz="800" dirty="0"/>
              <a:t>. Maecenas </a:t>
            </a:r>
            <a:r>
              <a:rPr lang="en-US" sz="800" dirty="0" err="1"/>
              <a:t>porttitor</a:t>
            </a:r>
            <a:r>
              <a:rPr lang="en-US" sz="800" dirty="0"/>
              <a:t> </a:t>
            </a:r>
            <a:r>
              <a:rPr lang="en-US" sz="800" dirty="0" err="1"/>
              <a:t>congue</a:t>
            </a:r>
            <a:r>
              <a:rPr lang="en-US" sz="800" dirty="0"/>
              <a:t> </a:t>
            </a:r>
            <a:r>
              <a:rPr lang="en-US" sz="800" dirty="0" err="1"/>
              <a:t>massa</a:t>
            </a:r>
            <a:r>
              <a:rPr lang="en-US" sz="800" dirty="0"/>
              <a:t>. </a:t>
            </a:r>
          </a:p>
          <a:p>
            <a:pPr algn="ctr"/>
            <a:r>
              <a:rPr lang="en-US" sz="800" dirty="0" err="1"/>
              <a:t>Fusce</a:t>
            </a:r>
            <a:r>
              <a:rPr lang="en-US" sz="800" dirty="0"/>
              <a:t> </a:t>
            </a:r>
            <a:r>
              <a:rPr lang="en-US" sz="800" dirty="0" err="1"/>
              <a:t>posuere</a:t>
            </a:r>
            <a:r>
              <a:rPr lang="en-US" sz="800" dirty="0"/>
              <a:t>, magna sed pulvinar </a:t>
            </a:r>
            <a:r>
              <a:rPr lang="en-US" sz="800" dirty="0" err="1"/>
              <a:t>ultricies</a:t>
            </a:r>
            <a:r>
              <a:rPr lang="en-US" sz="800" dirty="0"/>
              <a:t>, </a:t>
            </a:r>
            <a:r>
              <a:rPr lang="en-US" sz="800" dirty="0" err="1"/>
              <a:t>purus</a:t>
            </a:r>
            <a:r>
              <a:rPr lang="en-US" sz="800" dirty="0"/>
              <a:t> </a:t>
            </a:r>
            <a:r>
              <a:rPr lang="en-US" sz="800" dirty="0" err="1"/>
              <a:t>lectus</a:t>
            </a:r>
            <a:r>
              <a:rPr lang="en-US" sz="800" dirty="0"/>
              <a:t> </a:t>
            </a:r>
            <a:r>
              <a:rPr lang="en-US" sz="800" dirty="0" err="1"/>
              <a:t>malesuada</a:t>
            </a:r>
            <a:r>
              <a:rPr lang="en-US" sz="800" dirty="0"/>
              <a:t> libero, sit </a:t>
            </a:r>
            <a:r>
              <a:rPr lang="en-US" sz="800" dirty="0" err="1"/>
              <a:t>amet</a:t>
            </a:r>
            <a:r>
              <a:rPr lang="en-US" sz="800" dirty="0"/>
              <a:t> </a:t>
            </a:r>
            <a:r>
              <a:rPr lang="en-US" sz="800" dirty="0" err="1"/>
              <a:t>commodo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/>
              <a:t>magna </a:t>
            </a:r>
            <a:r>
              <a:rPr lang="en-US" sz="800" dirty="0" err="1"/>
              <a:t>eros</a:t>
            </a:r>
            <a:r>
              <a:rPr lang="en-US" sz="800" dirty="0"/>
              <a:t> </a:t>
            </a:r>
            <a:r>
              <a:rPr lang="en-US" sz="800" dirty="0" err="1"/>
              <a:t>quis</a:t>
            </a:r>
            <a:r>
              <a:rPr lang="en-US" sz="800" dirty="0"/>
              <a:t> </a:t>
            </a:r>
            <a:r>
              <a:rPr lang="en-US" sz="800" dirty="0" err="1"/>
              <a:t>urna</a:t>
            </a:r>
            <a:r>
              <a:rPr lang="en-US" sz="800" dirty="0"/>
              <a:t>. Nunc </a:t>
            </a:r>
            <a:r>
              <a:rPr lang="en-US" sz="800" dirty="0" err="1"/>
              <a:t>viverra</a:t>
            </a:r>
            <a:r>
              <a:rPr lang="en-US" sz="800" dirty="0"/>
              <a:t> </a:t>
            </a:r>
            <a:r>
              <a:rPr lang="en-US" sz="800" dirty="0" err="1"/>
              <a:t>imperdiet</a:t>
            </a:r>
            <a:r>
              <a:rPr lang="en-US" sz="800" dirty="0"/>
              <a:t> </a:t>
            </a:r>
            <a:r>
              <a:rPr lang="en-US" sz="800" dirty="0" err="1"/>
              <a:t>enim</a:t>
            </a:r>
            <a:r>
              <a:rPr lang="en-US" sz="800" dirty="0"/>
              <a:t>. </a:t>
            </a:r>
            <a:r>
              <a:rPr lang="en-US" sz="800" dirty="0" err="1"/>
              <a:t>Fusce</a:t>
            </a:r>
            <a:r>
              <a:rPr lang="en-US" sz="800" dirty="0"/>
              <a:t> est. </a:t>
            </a:r>
            <a:r>
              <a:rPr lang="en-US" sz="800" dirty="0" err="1"/>
              <a:t>Vivamus</a:t>
            </a:r>
            <a:r>
              <a:rPr lang="en-US" sz="800" dirty="0"/>
              <a:t> a </a:t>
            </a:r>
            <a:r>
              <a:rPr lang="en-US" sz="800" dirty="0" err="1"/>
              <a:t>tellus</a:t>
            </a:r>
            <a:r>
              <a:rPr lang="en-US" sz="800" dirty="0"/>
              <a:t>.</a:t>
            </a:r>
          </a:p>
          <a:p>
            <a:pPr algn="ctr"/>
            <a:endParaRPr lang="en-IN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220F9-78C6-4BAA-BB3A-12022AF8D8BF}"/>
              </a:ext>
            </a:extLst>
          </p:cNvPr>
          <p:cNvSpPr txBox="1"/>
          <p:nvPr/>
        </p:nvSpPr>
        <p:spPr>
          <a:xfrm>
            <a:off x="4312507" y="3111442"/>
            <a:ext cx="301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Surname</a:t>
            </a:r>
            <a:endParaRPr lang="en-IN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2020-07-04T20:55:27Z</dcterms:created>
  <dcterms:modified xsi:type="dcterms:W3CDTF">2022-01-07T18:31:50Z</dcterms:modified>
</cp:coreProperties>
</file>