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1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25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19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604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04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4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546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15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85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29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999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4D57-3AAD-4AD0-AF09-5DFEF446EBAC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E021-9B2E-471E-9A1C-81B06783689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45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7999" y="58847"/>
            <a:ext cx="899571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</a:p>
          <a:p>
            <a:pPr algn="ctr"/>
            <a:endParaRPr lang="en-ZA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the medical publishing division of Arena Holdings (Pty) Ltd is a leading publisher of reference information to the medical                    and veterinary profession in southern Africa.</a:t>
            </a:r>
          </a:p>
          <a:p>
            <a:pPr algn="ctr"/>
            <a:endParaRPr lang="en-Z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Our audience includes GPs, specialists, pharmacists                    pharmacy assistants, and other healthcare professionals.</a:t>
            </a:r>
          </a:p>
          <a:p>
            <a:pPr algn="ctr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MIMS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produces a host of publications in the print and digital media.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Publications – both single copies and subscription-based -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can be ordered via this site.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366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Reitmann</dc:creator>
  <cp:lastModifiedBy>Hein Reitmann</cp:lastModifiedBy>
  <cp:revision>1</cp:revision>
  <dcterms:created xsi:type="dcterms:W3CDTF">2021-10-11T06:21:06Z</dcterms:created>
  <dcterms:modified xsi:type="dcterms:W3CDTF">2021-10-11T06:22:47Z</dcterms:modified>
</cp:coreProperties>
</file>