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313" r:id="rId2"/>
    <p:sldId id="571" r:id="rId3"/>
    <p:sldId id="350" r:id="rId4"/>
    <p:sldId id="321" r:id="rId5"/>
    <p:sldId id="593" r:id="rId6"/>
    <p:sldId id="366" r:id="rId7"/>
    <p:sldId id="374" r:id="rId8"/>
    <p:sldId id="569" r:id="rId9"/>
    <p:sldId id="372" r:id="rId10"/>
    <p:sldId id="461" r:id="rId11"/>
    <p:sldId id="351" r:id="rId12"/>
    <p:sldId id="462" r:id="rId13"/>
    <p:sldId id="267" r:id="rId14"/>
    <p:sldId id="463" r:id="rId15"/>
    <p:sldId id="300" r:id="rId16"/>
    <p:sldId id="466" r:id="rId17"/>
    <p:sldId id="336" r:id="rId18"/>
    <p:sldId id="465" r:id="rId19"/>
    <p:sldId id="337" r:id="rId20"/>
    <p:sldId id="467" r:id="rId21"/>
    <p:sldId id="338" r:id="rId22"/>
    <p:sldId id="353" r:id="rId23"/>
    <p:sldId id="385" r:id="rId24"/>
    <p:sldId id="386" r:id="rId25"/>
    <p:sldId id="379" r:id="rId26"/>
    <p:sldId id="468" r:id="rId27"/>
    <p:sldId id="483" r:id="rId28"/>
    <p:sldId id="476" r:id="rId29"/>
    <p:sldId id="474" r:id="rId30"/>
    <p:sldId id="473" r:id="rId31"/>
    <p:sldId id="478" r:id="rId32"/>
    <p:sldId id="494" r:id="rId33"/>
    <p:sldId id="488" r:id="rId34"/>
    <p:sldId id="497" r:id="rId35"/>
    <p:sldId id="510" r:id="rId36"/>
    <p:sldId id="495" r:id="rId37"/>
    <p:sldId id="491" r:id="rId38"/>
    <p:sldId id="492" r:id="rId39"/>
    <p:sldId id="508" r:id="rId40"/>
    <p:sldId id="509" r:id="rId41"/>
    <p:sldId id="498" r:id="rId42"/>
    <p:sldId id="471" r:id="rId43"/>
    <p:sldId id="484" r:id="rId44"/>
    <p:sldId id="502" r:id="rId45"/>
    <p:sldId id="503" r:id="rId46"/>
    <p:sldId id="504" r:id="rId47"/>
    <p:sldId id="511" r:id="rId48"/>
    <p:sldId id="517" r:id="rId49"/>
    <p:sldId id="519" r:id="rId50"/>
    <p:sldId id="520" r:id="rId51"/>
    <p:sldId id="525" r:id="rId52"/>
    <p:sldId id="526" r:id="rId53"/>
    <p:sldId id="527" r:id="rId54"/>
    <p:sldId id="521" r:id="rId55"/>
    <p:sldId id="522" r:id="rId56"/>
    <p:sldId id="523" r:id="rId57"/>
    <p:sldId id="524" r:id="rId58"/>
    <p:sldId id="594" r:id="rId59"/>
    <p:sldId id="528" r:id="rId60"/>
    <p:sldId id="529" r:id="rId61"/>
    <p:sldId id="530" r:id="rId62"/>
    <p:sldId id="595" r:id="rId63"/>
    <p:sldId id="531" r:id="rId64"/>
    <p:sldId id="481" r:id="rId65"/>
    <p:sldId id="486" r:id="rId66"/>
    <p:sldId id="533" r:id="rId67"/>
    <p:sldId id="532" r:id="rId68"/>
    <p:sldId id="535" r:id="rId69"/>
    <p:sldId id="354" r:id="rId70"/>
    <p:sldId id="537" r:id="rId71"/>
    <p:sldId id="546" r:id="rId72"/>
    <p:sldId id="536" r:id="rId73"/>
    <p:sldId id="596" r:id="rId74"/>
    <p:sldId id="539" r:id="rId75"/>
    <p:sldId id="541" r:id="rId76"/>
    <p:sldId id="540" r:id="rId77"/>
    <p:sldId id="547" r:id="rId78"/>
    <p:sldId id="542" r:id="rId79"/>
    <p:sldId id="543" r:id="rId80"/>
    <p:sldId id="544" r:id="rId81"/>
    <p:sldId id="548" r:id="rId82"/>
    <p:sldId id="566" r:id="rId83"/>
    <p:sldId id="550" r:id="rId84"/>
    <p:sldId id="549" r:id="rId85"/>
    <p:sldId id="551" r:id="rId86"/>
    <p:sldId id="552" r:id="rId87"/>
    <p:sldId id="553" r:id="rId88"/>
    <p:sldId id="554" r:id="rId89"/>
    <p:sldId id="597" r:id="rId90"/>
    <p:sldId id="557" r:id="rId91"/>
    <p:sldId id="558" r:id="rId92"/>
    <p:sldId id="560" r:id="rId93"/>
    <p:sldId id="561" r:id="rId94"/>
    <p:sldId id="562" r:id="rId95"/>
    <p:sldId id="563" r:id="rId96"/>
    <p:sldId id="564" r:id="rId97"/>
    <p:sldId id="565" r:id="rId98"/>
    <p:sldId id="355" r:id="rId99"/>
    <p:sldId id="575" r:id="rId100"/>
    <p:sldId id="577" r:id="rId101"/>
    <p:sldId id="578" r:id="rId102"/>
    <p:sldId id="579" r:id="rId103"/>
    <p:sldId id="588" r:id="rId104"/>
    <p:sldId id="589" r:id="rId105"/>
    <p:sldId id="580" r:id="rId106"/>
    <p:sldId id="581" r:id="rId107"/>
    <p:sldId id="586" r:id="rId108"/>
    <p:sldId id="587" r:id="rId109"/>
    <p:sldId id="582" r:id="rId110"/>
    <p:sldId id="583" r:id="rId111"/>
    <p:sldId id="590" r:id="rId112"/>
    <p:sldId id="584" r:id="rId113"/>
    <p:sldId id="585" r:id="rId114"/>
    <p:sldId id="592" r:id="rId115"/>
    <p:sldId id="591" r:id="rId116"/>
    <p:sldId id="572" r:id="rId117"/>
    <p:sldId id="573" r:id="rId118"/>
    <p:sldId id="356" r:id="rId119"/>
    <p:sldId id="327" r:id="rId120"/>
    <p:sldId id="429" r:id="rId1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eror" initials="E" lastIdx="2" clrIdx="0">
    <p:extLst>
      <p:ext uri="{19B8F6BF-5375-455C-9EA6-DF929625EA0E}">
        <p15:presenceInfo xmlns:p15="http://schemas.microsoft.com/office/powerpoint/2012/main" userId="Emper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4F"/>
    <a:srgbClr val="05C3A7"/>
    <a:srgbClr val="04AF95"/>
    <a:srgbClr val="02AEF0"/>
    <a:srgbClr val="6FBFDD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1882" autoAdjust="0"/>
  </p:normalViewPr>
  <p:slideViewPr>
    <p:cSldViewPr snapToGrid="0">
      <p:cViewPr varScale="1">
        <p:scale>
          <a:sx n="93" d="100"/>
          <a:sy n="93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B2A4-169F-4DFC-BF52-C2198A19D1E1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2E89-7CC4-4787-BAEE-32DB8E2BE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C++ </a:t>
            </a:r>
            <a:r>
              <a:rPr lang="ko-KR" altLang="en-US" dirty="0"/>
              <a:t>타자 연습 프로그램</a:t>
            </a:r>
            <a:r>
              <a:rPr lang="en-US" altLang="ko-KR" dirty="0"/>
              <a:t>, 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소개할 발표자 윤건호입니다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을 체화하고 생산성을 향상할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2348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프로그램에서 사용자에게 직접 제공하는 기능들입니다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997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주 메뉴입니다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0687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메인 메뉴의 기능을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1321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 메뉴를 출력하고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9924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기능을 입력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035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1040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타자 연습을 수행한 후</a:t>
            </a:r>
            <a:r>
              <a:rPr lang="en-US" altLang="ko-KR" dirty="0"/>
              <a:t>, </a:t>
            </a:r>
            <a:r>
              <a:rPr lang="ko-KR" altLang="en-US" dirty="0"/>
              <a:t>결과를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267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연습을 진행하고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827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 정확도와 속도를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788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세운 기록들을 확인해 볼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팀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2958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기록을 시간 순</a:t>
            </a:r>
            <a:r>
              <a:rPr lang="en-US" altLang="ko-KR" dirty="0"/>
              <a:t>, </a:t>
            </a:r>
            <a:r>
              <a:rPr lang="ko-KR" altLang="en-US" dirty="0"/>
              <a:t>분류 별로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9794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7828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161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코드의 빈칸 맞추기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코딩 사고력을 증진할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6956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칸을 유추하고 채워 넣으며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98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게임을 진행하고 결과를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235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974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보다 자세한 내용은 프로젝트 명세서에서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07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실행해보겠습니다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213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질의응답 시간입니다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ko-KR" altLang="en-US" dirty="0"/>
              <a:t> 프로젝트를 진행한 팀 세븐입니다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팀장 윤건호이고</a:t>
            </a:r>
            <a:r>
              <a:rPr lang="en-US" altLang="ko-KR" dirty="0"/>
              <a:t>, </a:t>
            </a:r>
            <a:r>
              <a:rPr lang="ko-KR" altLang="en-US" dirty="0"/>
              <a:t>팀원으로는 김상원</a:t>
            </a:r>
            <a:r>
              <a:rPr lang="en-US" altLang="ko-KR" dirty="0"/>
              <a:t>, </a:t>
            </a:r>
            <a:r>
              <a:rPr lang="ko-KR" altLang="en-US" dirty="0" err="1"/>
              <a:t>안치원</a:t>
            </a:r>
            <a:r>
              <a:rPr lang="en-US" altLang="ko-KR" dirty="0"/>
              <a:t>, </a:t>
            </a:r>
            <a:r>
              <a:rPr lang="ko-KR" altLang="en-US" dirty="0" err="1"/>
              <a:t>우은혁</a:t>
            </a:r>
            <a:r>
              <a:rPr lang="ko-KR" altLang="en-US" dirty="0"/>
              <a:t> 님이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340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타자 연습 프로그램</a:t>
            </a:r>
            <a:r>
              <a:rPr lang="en-US" altLang="ko-KR" dirty="0"/>
              <a:t>, “</a:t>
            </a:r>
            <a:r>
              <a:rPr lang="ko-KR" altLang="en-US" dirty="0"/>
              <a:t>코드 </a:t>
            </a:r>
            <a:r>
              <a:rPr lang="ko-KR" altLang="en-US" dirty="0" err="1"/>
              <a:t>슬레이어</a:t>
            </a:r>
            <a:r>
              <a:rPr lang="en-US" altLang="ko-KR" dirty="0"/>
              <a:t>”</a:t>
            </a:r>
            <a:r>
              <a:rPr lang="ko-KR" altLang="en-US" dirty="0"/>
              <a:t>를 소개한 발표자 윤건호였습니다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120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167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클래스 다이어그램을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크게 주요 기능 클래스와</a:t>
            </a:r>
            <a:r>
              <a:rPr lang="en-US" altLang="ko-KR" dirty="0"/>
              <a:t>, </a:t>
            </a:r>
            <a:r>
              <a:rPr lang="ko-KR" altLang="en-US" dirty="0"/>
              <a:t>라이브러리 역할을 하는 보조 클래스로 구분하였습니다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48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팀장으로써 전반적인 업무에 관여하였습니다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관리</a:t>
            </a:r>
            <a:r>
              <a:rPr lang="en-US" altLang="ko-KR" dirty="0"/>
              <a:t>, </a:t>
            </a:r>
            <a:r>
              <a:rPr lang="ko-KR" altLang="en-US" dirty="0"/>
              <a:t>통합 개발</a:t>
            </a:r>
            <a:r>
              <a:rPr lang="en-US" altLang="ko-KR" dirty="0"/>
              <a:t>, </a:t>
            </a:r>
            <a:r>
              <a:rPr lang="ko-KR" altLang="en-US" dirty="0"/>
              <a:t>문서 작업을 담당하였습니다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6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0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김상원 님은 미니 게임</a:t>
            </a:r>
            <a:r>
              <a:rPr lang="en-US" altLang="ko-KR" dirty="0"/>
              <a:t> </a:t>
            </a:r>
            <a:r>
              <a:rPr lang="ko-KR" altLang="en-US" dirty="0"/>
              <a:t>클래스를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7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김상원 님의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97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안치원</a:t>
            </a:r>
            <a:r>
              <a:rPr lang="ko-KR" altLang="en-US" dirty="0"/>
              <a:t> 님은 타자 연습과 통계 클래스를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24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안치원</a:t>
            </a:r>
            <a:r>
              <a:rPr lang="ko-KR" altLang="en-US" dirty="0"/>
              <a:t> 님의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0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발표 주제</a:t>
            </a:r>
            <a:r>
              <a:rPr lang="en-US" altLang="ko-KR" dirty="0"/>
              <a:t>, </a:t>
            </a:r>
            <a:r>
              <a:rPr lang="ko-KR" altLang="en-US" dirty="0"/>
              <a:t>팀 소개</a:t>
            </a:r>
            <a:r>
              <a:rPr lang="en-US" altLang="ko-KR" dirty="0"/>
              <a:t>, </a:t>
            </a:r>
            <a:r>
              <a:rPr lang="ko-KR" altLang="en-US" dirty="0"/>
              <a:t>전체 구조도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3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우은혁</a:t>
            </a:r>
            <a:r>
              <a:rPr lang="ko-KR" altLang="en-US" dirty="0"/>
              <a:t> 님은 타자 연습 클래스를 개발하였습니다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ko-KR" altLang="en-US" dirty="0" err="1"/>
              <a:t>우은혁</a:t>
            </a:r>
            <a:r>
              <a:rPr lang="ko-KR" altLang="en-US" dirty="0"/>
              <a:t> 님의 역할 분담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05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</a:t>
            </a:r>
            <a:r>
              <a:rPr lang="ko-KR" altLang="en-US" dirty="0" err="1"/>
              <a:t>구조도입니다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46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 개발</a:t>
            </a:r>
            <a:r>
              <a:rPr lang="en-US" altLang="ko-KR" dirty="0"/>
              <a:t>, </a:t>
            </a:r>
            <a:r>
              <a:rPr lang="ko-KR" altLang="en-US" dirty="0"/>
              <a:t>통합 개발</a:t>
            </a:r>
            <a:r>
              <a:rPr lang="en-US" altLang="ko-KR" dirty="0"/>
              <a:t>, </a:t>
            </a:r>
            <a:r>
              <a:rPr lang="ko-KR" altLang="en-US" dirty="0"/>
              <a:t>데이터 추가의 과정을 거쳐 프로그램의 전체 구조가 완성됩니다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8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프로그램의 컨셉을 설정하였습니다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을 활용한 타자 연습과 빈칸 맞추기 게임입니다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99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기능의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11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미니 게임 기능의 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90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먼저 프레임워크를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6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레이아웃 컨셉 이미지입니다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77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자주 사용하는 기능들을 표시하였습니다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응용 클래스에서 사용하므로</a:t>
            </a:r>
            <a:r>
              <a:rPr lang="en-US" altLang="ko-KR" dirty="0"/>
              <a:t>, </a:t>
            </a:r>
            <a:r>
              <a:rPr lang="ko-KR" altLang="en-US" dirty="0"/>
              <a:t>가장 먼저 개발합니다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8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명세서</a:t>
            </a:r>
            <a:r>
              <a:rPr lang="en-US" altLang="ko-KR" dirty="0"/>
              <a:t>, </a:t>
            </a:r>
            <a:r>
              <a:rPr lang="ko-KR" altLang="en-US" dirty="0"/>
              <a:t>기능 명세서</a:t>
            </a:r>
            <a:r>
              <a:rPr lang="en-US" altLang="ko-KR" dirty="0"/>
              <a:t>, </a:t>
            </a:r>
            <a:r>
              <a:rPr lang="ko-KR" altLang="en-US" dirty="0"/>
              <a:t>프로그램 시연 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938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개발한 보조 클래스를 클래스 다이어그램에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74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주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69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프레임워크로</a:t>
            </a:r>
            <a:r>
              <a:rPr lang="en-US" altLang="ko-KR" dirty="0"/>
              <a:t>,</a:t>
            </a:r>
            <a:r>
              <a:rPr lang="ko-KR" altLang="en-US" dirty="0"/>
              <a:t> 프로그램 매니저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43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관리자는 프로그램을 제어하고</a:t>
            </a:r>
            <a:r>
              <a:rPr lang="en-US" altLang="ko-KR" dirty="0"/>
              <a:t>, </a:t>
            </a:r>
            <a:r>
              <a:rPr lang="ko-KR" altLang="en-US" dirty="0"/>
              <a:t>메인 루프를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객체의 생성과 소멸</a:t>
            </a:r>
            <a:r>
              <a:rPr lang="en-US" altLang="ko-KR" dirty="0"/>
              <a:t>, </a:t>
            </a:r>
            <a:r>
              <a:rPr lang="ko-KR" altLang="en-US" dirty="0"/>
              <a:t>흐름 제어 등 프로그램을 관리합니다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64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루프의 코드입니다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사용자가 요청한 기능을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95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프레임워크로</a:t>
            </a:r>
            <a:r>
              <a:rPr lang="en-US" altLang="ko-KR" dirty="0"/>
              <a:t>,</a:t>
            </a:r>
            <a:r>
              <a:rPr lang="ko-KR" altLang="en-US" dirty="0"/>
              <a:t> 메인 메뉴를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59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프로그램이 제공하는 기능들을 사용자에게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사용자는 원하는 기능을 선택할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7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메뉴의 각 항목을 정의합니다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6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 키 또는 </a:t>
            </a:r>
            <a:r>
              <a:rPr lang="ko-KR" altLang="en-US" dirty="0" err="1"/>
              <a:t>엔터</a:t>
            </a:r>
            <a:r>
              <a:rPr lang="ko-KR" altLang="en-US" dirty="0"/>
              <a:t> 키를 입력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</a:t>
            </a:r>
            <a:r>
              <a:rPr lang="ko-KR" altLang="en-US" dirty="0"/>
              <a:t> 키가 입력되면</a:t>
            </a:r>
            <a:r>
              <a:rPr lang="en-US" altLang="ko-KR" dirty="0"/>
              <a:t>, </a:t>
            </a:r>
            <a:r>
              <a:rPr lang="ko-KR" altLang="en-US" dirty="0"/>
              <a:t>호출한 기능의 번호를 프로그램 관리자로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1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저희의 프로젝트를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322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제작한 프레임워크 클래스를 정리하면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54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흐름을 관리하고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요청한 기능을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42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이로써 통합 개발 환경이 조성되었습니다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09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프레임워크를 기반으로 통합 개발을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3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상태입니다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92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타이핑 매니저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98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파생 클래스가 공유하는 변수와 함수를 관리합니다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텍스트 파일을 불러와 객체에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17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파생 클래스에서 사용하는 변수입니다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710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프리셋</a:t>
            </a:r>
            <a:r>
              <a:rPr lang="ko-KR" altLang="en-US" dirty="0"/>
              <a:t> 텍스트 파일을 읽어 메모리에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8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타이핑 매니저 개발 후</a:t>
            </a:r>
            <a:r>
              <a:rPr lang="en-US" altLang="ko-KR" dirty="0"/>
              <a:t>, </a:t>
            </a:r>
            <a:r>
              <a:rPr lang="ko-KR" altLang="en-US" dirty="0"/>
              <a:t>각 타자 연습 클래스를 개발합니다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8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r>
              <a:rPr lang="en-US" altLang="ko-KR" dirty="0"/>
              <a:t>, </a:t>
            </a:r>
            <a:r>
              <a:rPr lang="ko-KR" altLang="en-US" dirty="0"/>
              <a:t>코드 </a:t>
            </a:r>
            <a:r>
              <a:rPr lang="ko-KR" altLang="en-US" dirty="0" err="1"/>
              <a:t>슬레이어는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체화를 돕는 프로그램입니다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748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 타자 연습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단어 연습</a:t>
            </a:r>
            <a:r>
              <a:rPr lang="en-US" altLang="ko-KR" dirty="0"/>
              <a:t>, </a:t>
            </a:r>
            <a:r>
              <a:rPr lang="ko-KR" altLang="en-US" dirty="0"/>
              <a:t>짧은 글 연습</a:t>
            </a:r>
            <a:r>
              <a:rPr lang="en-US" altLang="ko-KR" dirty="0"/>
              <a:t>, </a:t>
            </a:r>
            <a:r>
              <a:rPr lang="ko-KR" altLang="en-US" dirty="0"/>
              <a:t>긴 글 연습 중에서 선택할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642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05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원하는 항목을 선택하고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0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연습을 진행합니다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352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66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결과 기록을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487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971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회 기록을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393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별로 분류하여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671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3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기능은 두 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</a:t>
            </a:r>
            <a:r>
              <a:rPr lang="ko-KR" altLang="en-US" dirty="0"/>
              <a:t> 타자 연습과 </a:t>
            </a:r>
            <a:r>
              <a:rPr lang="en-US" altLang="ko-KR" dirty="0"/>
              <a:t>C++</a:t>
            </a:r>
            <a:r>
              <a:rPr lang="ko-KR" altLang="en-US" dirty="0"/>
              <a:t>을 결합한 코드 타자 연습입니다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 err="1"/>
              <a:t>행맨</a:t>
            </a:r>
            <a:r>
              <a:rPr lang="ko-KR" altLang="en-US" dirty="0"/>
              <a:t> 게임과 </a:t>
            </a:r>
            <a:r>
              <a:rPr lang="en-US" altLang="ko-KR" dirty="0"/>
              <a:t>C++</a:t>
            </a:r>
            <a:r>
              <a:rPr lang="ko-KR" altLang="en-US" dirty="0"/>
              <a:t>을 결합한 빈칸 맞추기 게임입니다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587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행맨은</a:t>
            </a:r>
            <a:r>
              <a:rPr lang="ko-KR" altLang="en-US" dirty="0"/>
              <a:t> 빈칸 맞추기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빈칸에 들어가지 않는 철자를 고를 때마다 팔과 다리 등이 그려지고</a:t>
            </a:r>
            <a:r>
              <a:rPr lang="en-US" altLang="ko-KR" dirty="0"/>
              <a:t>, </a:t>
            </a:r>
            <a:r>
              <a:rPr lang="ko-KR" altLang="en-US" dirty="0"/>
              <a:t>사람이 완성되면 게임에서 패배합니다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코드 </a:t>
            </a:r>
            <a:r>
              <a:rPr lang="ko-KR" altLang="en-US" dirty="0" err="1"/>
              <a:t>슬레이어의</a:t>
            </a:r>
            <a:r>
              <a:rPr lang="ko-KR" altLang="en-US" dirty="0"/>
              <a:t> 미니 게임은 </a:t>
            </a:r>
            <a:r>
              <a:rPr lang="ko-KR" altLang="en-US" dirty="0" err="1"/>
              <a:t>행맨과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을 결합한</a:t>
            </a:r>
            <a:r>
              <a:rPr lang="en-US" altLang="ko-KR" dirty="0"/>
              <a:t>,</a:t>
            </a:r>
            <a:r>
              <a:rPr lang="ko-KR" altLang="en-US" dirty="0"/>
              <a:t> 코드 빈칸 맞추기 게임입니다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892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프로그램에서 확인해보면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139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교수대 그림과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89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칸을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699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 개발이 완료된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37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 개발이 완료된 클래스에 데이터를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124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파일로 레이아웃을 저장하고</a:t>
            </a:r>
            <a:r>
              <a:rPr lang="en-US" altLang="ko-KR" dirty="0"/>
              <a:t>, </a:t>
            </a:r>
            <a:r>
              <a:rPr lang="ko-KR" altLang="en-US" dirty="0"/>
              <a:t>불러와 출력합니다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582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연습에서 사용할 </a:t>
            </a:r>
            <a:r>
              <a:rPr lang="ko-KR" altLang="en-US" dirty="0" err="1"/>
              <a:t>프리셋</a:t>
            </a:r>
            <a:r>
              <a:rPr lang="ko-KR" altLang="en-US" dirty="0"/>
              <a:t> 코드는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짧은 글</a:t>
            </a:r>
            <a:r>
              <a:rPr lang="en-US" altLang="ko-KR" dirty="0"/>
              <a:t>, </a:t>
            </a:r>
            <a:r>
              <a:rPr lang="ko-KR" altLang="en-US" dirty="0"/>
              <a:t>긴 글로 분류하여 텍스트 파일로 저장합니다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949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추가한 최종 클래스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083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전체 구조를 살펴보았습니다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각 클래스를 자세히 살펴봅니다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2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타자 연습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03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다이어그램입니다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보조 클래스 라이브러리를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075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컨피그</a:t>
            </a:r>
            <a:r>
              <a:rPr lang="en-US" altLang="ko-KR" dirty="0"/>
              <a:t>, </a:t>
            </a:r>
            <a:r>
              <a:rPr lang="ko-KR" altLang="en-US" dirty="0"/>
              <a:t>콘솔</a:t>
            </a:r>
            <a:r>
              <a:rPr lang="en-US" altLang="ko-KR" dirty="0"/>
              <a:t>, </a:t>
            </a:r>
            <a:r>
              <a:rPr lang="ko-KR" altLang="en-US" dirty="0"/>
              <a:t>타이머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650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컨피그</a:t>
            </a:r>
            <a:r>
              <a:rPr lang="ko-KR" altLang="en-US" dirty="0"/>
              <a:t>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프로그램에서 사용하는 환경 변수를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각종 파일의 개수</a:t>
            </a:r>
            <a:r>
              <a:rPr lang="en-US" altLang="ko-KR" dirty="0"/>
              <a:t>, </a:t>
            </a:r>
            <a:r>
              <a:rPr lang="ko-KR" altLang="en-US" dirty="0"/>
              <a:t>기능 페이지를 정의합니다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515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파일의 개수를 참조하여 오류를 방지할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스크린 번호를 참조하여 여러 기능을 오갈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4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콘솔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커서 위치 지정</a:t>
            </a:r>
            <a:r>
              <a:rPr lang="en-US" altLang="ko-KR" dirty="0"/>
              <a:t>, </a:t>
            </a:r>
            <a:r>
              <a:rPr lang="ko-KR" altLang="en-US" dirty="0"/>
              <a:t>텍스트 색 지정</a:t>
            </a:r>
            <a:r>
              <a:rPr lang="en-US" altLang="ko-KR" dirty="0"/>
              <a:t>, </a:t>
            </a:r>
            <a:r>
              <a:rPr lang="ko-KR" altLang="en-US" dirty="0"/>
              <a:t>콘솔 창 비우기</a:t>
            </a:r>
            <a:r>
              <a:rPr lang="en-US" altLang="ko-KR" dirty="0"/>
              <a:t>, </a:t>
            </a:r>
            <a:r>
              <a:rPr lang="ko-KR" altLang="en-US" dirty="0"/>
              <a:t>종합 출력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500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줄에서는</a:t>
            </a:r>
            <a:r>
              <a:rPr lang="en-US" altLang="ko-KR" dirty="0"/>
              <a:t>, </a:t>
            </a:r>
            <a:r>
              <a:rPr lang="ko-KR" altLang="en-US" dirty="0"/>
              <a:t>클리어 함수로 화면을 비웁니다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 줄에서는</a:t>
            </a:r>
            <a:r>
              <a:rPr lang="en-US" altLang="ko-KR" dirty="0"/>
              <a:t>,</a:t>
            </a:r>
            <a:r>
              <a:rPr lang="ko-KR" altLang="en-US" dirty="0"/>
              <a:t> 드로우 함수에 파일의 경로</a:t>
            </a:r>
            <a:r>
              <a:rPr lang="en-US" altLang="ko-KR" dirty="0"/>
              <a:t>, </a:t>
            </a:r>
            <a:r>
              <a:rPr lang="ko-KR" altLang="en-US" dirty="0"/>
              <a:t>화이트</a:t>
            </a:r>
            <a:r>
              <a:rPr lang="en-US" altLang="ko-KR" dirty="0"/>
              <a:t>, 0 </a:t>
            </a:r>
            <a:r>
              <a:rPr lang="ko-KR" altLang="en-US" dirty="0"/>
              <a:t>콤마</a:t>
            </a:r>
            <a:r>
              <a:rPr lang="en-US" altLang="ko-KR" dirty="0"/>
              <a:t> 1</a:t>
            </a:r>
            <a:r>
              <a:rPr lang="ko-KR" altLang="en-US" dirty="0"/>
              <a:t>을 인자로 전달하였습니다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파일을 읽어</a:t>
            </a:r>
            <a:r>
              <a:rPr lang="en-US" altLang="ko-KR" dirty="0"/>
              <a:t>, </a:t>
            </a:r>
            <a:r>
              <a:rPr lang="ko-KR" altLang="en-US" dirty="0"/>
              <a:t>하얀 색으로</a:t>
            </a:r>
            <a:r>
              <a:rPr lang="en-US" altLang="ko-KR" dirty="0"/>
              <a:t>, 0</a:t>
            </a:r>
            <a:r>
              <a:rPr lang="ko-KR" altLang="en-US" dirty="0"/>
              <a:t>콤마 </a:t>
            </a:r>
            <a:r>
              <a:rPr lang="en-US" altLang="ko-KR" dirty="0"/>
              <a:t>1 </a:t>
            </a:r>
            <a:r>
              <a:rPr lang="ko-KR" altLang="en-US" dirty="0"/>
              <a:t>좌표에 출력합니다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094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타이머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스톱워치처럼</a:t>
            </a:r>
            <a:r>
              <a:rPr lang="en-US" altLang="ko-KR" dirty="0"/>
              <a:t>, </a:t>
            </a:r>
            <a:r>
              <a:rPr lang="ko-KR" altLang="en-US" dirty="0"/>
              <a:t>걸린 시간을 측정할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 문자 수를 걸린 시간으로 나누어 타자 속도를 계산합니다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00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키보드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015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인자로 전달한 범위 내의 무작위 정수를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타자 연습과 게임에서</a:t>
            </a:r>
            <a:r>
              <a:rPr lang="en-US" altLang="ko-KR" dirty="0"/>
              <a:t>, </a:t>
            </a:r>
            <a:r>
              <a:rPr lang="ko-KR" altLang="en-US" dirty="0"/>
              <a:t>무작위 코드를 선택하기 위해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554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 파일에서 불러온 코드 문자열은 텍스트 객체에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 스트링 객체와 구분할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4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미니 게임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282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키보드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입력을 기다리는 정적 입력과</a:t>
            </a:r>
            <a:r>
              <a:rPr lang="en-US" altLang="ko-KR" dirty="0"/>
              <a:t>,</a:t>
            </a:r>
            <a:r>
              <a:rPr lang="ko-KR" altLang="en-US" dirty="0"/>
              <a:t> 입력이 실시간으로 갱신되는 동적 입력을 지원합니다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36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동적 입력을 활용한 예시입니다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프롬프트가 반짝거리는 루프가 실행되고 있을 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658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키가 입력되면 화면을 전환합니다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899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보조 클래스를 살펴보았습니다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911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주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085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매니저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객체의 생성과 소멸</a:t>
            </a:r>
            <a:r>
              <a:rPr lang="en-US" altLang="ko-KR" dirty="0"/>
              <a:t>, </a:t>
            </a:r>
            <a:r>
              <a:rPr lang="ko-KR" altLang="en-US" dirty="0"/>
              <a:t>기능 실행 등 프로그램의 흐름을 제어합니다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소개 화면</a:t>
            </a:r>
            <a:r>
              <a:rPr lang="en-US" altLang="ko-KR" dirty="0"/>
              <a:t>, </a:t>
            </a:r>
            <a:r>
              <a:rPr lang="ko-KR" altLang="en-US" dirty="0"/>
              <a:t>종료 화면</a:t>
            </a:r>
            <a:r>
              <a:rPr lang="en-US" altLang="ko-KR" dirty="0"/>
              <a:t>, </a:t>
            </a:r>
            <a:r>
              <a:rPr lang="ko-KR" altLang="en-US" dirty="0"/>
              <a:t>메인 루프 함수가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10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93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메뉴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열거형 클래스로 정의된 메뉴를 순회합니다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선택한 메뉴를 프로그램 매니저로 반환합니다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56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 키를 이용하여 메뉴를 선택합니다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엔터가</a:t>
            </a:r>
            <a:r>
              <a:rPr lang="ko-KR" altLang="en-US" dirty="0"/>
              <a:t> 입력되면 루프를 종료하고</a:t>
            </a:r>
            <a:r>
              <a:rPr lang="en-US" altLang="ko-KR" dirty="0"/>
              <a:t>, </a:t>
            </a:r>
            <a:r>
              <a:rPr lang="ko-KR" altLang="en-US" dirty="0"/>
              <a:t>선택한 메뉴를 프로그램매니저로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337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하이라이트된</a:t>
            </a:r>
            <a:r>
              <a:rPr lang="ko-KR" altLang="en-US" dirty="0"/>
              <a:t> 주 클래스들은</a:t>
            </a:r>
            <a:r>
              <a:rPr lang="en-US" altLang="ko-KR" dirty="0"/>
              <a:t>, </a:t>
            </a:r>
            <a:r>
              <a:rPr lang="ko-KR" altLang="en-US" dirty="0"/>
              <a:t>기본적으로 그림과 같은 구조를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프로그램매니저 클래스에서는 각 클래스의 메인 함수에만 접근할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필요한 모든 작업은 메인 함수 내에서 이루어집니다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6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이 낯설거나 어려움을 겪고 있는 사용자를 대상으로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948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긴 코드 타자 연습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구조는 메인 함수와 시작</a:t>
            </a:r>
            <a:r>
              <a:rPr lang="en-US" altLang="ko-KR" dirty="0"/>
              <a:t>, </a:t>
            </a:r>
            <a:r>
              <a:rPr lang="ko-KR" altLang="en-US" dirty="0"/>
              <a:t>타자 연습</a:t>
            </a:r>
            <a:r>
              <a:rPr lang="en-US" altLang="ko-KR" dirty="0"/>
              <a:t>, </a:t>
            </a:r>
            <a:r>
              <a:rPr lang="ko-KR" altLang="en-US" dirty="0"/>
              <a:t>종료 화면</a:t>
            </a:r>
            <a:r>
              <a:rPr lang="en-US" altLang="ko-KR" dirty="0"/>
              <a:t>, </a:t>
            </a:r>
            <a:r>
              <a:rPr lang="ko-KR" altLang="en-US" dirty="0"/>
              <a:t>그리고 파일 입출력 함수입니다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622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화면과 같이 색깔로 정오답을 구분합니다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엔터가</a:t>
            </a:r>
            <a:r>
              <a:rPr lang="ko-KR" altLang="en-US" dirty="0"/>
              <a:t> 입력될 때마다 평균 정확도와 타수를 갱신합니다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303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긴 글 연습은 후처리가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들여쓰기가 자동으로 이루어져야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</a:t>
            </a:r>
            <a:r>
              <a:rPr lang="ko-KR" altLang="en-US" dirty="0"/>
              <a:t> 공백을 적절히 처리하여 정답 유무를 판별해야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이를 멤버 함수로 구현하였습니다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6516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화이트 스페이스 함수는 노란 상자의 들여쓰기를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두 함수는 파란 상자의 공백을 적절하게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프리셋</a:t>
            </a:r>
            <a:r>
              <a:rPr lang="ko-KR" altLang="en-US" dirty="0"/>
              <a:t> 코드와 사용자의 코드가 다르지만</a:t>
            </a:r>
            <a:r>
              <a:rPr lang="en-US" altLang="ko-KR" dirty="0"/>
              <a:t>, </a:t>
            </a:r>
            <a:r>
              <a:rPr lang="ko-KR" altLang="en-US" dirty="0"/>
              <a:t>똑같이 동작하는 코드이므로</a:t>
            </a:r>
            <a:r>
              <a:rPr lang="en-US" altLang="ko-KR" dirty="0"/>
              <a:t> </a:t>
            </a:r>
            <a:r>
              <a:rPr lang="ko-KR" altLang="en-US" dirty="0"/>
              <a:t>정답 처리되었습니다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336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회의 타자 연습 기록을 파일에서 불러와 화면에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082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이전보다 기록이 나아졌다면 초록색</a:t>
            </a:r>
            <a:r>
              <a:rPr lang="en-US" altLang="ko-KR" dirty="0"/>
              <a:t>, </a:t>
            </a:r>
            <a:r>
              <a:rPr lang="ko-KR" altLang="en-US" dirty="0"/>
              <a:t>나빠졌다면 빨간색으로 처리하였습니다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4840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미니 게임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과목 드랍을 선택할 때까지 루프를 반복합니다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학점이 </a:t>
            </a:r>
            <a:r>
              <a:rPr lang="en-US" altLang="ko-KR" dirty="0"/>
              <a:t>F</a:t>
            </a:r>
            <a:r>
              <a:rPr lang="ko-KR" altLang="en-US" dirty="0"/>
              <a:t>가 되면 과목을 철회하고</a:t>
            </a:r>
            <a:r>
              <a:rPr lang="en-US" altLang="ko-KR" dirty="0"/>
              <a:t>, </a:t>
            </a:r>
            <a:r>
              <a:rPr lang="ko-KR" altLang="en-US" dirty="0"/>
              <a:t>모든 문제를 통과하면 게임에서 승리합니다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353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틀린 입력이 없었으므로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교수대 그림만 출력되며 </a:t>
            </a:r>
            <a:r>
              <a:rPr lang="en-US" altLang="ko-KR" dirty="0"/>
              <a:t>A+ </a:t>
            </a:r>
            <a:r>
              <a:rPr lang="ko-KR" altLang="en-US" dirty="0"/>
              <a:t>학점을 유지하고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577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응용 프로그램의 기능을 살펴봅니다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E4FB-E5CE-4908-86B3-B22A5E6B138A}" type="slidenum">
              <a:rPr lang="ko-KR" altLang="en-US" smtClean="0"/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6167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살펴본 클래스들의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E2E89-7CC4-4787-BAEE-32DB8E2BE7D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9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BF94-8D08-45FD-AA63-DFBCFCB8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D434-BFA1-4059-B4BA-9E6B225F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52C78-66B2-453A-BB69-2BA3D43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56CB2-5AD2-4D34-A2DD-8761648D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64FF-9810-4B17-A06F-9C9E9EFB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6C16-87E8-40BE-B564-8B3B8B9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E6F23-1E64-4FD9-B17F-D4964375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7FF7-FB7D-4A8F-B5E6-CE3096FD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9E919-1640-4877-8481-91D77E68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54EDF-EDAC-4522-BF59-756C0B0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29118A-E2A8-4168-94FD-AB0385F12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A8008-9F77-424E-B1C7-27F5A460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2380B-F9D4-4A71-BB79-DF2114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FCF4-9C16-4244-862F-0E07CFA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2FDA8-BB0B-4303-BA54-F7912E0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6F88-6C97-4358-A845-80690AB2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2A825-1ADA-46CA-B7BB-0428FC50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0218-FA52-428F-BA44-4CABFCDC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EED6-0CEE-4973-B716-A6BBAB7E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6CF81-F365-4F01-AE98-2077C96C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58F78-18FA-42A1-A4F5-8AB97BC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9B8E-B287-41B1-BBD3-031B620F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10F2-254C-498F-A6A6-E62A0D8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F96B-EAF2-4811-B9B1-CA9771F8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16658-E70B-4858-A803-EC7BF10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D7B9-844A-4080-A76B-D9ED15C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38C41-2CB0-4D16-AD04-B9CBEA0C4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F96E2-0DC0-42F1-822E-68BC3368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0CACC-A022-4DF2-ABA4-B0EDB857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49D2E-7908-4E54-81EA-1CC6DD0A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167B5-D8F2-429D-91F9-FED866A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C071-4197-4B5B-94B8-15C850B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25F5B-E853-4F89-BDB9-BC76BEC8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13A51-9773-4ACF-848D-6B2FD25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1A645-C263-41D4-AE17-15EECFC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65E2-4094-4A46-8872-7753137F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BD567-1FF7-4FC2-AC17-676F1BA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B6DA7-A2CC-4099-921A-866C2149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557D7-F334-4F1A-B0E7-6BC6C663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ACB9B-7719-4064-9632-0AEF3EE0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0816F-94AA-4E0C-BB2C-773C39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509FA-DF2F-4BBB-AC54-01CB162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15B37-440E-40BB-AB52-ED19D73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A91AE-5A80-4107-ACDB-9F85E96C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18F67-1027-4714-91EC-9BC7AF4C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16C44-0023-4BEC-9D68-24365527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6506-D95F-491A-959F-0D48C61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75E3B-09E9-44B4-9894-BFF2A8E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31DEB-CA1F-4534-A505-549FA3F6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6C25B-745F-4158-8C2E-938043B7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7315-214F-4A80-8D9A-D60FDC35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E01B98-B5F1-4323-9B81-D320C0D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B17-3622-4346-9E1A-CB08BA8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46DA0-BDF6-4D7E-A287-AD68F007B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93878-7E38-44E8-AAEC-DD57786D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E242-841E-4635-8832-C5679D31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57EA-C337-4879-84E7-E91BB24F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C04F7-D29F-47F1-9546-64D8EC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AD44A-198C-42CD-B6E4-43B0C4D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9D54D-46DF-481F-898C-7B27ACAF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6ADAF-4CA5-41F1-8411-56791711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C8FF-D5BF-499A-B4C3-AAD60D8A46D5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F68EB-2C8F-4A24-A59C-83B107D2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E1972-2729-436D-979A-BF179093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7B15-966B-4EF5-B68B-A6D3DD1C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57.sv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65.sv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svg"/><Relationship Id="rId5" Type="http://schemas.openxmlformats.org/officeDocument/2006/relationships/image" Target="../media/image147.png"/><Relationship Id="rId4" Type="http://schemas.openxmlformats.org/officeDocument/2006/relationships/image" Target="../media/image80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151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5.sv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4" Type="http://schemas.openxmlformats.org/officeDocument/2006/relationships/image" Target="../media/image157.sv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57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5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6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7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8.png"/><Relationship Id="rId4" Type="http://schemas.openxmlformats.org/officeDocument/2006/relationships/image" Target="../media/image59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7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2.sv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2.sv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8.sv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6.sv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91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1.svg"/><Relationship Id="rId4" Type="http://schemas.openxmlformats.org/officeDocument/2006/relationships/image" Target="../media/image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8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9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6.png"/><Relationship Id="rId4" Type="http://schemas.openxmlformats.org/officeDocument/2006/relationships/image" Target="../media/image13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김상원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A41B8BE-850E-4253-8602-FDE7818A58CB}"/>
              </a:ext>
            </a:extLst>
          </p:cNvPr>
          <p:cNvSpPr txBox="1"/>
          <p:nvPr/>
        </p:nvSpPr>
        <p:spPr>
          <a:xfrm>
            <a:off x="1954254" y="2334407"/>
            <a:ext cx="8283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42900" y="758521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101094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안치원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</a:rPr>
                <a:t>7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4ACC8AC5-5C71-4814-B42F-D6DE0797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1075971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9" name="그래픽 18" descr="고려청자">
            <a:extLst>
              <a:ext uri="{FF2B5EF4-FFF2-40B4-BE49-F238E27FC236}">
                <a16:creationId xmlns:a16="http://schemas.microsoft.com/office/drawing/2014/main" id="{6091634B-8DD1-4D64-A6F9-D7A7D380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2156" y="4731865"/>
            <a:ext cx="843643" cy="8436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270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cpp-keywords-common">
            <a:extLst>
              <a:ext uri="{FF2B5EF4-FFF2-40B4-BE49-F238E27FC236}">
                <a16:creationId xmlns:a16="http://schemas.microsoft.com/office/drawing/2014/main" id="{40176804-902C-45EA-8B19-1DFA2DCA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70" y="2348181"/>
            <a:ext cx="2328293" cy="1303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EC6F2C6-C225-4216-B424-0C3463C1A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509" y="4377130"/>
            <a:ext cx="1478648" cy="1553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래픽 4" descr="전구 및 기어">
            <a:extLst>
              <a:ext uri="{FF2B5EF4-FFF2-40B4-BE49-F238E27FC236}">
                <a16:creationId xmlns:a16="http://schemas.microsoft.com/office/drawing/2014/main" id="{CAB75D69-8A6E-4661-9D69-045D025C1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9179" y="2653737"/>
            <a:ext cx="817095" cy="8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07101-A35B-47AC-AEA3-69BD7EB6B0EC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1160A-A3B5-4CDC-A5DA-016D718B8EA6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C5D17C-2214-4EA5-A32F-411D766EB950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923AB6-0463-484F-85F7-CF6F6E46E991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1BC6FC-928B-4EE9-AB56-F4513487D1A0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D45BF236-EF34-4B66-A13C-F0F888D7C15E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DA5D426-08FB-4A69-87D1-ECAD42068587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E43665B-F864-49BD-8133-785047E8B1A9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22585F6-2330-4D9B-AA29-9D78F45740C4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C05A0DE-19DA-42D1-B1D9-C745852ECFFB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4E9E75-879A-4635-A10E-3E854CABA0CD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951C0E7-AED1-4469-980F-AA78EF49823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CDB156D-E266-4B5C-9E26-C91D5347D089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82A24CD-A6AF-4B03-AEC7-0600614A1960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06385E9-C06F-4CBC-81F8-57C5A1DF2A43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0925D62-6FC5-4DF4-A458-05CD6DFB8EE7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6D01186-6E75-443D-9D5B-D181CBD29E01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5D02C27-DCCD-4868-B6CD-B21B3BE2A1F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E3C24E2-0443-4722-A1A6-B742D5F6D345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3881D80-4DB1-4DE4-A0C6-697046920D09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21CAE74-53A0-414B-9F88-75A6164CBE8F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8B940EB-DB4B-414B-8DFD-C77786250B38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4AFDC10-57C7-479A-BE45-58C37BAC4A07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58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1027EC91-D182-4DE4-A10C-C30144E9597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DA80665-E46D-4B58-863F-CDBA4F306AD1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1D18FEB-D2B8-4B17-879B-B9D9B0FAC432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7D85A30-F48B-42FB-9C95-73D34FBA787F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F70D8E5-14B0-4BDC-B639-3A5481F2EB93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0B0512E-8B09-4B9D-927E-541D05AB76C9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D13A398-0600-409D-AB47-EAAC5C0F04D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9EDF758-9A80-453A-B30B-3F792EB477E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B347747-5835-4033-B688-181F0FC5E881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EFB4B55-ED0C-4D11-BE6C-71A06348B439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8F76002-A36E-4A80-91D9-F9F35E64BC97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542699B-5B4C-450E-A56C-8A89ECD4D481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9005D64-2743-4606-8082-BA98D66225DF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051F33B-92DF-4AEB-A062-2A50EBC52AF7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727B63F-28A3-456B-985E-9B9B7CAC1326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B8ECB2-CA8A-45DE-9E41-21CE6AEA93A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9FC91EE-4B74-4532-BE72-CFBBBA32477A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FC03735-1D8F-4AC5-9892-98252A132B76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81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1BC5B9-D1B1-45DC-ADC4-2A90D6B45919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6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365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FDFB401-16D0-497D-AEB9-557CCF735AC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0AD7976-2092-4693-8839-3312EFF51B74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4C71D20-AD28-4FAA-B521-55E291C73C75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783B15C-A4E8-4819-9C70-BB4224C670BB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7F51AF-EC32-4415-8CDB-43F01A12B5D7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F9E8D5-998E-4D33-B5CD-1237B790C556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F8CED4-B6C4-4ECA-8AB4-115E74313933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그래픽 54" descr="목록">
            <a:extLst>
              <a:ext uri="{FF2B5EF4-FFF2-40B4-BE49-F238E27FC236}">
                <a16:creationId xmlns:a16="http://schemas.microsoft.com/office/drawing/2014/main" id="{4AB70F84-927A-42E1-9DA9-5452AD7B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56" name="그래픽 55" descr="과녁">
            <a:extLst>
              <a:ext uri="{FF2B5EF4-FFF2-40B4-BE49-F238E27FC236}">
                <a16:creationId xmlns:a16="http://schemas.microsoft.com/office/drawing/2014/main" id="{EF46193E-04E5-4213-93A1-AA6C4B290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A0D7A3-63EC-45A1-95ED-C3BE8D0C7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591" y="2306194"/>
            <a:ext cx="5220000" cy="362866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3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DA42824F-D512-47FD-9817-34679D5799E8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85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C19FD54-38E6-48EC-85C9-20D8F0BD8BF1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09CF6E-095B-4B01-842F-F4509F42D7AF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D18AF4C-6F11-47C8-B4DD-20D1DDE9D06B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456ED0C-D693-4717-8654-15E973B66C47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4E929AC-FF21-4F6D-B2FC-ABDE334B6905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EC0B95-8D77-40D0-B6C9-E563CB488A4D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C731F3-327E-415B-B268-B67C4B8344DD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그래픽 54" descr="목록">
            <a:extLst>
              <a:ext uri="{FF2B5EF4-FFF2-40B4-BE49-F238E27FC236}">
                <a16:creationId xmlns:a16="http://schemas.microsoft.com/office/drawing/2014/main" id="{657BD647-ED6D-4984-A77D-F4B7C4F6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56" name="그래픽 55" descr="과녁">
            <a:extLst>
              <a:ext uri="{FF2B5EF4-FFF2-40B4-BE49-F238E27FC236}">
                <a16:creationId xmlns:a16="http://schemas.microsoft.com/office/drawing/2014/main" id="{BADE08A5-E1D9-4322-AC1E-EB860E4C3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DEEAF7-2B82-45B9-B74F-115533D0553D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32F8303-F49C-4F44-8473-569B95706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591" y="2306194"/>
            <a:ext cx="52292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E2589486-7C04-4E07-8E7F-DA10CEB29648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FFCB71-5979-46D1-840E-79DBBF5BA9FA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4250371-F053-4FF8-80CF-7B74B08AA142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643BB0F-5178-431A-97B9-72FEA57F6A67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2E42284-2BCB-4EB7-B646-6492B3465591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CEE9CF5-9C20-456E-90BB-1A262F8C5874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64EF751-AFA6-45FE-A7AB-B0708FE29C7E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E44681B-D451-4605-8937-946B74BC37D6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E18D476-CE67-4FB2-A538-28C67EC918B5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9AF59BE-9ED0-4CCC-B5D0-336ADEC32AE4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D76009-11FB-4832-A007-C5D762B1A744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A922499-91FC-413C-9F5C-71A487C48ACA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895BC46-D40F-433F-96CA-C4BA3BA26531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E2A266-F587-42A1-B3BF-5396072364D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A07D737-875B-47DE-A397-B9E660A80FF4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69278E5-0DD1-42A8-B304-4149A9A71EC4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9CEF7AF-01F8-4106-B79F-FF4244E2B7AC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038528C-91E8-4068-AEC3-A00A1439E661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400D730-4EAB-4447-9107-09D06312D545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3367416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생산성 향상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65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166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9188F4-C625-4907-953E-021901AC3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711" y="2292818"/>
            <a:ext cx="5220000" cy="3613456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C1C9026-B8E7-4D01-8C19-1053EE2FA258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2955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6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1149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E7D890-BA4F-44B0-A329-813D55A91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63" y="2308171"/>
            <a:ext cx="5220000" cy="3582749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ABDF75-1C68-42E3-81FC-7C3FF8E68EFF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109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61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027C6FB9-3FDE-467B-A638-CEB3744D596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F83851A-0FBB-492B-8BB1-3435496E516A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2E6968D-4252-4FB2-9F22-7843EB86CCCA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B2FC401-45EA-4F55-A4DF-8FE18FDCE1F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147BCB-0DDC-4B16-96D2-10B55C870624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8595072-82AA-492F-9322-09507FDAFB3C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62A6771-A9AC-42C9-BA89-06EF7DBFCBC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9DB7FCD-DA32-42BF-9FDD-A52B9AA14242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E9B4283-E2CA-4699-8F7A-5697AA8194F5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DDD78B9-F794-4579-8867-E2AFB203239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6FF6998-8874-43B0-9738-746FE93177EC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9C9F253-0E24-4FF0-89D4-DF9DE91A829A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603470-8A90-4699-B65C-B081F70D03D5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B5FD1FC-1EB0-4642-B604-BC972D1F3875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2A1A5B2-59AB-4367-8D4A-FC3056D16179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2A5B2EB-E3C4-42F7-A193-7E43F760D94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3209CB7-90F3-4972-AC13-118E861B698D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6FD54DD-6460-44B3-9B83-084F11B9B2AD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39F5450-24B3-4945-ABB3-B3C836AE502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101853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팀 소개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팀원을 소개하고 각자의 역할을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8391CA-594B-43E5-B6A5-F5DEFA2D311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8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029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29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0AD0CD-DC89-4E33-B8FE-F771C585AD6D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9C50B-D726-44F9-9128-12DEA771D4D4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869C13-0835-408D-851A-821068FB9F22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368C39-3104-4B10-8CC2-C622DB482E0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1FAC191-6C04-4298-BA26-9400F815C0A6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9FB2D5-CEE3-44E8-922F-E295EFA6145C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9FFC16-663C-4CF0-AFD9-09BFC88AE6B1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2" name="그래픽 41" descr="막대형 차트가 있는 프레젠테이션">
            <a:extLst>
              <a:ext uri="{FF2B5EF4-FFF2-40B4-BE49-F238E27FC236}">
                <a16:creationId xmlns:a16="http://schemas.microsoft.com/office/drawing/2014/main" id="{AD35B85F-0E10-43E8-AFEB-F4194BDFB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43" name="그래픽 42" descr="돋보기">
            <a:extLst>
              <a:ext uri="{FF2B5EF4-FFF2-40B4-BE49-F238E27FC236}">
                <a16:creationId xmlns:a16="http://schemas.microsoft.com/office/drawing/2014/main" id="{B3263231-DD6C-4CEA-9029-CDB5521D1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6DA1D1-0EFD-4F7F-A43F-2D5C985C6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986" y="2297516"/>
            <a:ext cx="5220000" cy="36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01D2B9-FE17-4649-860B-9E97732FB416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604C9-AC6E-4EBA-B0D3-65B2FCD5CF72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F8B89F5-2BBB-4DA2-928F-541E51F1553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8D4062D-DF7D-42AB-8712-A6FC72854B6A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A28BC6-7C27-464F-B608-2375BE37D3BB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0313C8A-6AE2-4A01-A0D4-2482F87F51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789870-5A62-4F16-ABFE-6BEC17B21CC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D8B356-5E57-4CD3-8E18-F9AF87C7E94B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E171E06-306C-4BF0-A87A-BAE4A95ACAF1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DD53A6B-E971-4A77-86F1-4243ADD4F3A1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BC3875-1C26-49C9-BFD5-21B00C552EB4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214FBCB-29B1-43D0-80B9-9A9FF0D26109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17889C8-280C-412B-BF2A-29ACB6DB4EBF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FE6CB64-C04C-4BF1-9EC6-87E9C0D38314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B8CD797-ED6E-41B7-A40A-0F86A719E5CD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EF4EE3A-8A2E-4EE1-BCDF-DA08A84B7565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A8E83A6-ED11-451D-9DC6-BB504CD21174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45AFDD7-06C5-4DD2-9694-473F61B48D3C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B519C1C-F287-4DF7-9810-934EE6BD5A06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응용 프로그램 기능</a:t>
            </a:r>
          </a:p>
        </p:txBody>
      </p:sp>
    </p:spTree>
    <p:extLst>
      <p:ext uri="{BB962C8B-B14F-4D97-AF65-F5344CB8AC3E}">
        <p14:creationId xmlns:p14="http://schemas.microsoft.com/office/powerpoint/2010/main" val="49846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0790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FADB867-DC6D-48C1-BB06-899B2C47C5C4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3">
            <a:extLst>
              <a:ext uri="{FF2B5EF4-FFF2-40B4-BE49-F238E27FC236}">
                <a16:creationId xmlns:a16="http://schemas.microsoft.com/office/drawing/2014/main" id="{DA42824F-D512-47FD-9817-34679D5799E8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60851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DEEAF7-2B82-45B9-B74F-115533D0553D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41F6B9-EFD5-4CDA-B449-2D2F9FCF82C8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053EFF-C5C1-4B8F-B397-71CCA9B36D69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E18703-8A2B-4817-8DD2-BF50F04248D8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953E662-1141-4DA5-AFFA-F9A6AF8D6859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09521-8FCA-468A-A3B4-1BBD1691ECEC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3A431C-EAE2-46EC-8E9B-C93791A4B463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9B070-502A-4A25-A96C-A6E8717B559D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래픽 38" descr="게임 컨트롤러">
            <a:extLst>
              <a:ext uri="{FF2B5EF4-FFF2-40B4-BE49-F238E27FC236}">
                <a16:creationId xmlns:a16="http://schemas.microsoft.com/office/drawing/2014/main" id="{D3406116-24E9-4DE2-A975-1016BE987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42" name="그래픽 41" descr="톱니바퀴">
            <a:extLst>
              <a:ext uri="{FF2B5EF4-FFF2-40B4-BE49-F238E27FC236}">
                <a16:creationId xmlns:a16="http://schemas.microsoft.com/office/drawing/2014/main" id="{382B5743-4E28-464E-A57A-F6CFFEC65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15E4D2C-8A71-43B0-8567-AD61C16D4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792" y="2306194"/>
            <a:ext cx="5220000" cy="36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102307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BB8E0E-3063-43E6-A349-5B7224D2ABAE}"/>
              </a:ext>
            </a:extLst>
          </p:cNvPr>
          <p:cNvCxnSpPr>
            <a:cxnSpLocks/>
          </p:cNvCxnSpPr>
          <p:nvPr/>
        </p:nvCxnSpPr>
        <p:spPr>
          <a:xfrm>
            <a:off x="1023073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920CE0-3DCD-4625-9261-0891F2166BFC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27BB3B-A995-4986-A6C3-7DBFB81A0C05}"/>
              </a:ext>
            </a:extLst>
          </p:cNvPr>
          <p:cNvCxnSpPr>
            <a:cxnSpLocks/>
          </p:cNvCxnSpPr>
          <p:nvPr/>
        </p:nvCxnSpPr>
        <p:spPr>
          <a:xfrm>
            <a:off x="8644534" y="1997231"/>
            <a:ext cx="0" cy="3089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699389-FBC2-4239-9D0E-F078DA00C014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CBCD6B-81AA-4ADE-8CDD-D87367A2943E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BFE625-E252-43B5-A9AF-FF7ECA880B83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E2EEF0D-A22F-4BB0-AEF8-90F595F6159D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FEE32C-0D30-454F-920C-3A50A33DD24E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714546A-1C3F-4041-923B-C527C44C8D6D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0D98843-53D2-46A3-BC86-CB6F4942FBA7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">
            <a:extLst>
              <a:ext uri="{FF2B5EF4-FFF2-40B4-BE49-F238E27FC236}">
                <a16:creationId xmlns:a16="http://schemas.microsoft.com/office/drawing/2014/main" id="{4DAAAD42-827C-4366-96E0-BBED0BFD7D81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75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4">
            <a:extLst>
              <a:ext uri="{FF2B5EF4-FFF2-40B4-BE49-F238E27FC236}">
                <a16:creationId xmlns:a16="http://schemas.microsoft.com/office/drawing/2014/main" id="{72E54C13-C046-4253-A4EC-7E04AF2968E8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61" name="그래픽 60" descr="톱니바퀴">
            <a:extLst>
              <a:ext uri="{FF2B5EF4-FFF2-40B4-BE49-F238E27FC236}">
                <a16:creationId xmlns:a16="http://schemas.microsoft.com/office/drawing/2014/main" id="{BF4297DE-9BB5-47A5-8CE9-1EAC0426E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  <p:cxnSp>
        <p:nvCxnSpPr>
          <p:cNvPr id="62" name="Straight Connector 3">
            <a:extLst>
              <a:ext uri="{FF2B5EF4-FFF2-40B4-BE49-F238E27FC236}">
                <a16:creationId xmlns:a16="http://schemas.microsoft.com/office/drawing/2014/main" id="{EED57CB2-4E84-4BBD-9BEC-3F0BD442087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6287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4">
            <a:extLst>
              <a:ext uri="{FF2B5EF4-FFF2-40B4-BE49-F238E27FC236}">
                <a16:creationId xmlns:a16="http://schemas.microsoft.com/office/drawing/2014/main" id="{6C6D4583-F068-400F-8450-9DD545ADD2B4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64" name="그래픽 63" descr="게임 컨트롤러">
            <a:extLst>
              <a:ext uri="{FF2B5EF4-FFF2-40B4-BE49-F238E27FC236}">
                <a16:creationId xmlns:a16="http://schemas.microsoft.com/office/drawing/2014/main" id="{5244BC09-C5B3-4574-8488-ACAD4637C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29D3185-35D8-497F-995A-35D3B3087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951" y="2306241"/>
            <a:ext cx="5220000" cy="35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7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2583034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129962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5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팀원을 소개하고 각자의 역할을 설명합니다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6" y="3459978"/>
            <a:ext cx="325178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5204966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22508" y="1428115"/>
            <a:ext cx="823226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제안서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AA90E43-3C12-4EE3-AFB9-54252BB0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08" y="446510"/>
            <a:ext cx="4061965" cy="57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02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70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클래스를 자세히 살펴봅니다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70876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명세서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931712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05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93C623-D007-471A-8CCC-00F35E72C801}"/>
              </a:ext>
            </a:extLst>
          </p:cNvPr>
          <p:cNvSpPr/>
          <p:nvPr/>
        </p:nvSpPr>
        <p:spPr>
          <a:xfrm>
            <a:off x="5522508" y="1428115"/>
            <a:ext cx="823226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제안서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A10CD18-9C43-4C00-8B92-FF6D1481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09" y="447653"/>
            <a:ext cx="4083632" cy="57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8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976313" y="1558122"/>
            <a:ext cx="1023937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프로그램 시연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8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Code-Slayer” </a:t>
            </a:r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를 실행합니다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1 2 3 4 5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0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질의응답 시간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68748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“Code-Slayer”</a:t>
            </a:r>
          </a:p>
        </p:txBody>
      </p:sp>
    </p:spTree>
    <p:extLst>
      <p:ext uri="{BB962C8B-B14F-4D97-AF65-F5344CB8AC3E}">
        <p14:creationId xmlns:p14="http://schemas.microsoft.com/office/powerpoint/2010/main" val="286374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5AC3D0-6D09-4C47-A4E4-E73B20941FD4}"/>
              </a:ext>
            </a:extLst>
          </p:cNvPr>
          <p:cNvSpPr/>
          <p:nvPr/>
        </p:nvSpPr>
        <p:spPr>
          <a:xfrm>
            <a:off x="5544456" y="3429000"/>
            <a:ext cx="1161143" cy="2209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7B344DC-9ACD-416C-90DC-7C0FFF4E1DE4}"/>
              </a:ext>
            </a:extLst>
          </p:cNvPr>
          <p:cNvGrpSpPr/>
          <p:nvPr/>
        </p:nvGrpSpPr>
        <p:grpSpPr>
          <a:xfrm>
            <a:off x="7308593" y="4090738"/>
            <a:ext cx="4197607" cy="1129610"/>
            <a:chOff x="6762492" y="4154238"/>
            <a:chExt cx="5375533" cy="11296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910E45-0160-4EED-9F0E-38112DA3795F}"/>
                </a:ext>
              </a:extLst>
            </p:cNvPr>
            <p:cNvSpPr txBox="1"/>
            <p:nvPr/>
          </p:nvSpPr>
          <p:spPr>
            <a:xfrm>
              <a:off x="6762492" y="4154238"/>
              <a:ext cx="53755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김상원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컴퓨터공학과</a:t>
              </a:r>
              <a:endPara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4EAC0-D1FA-4933-B858-5332C4645F36}"/>
                </a:ext>
              </a:extLst>
            </p:cNvPr>
            <p:cNvSpPr txBox="1"/>
            <p:nvPr/>
          </p:nvSpPr>
          <p:spPr>
            <a:xfrm>
              <a:off x="6762493" y="4852961"/>
              <a:ext cx="53755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팀원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우은혁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ㅣ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  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FD155CA-69F4-458D-905C-4F064A7343A7}"/>
              </a:ext>
            </a:extLst>
          </p:cNvPr>
          <p:cNvSpPr txBox="1"/>
          <p:nvPr/>
        </p:nvSpPr>
        <p:spPr>
          <a:xfrm>
            <a:off x="342900" y="1477868"/>
            <a:ext cx="11410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E9949-7F83-404C-A3BF-4E2ED2BC7A20}"/>
              </a:ext>
            </a:extLst>
          </p:cNvPr>
          <p:cNvGrpSpPr/>
          <p:nvPr/>
        </p:nvGrpSpPr>
        <p:grpSpPr>
          <a:xfrm>
            <a:off x="1101094" y="4089396"/>
            <a:ext cx="3784600" cy="1129610"/>
            <a:chOff x="393700" y="4154237"/>
            <a:chExt cx="5432434" cy="11296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49EF17-FD05-4148-8DEB-1E8D0AE6C5EF}"/>
                </a:ext>
              </a:extLst>
            </p:cNvPr>
            <p:cNvSpPr txBox="1"/>
            <p:nvPr/>
          </p:nvSpPr>
          <p:spPr>
            <a:xfrm>
              <a:off x="393700" y="4154237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윤건호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팀장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C771685-370F-44D1-A779-F8BAB9740CC0}"/>
                </a:ext>
              </a:extLst>
            </p:cNvPr>
            <p:cNvSpPr txBox="1"/>
            <p:nvPr/>
          </p:nvSpPr>
          <p:spPr>
            <a:xfrm>
              <a:off x="393700" y="4852960"/>
              <a:ext cx="5432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컴퓨터공학과</a:t>
              </a: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ㅣ</a:t>
              </a:r>
              <a:r>
                <a:rPr lang="en-US" altLang="ko-K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2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안치원</a:t>
              </a:r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팀원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659426C4-CAD4-4F28-9866-6101A0D3D0A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25000">
                  <a:schemeClr val="bg1">
                    <a:lumMod val="50000"/>
                  </a:schemeClr>
                </a:gs>
                <a:gs pos="7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B988D3-385C-4B54-B767-7D817CB17282}"/>
              </a:ext>
            </a:extLst>
          </p:cNvPr>
          <p:cNvGrpSpPr/>
          <p:nvPr/>
        </p:nvGrpSpPr>
        <p:grpSpPr>
          <a:xfrm>
            <a:off x="5670221" y="3866385"/>
            <a:ext cx="902359" cy="1589467"/>
            <a:chOff x="5753100" y="3997524"/>
            <a:chExt cx="902359" cy="15894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D31E17-0D19-4298-893A-5D93665EF4FE}"/>
                </a:ext>
              </a:extLst>
            </p:cNvPr>
            <p:cNvSpPr txBox="1"/>
            <p:nvPr/>
          </p:nvSpPr>
          <p:spPr>
            <a:xfrm>
              <a:off x="5790751" y="4140441"/>
              <a:ext cx="75312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dirty="0">
                  <a:solidFill>
                    <a:schemeClr val="bg1"/>
                  </a:solidFill>
                </a:rPr>
                <a:t>7</a:t>
              </a:r>
              <a:endParaRPr lang="ko-KR" altLang="en-US" sz="8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B6013-0C0D-4653-9C3D-7548AC95CFD4}"/>
                </a:ext>
              </a:extLst>
            </p:cNvPr>
            <p:cNvSpPr txBox="1"/>
            <p:nvPr/>
          </p:nvSpPr>
          <p:spPr>
            <a:xfrm>
              <a:off x="5753100" y="3997524"/>
              <a:ext cx="902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TEAM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4ACC8AC5-5C71-4814-B42F-D6DE0797C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25" y="179531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101-BE3F-4388-A1EF-EEF456B0497E}"/>
              </a:ext>
            </a:extLst>
          </p:cNvPr>
          <p:cNvSpPr/>
          <p:nvPr/>
        </p:nvSpPr>
        <p:spPr>
          <a:xfrm>
            <a:off x="0" y="1490764"/>
            <a:ext cx="12192000" cy="21752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4D7-62D3-4AA3-A8D1-0090AB47810D}"/>
              </a:ext>
            </a:extLst>
          </p:cNvPr>
          <p:cNvSpPr txBox="1"/>
          <p:nvPr/>
        </p:nvSpPr>
        <p:spPr>
          <a:xfrm>
            <a:off x="2476500" y="1558122"/>
            <a:ext cx="72517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cs typeface="Arial" pitchFamily="34" charset="0"/>
              </a:rPr>
              <a:t>끝</a:t>
            </a:r>
            <a:endParaRPr lang="en-US" altLang="ko-KR" sz="8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9B073-F3F2-4FE8-8A28-B719C727DC94}"/>
              </a:ext>
            </a:extLst>
          </p:cNvPr>
          <p:cNvSpPr txBox="1"/>
          <p:nvPr/>
        </p:nvSpPr>
        <p:spPr>
          <a:xfrm>
            <a:off x="2717874" y="3046756"/>
            <a:ext cx="67689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감사합니다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3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2B5B2E-CD22-48E8-8483-3E0BD012B515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398F501-415C-4B24-B12A-AE288B26877D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298265B-443C-4ACF-A000-BA83BBD9B21E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DE66B3-5121-4860-9863-4036DCA6739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FCC2FF0-6EDF-4CF9-9DB5-B826C8EFBE53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A0FC6E3-4CEF-49AC-8579-FC5EB6235FC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82B314-3AF5-4E43-981E-3A72DE3B7490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B63CFEB-ABB1-497D-BF9B-055C81A73E9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32EEF60-CD04-47A3-9304-EB9A493051B7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CA60E3-E376-4A96-993F-5E706E81F1F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74DED68-E95B-4DB6-967B-1F5C8D41AC5C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101B703-E7C6-482D-831D-5E0013C2095F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100EC0-DDB3-4649-AB11-B5A9DDE5504B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55F4DBB-70DE-4F39-8E59-D41AFAAB7AE7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95B358-07C1-4C7B-93ED-0375DA2F0B29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A15D2F-C7CC-4026-A306-EBA07D20920B}"/>
              </a:ext>
            </a:extLst>
          </p:cNvPr>
          <p:cNvSpPr/>
          <p:nvPr/>
        </p:nvSpPr>
        <p:spPr>
          <a:xfrm>
            <a:off x="5242138" y="4693238"/>
            <a:ext cx="603726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상속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 </a:t>
            </a:r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3A23391-6DFB-4D4C-9E4E-070444415486}"/>
              </a:ext>
            </a:extLst>
          </p:cNvPr>
          <p:cNvSpPr/>
          <p:nvPr/>
        </p:nvSpPr>
        <p:spPr>
          <a:xfrm>
            <a:off x="4470864" y="2960402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CD9EF-2CAB-4C58-A6A0-4721088C3CFD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79794B-E2A5-4AF1-94CD-7873194726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7279C6-1B20-4E22-B838-D27C38AFC9D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006B8B0-BFAC-490C-873D-AD1C9C60A6D8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4" name="그래픽 63" descr="스톱워치">
            <a:extLst>
              <a:ext uri="{FF2B5EF4-FFF2-40B4-BE49-F238E27FC236}">
                <a16:creationId xmlns:a16="http://schemas.microsoft.com/office/drawing/2014/main" id="{428CABCA-82F5-43AB-B2E5-61596B07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65" name="그래픽 64" descr="계층 구조형">
            <a:extLst>
              <a:ext uri="{FF2B5EF4-FFF2-40B4-BE49-F238E27FC236}">
                <a16:creationId xmlns:a16="http://schemas.microsoft.com/office/drawing/2014/main" id="{0DA8870C-8344-4FDA-A976-48EF6DD74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4B259A-63E1-4B13-B778-B065B64B92A2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24374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윤건호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팀장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10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윤건호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1D79C-D952-46A2-8534-47E0DA29AF40}"/>
              </a:ext>
            </a:extLst>
          </p:cNvPr>
          <p:cNvSpPr txBox="1"/>
          <p:nvPr/>
        </p:nvSpPr>
        <p:spPr>
          <a:xfrm>
            <a:off x="2202806" y="2405456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구현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개발 환경 조성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729A3-A7E3-47A9-BDF8-4818336FB949}"/>
              </a:ext>
            </a:extLst>
          </p:cNvPr>
          <p:cNvSpPr txBox="1"/>
          <p:nvPr/>
        </p:nvSpPr>
        <p:spPr>
          <a:xfrm>
            <a:off x="2184334" y="1930625"/>
            <a:ext cx="261090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4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AEC36-E770-41E1-ABB4-DB7F738F4EA3}"/>
              </a:ext>
            </a:extLst>
          </p:cNvPr>
          <p:cNvSpPr txBox="1"/>
          <p:nvPr/>
        </p:nvSpPr>
        <p:spPr>
          <a:xfrm>
            <a:off x="1244710" y="188133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B6E4A-9DE2-4445-BF66-C03F2EE35FEF}"/>
              </a:ext>
            </a:extLst>
          </p:cNvPr>
          <p:cNvSpPr txBox="1"/>
          <p:nvPr/>
        </p:nvSpPr>
        <p:spPr>
          <a:xfrm>
            <a:off x="2184334" y="3835157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ED030-F70B-4955-B3D4-9DC91750B3F3}"/>
              </a:ext>
            </a:extLst>
          </p:cNvPr>
          <p:cNvSpPr txBox="1"/>
          <p:nvPr/>
        </p:nvSpPr>
        <p:spPr>
          <a:xfrm>
            <a:off x="2165862" y="3360326"/>
            <a:ext cx="261090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5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426A8B-D66B-4869-B2A8-82592B767BAA}"/>
              </a:ext>
            </a:extLst>
          </p:cNvPr>
          <p:cNvSpPr txBox="1"/>
          <p:nvPr/>
        </p:nvSpPr>
        <p:spPr>
          <a:xfrm>
            <a:off x="1226238" y="331103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FE5F44-2BD8-449F-B71D-1317DFF855E3}"/>
              </a:ext>
            </a:extLst>
          </p:cNvPr>
          <p:cNvSpPr txBox="1"/>
          <p:nvPr/>
        </p:nvSpPr>
        <p:spPr>
          <a:xfrm>
            <a:off x="2165862" y="5332424"/>
            <a:ext cx="261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디버깅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98245-6E50-48B3-B560-11E253790B89}"/>
              </a:ext>
            </a:extLst>
          </p:cNvPr>
          <p:cNvSpPr txBox="1"/>
          <p:nvPr/>
        </p:nvSpPr>
        <p:spPr>
          <a:xfrm>
            <a:off x="2147390" y="4849204"/>
            <a:ext cx="261090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6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월 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F378A-7BB8-4924-B2D8-AC2804EEE950}"/>
              </a:ext>
            </a:extLst>
          </p:cNvPr>
          <p:cNvSpPr txBox="1"/>
          <p:nvPr/>
        </p:nvSpPr>
        <p:spPr>
          <a:xfrm>
            <a:off x="1207766" y="483801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331479F-C198-4D96-A002-0500C173992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48844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프레임워크 개발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7" y="3572979"/>
            <a:ext cx="450769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통합 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27370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환경 조성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32AC79-8AA1-4583-8E7C-EEB10664F6E2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팀장 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79006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E11D0F-99A0-45E6-B75D-C9230B39866C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김상원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C5434-D893-42E0-83F3-DA3A26CA1C55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79422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0CB6C2B-7ED8-4DD4-B326-F8C733A98B3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김상원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개발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39258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MiniGame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Config, Random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408402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MiniGame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46907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7B5F49-6392-450B-AF3D-B8D99AE45738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팀원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15533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안치원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  팀원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1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F78E9C-C6C0-4454-92A1-718F47D7B852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안치원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구현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1" y="2079040"/>
            <a:ext cx="518053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Timer, Text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529050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2,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6" y="4999011"/>
            <a:ext cx="52905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5EA30D-3FF9-4215-AB76-9C97BA6A0B70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49363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7" y="2583034"/>
            <a:ext cx="2949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소개합니다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5" y="2129962"/>
            <a:ext cx="271753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발표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51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팀원을 소개하고 각자의 역할을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6" y="3459978"/>
            <a:ext cx="325178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7" y="5204966"/>
            <a:ext cx="388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전체 구조를 설명합니다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1695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C8C5FC-8F78-4C81-A79D-FDB7991137A8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23E235-90BB-4962-90B3-135FD561738F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F6A6F359-89D3-4A20-BAFF-7C76EAC3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16" y="3552825"/>
            <a:ext cx="4401054" cy="2475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2FFC425-1E02-4167-BD38-83E3DCEE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94" y="775290"/>
            <a:ext cx="4398576" cy="2233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3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긴 글 연습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프로그램 관리자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미니 게임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주 메뉴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통계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F952BA-5C68-4B80-B75E-8A542EEA070D}"/>
              </a:ext>
            </a:extLst>
          </p:cNvPr>
          <p:cNvSpPr txBox="1"/>
          <p:nvPr/>
        </p:nvSpPr>
        <p:spPr>
          <a:xfrm>
            <a:off x="1269742" y="1116716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우은혁</a:t>
            </a:r>
            <a:endParaRPr lang="ko-KR" altLang="en-US" sz="220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A173D6-D960-4E85-9951-2D1196F753AB}"/>
              </a:ext>
            </a:extLst>
          </p:cNvPr>
          <p:cNvSpPr txBox="1"/>
          <p:nvPr/>
        </p:nvSpPr>
        <p:spPr>
          <a:xfrm>
            <a:off x="1194858" y="270584"/>
            <a:ext cx="270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Team 7</a:t>
            </a:r>
          </a:p>
        </p:txBody>
      </p:sp>
      <p:pic>
        <p:nvPicPr>
          <p:cNvPr id="65" name="그래픽 64" descr="대상 그룹">
            <a:extLst>
              <a:ext uri="{FF2B5EF4-FFF2-40B4-BE49-F238E27FC236}">
                <a16:creationId xmlns:a16="http://schemas.microsoft.com/office/drawing/2014/main" id="{A268392D-6A65-4D12-ACFF-A8620822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818" y="247172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45FC67-8D5D-469C-B6E7-F889394D76BE}"/>
              </a:ext>
            </a:extLst>
          </p:cNvPr>
          <p:cNvSpPr txBox="1"/>
          <p:nvPr/>
        </p:nvSpPr>
        <p:spPr>
          <a:xfrm>
            <a:off x="2224284" y="1243696"/>
            <a:ext cx="2379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팀장  팀원 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팀원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  <a:endParaRPr lang="ko-KR" altLang="en-US" sz="12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2C29072-CD55-4E05-BE1C-11E549CCA118}"/>
              </a:ext>
            </a:extLst>
          </p:cNvPr>
          <p:cNvSpPr/>
          <p:nvPr/>
        </p:nvSpPr>
        <p:spPr>
          <a:xfrm>
            <a:off x="9787197" y="1403500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Console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C0BF56D-96CC-4090-B821-F1128F7550DD}"/>
              </a:ext>
            </a:extLst>
          </p:cNvPr>
          <p:cNvSpPr/>
          <p:nvPr/>
        </p:nvSpPr>
        <p:spPr>
          <a:xfrm>
            <a:off x="9787197" y="1697786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출력 보조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AAE9A73-DA56-4181-9D0E-882C82E6FB94}"/>
              </a:ext>
            </a:extLst>
          </p:cNvPr>
          <p:cNvSpPr/>
          <p:nvPr/>
        </p:nvSpPr>
        <p:spPr>
          <a:xfrm>
            <a:off x="9787197" y="4580033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Text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905F2F-1AD2-456A-8725-8FF01A4E873E}"/>
              </a:ext>
            </a:extLst>
          </p:cNvPr>
          <p:cNvSpPr/>
          <p:nvPr/>
        </p:nvSpPr>
        <p:spPr>
          <a:xfrm>
            <a:off x="9787197" y="4874319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텍스트 파일 관리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7AC63D-71C3-4AEF-8AA3-E29EFA7E2DDB}"/>
              </a:ext>
            </a:extLst>
          </p:cNvPr>
          <p:cNvSpPr/>
          <p:nvPr/>
        </p:nvSpPr>
        <p:spPr>
          <a:xfrm>
            <a:off x="9787197" y="246234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Timer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ED6D416-7537-432A-B0A7-71CDB0726CC9}"/>
              </a:ext>
            </a:extLst>
          </p:cNvPr>
          <p:cNvSpPr/>
          <p:nvPr/>
        </p:nvSpPr>
        <p:spPr>
          <a:xfrm>
            <a:off x="9787197" y="2756631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타이머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526FEB7-8015-43BB-AB27-BA1102CA4B25}"/>
              </a:ext>
            </a:extLst>
          </p:cNvPr>
          <p:cNvSpPr/>
          <p:nvPr/>
        </p:nvSpPr>
        <p:spPr>
          <a:xfrm>
            <a:off x="9787197" y="3521189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Random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BA0D946-EBE8-4BF4-85D7-8CDE195514D5}"/>
              </a:ext>
            </a:extLst>
          </p:cNvPr>
          <p:cNvSpPr/>
          <p:nvPr/>
        </p:nvSpPr>
        <p:spPr>
          <a:xfrm>
            <a:off x="9787197" y="3815475"/>
            <a:ext cx="1653659" cy="5359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난수 생성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0A0625-F504-4653-9C24-F9F002A4AAC4}"/>
              </a:ext>
            </a:extLst>
          </p:cNvPr>
          <p:cNvSpPr/>
          <p:nvPr/>
        </p:nvSpPr>
        <p:spPr>
          <a:xfrm>
            <a:off x="9787197" y="344655"/>
            <a:ext cx="1653660" cy="29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Config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82D347D-644C-466E-ADB5-FCFA50564F6D}"/>
              </a:ext>
            </a:extLst>
          </p:cNvPr>
          <p:cNvSpPr/>
          <p:nvPr/>
        </p:nvSpPr>
        <p:spPr>
          <a:xfrm>
            <a:off x="9787197" y="638941"/>
            <a:ext cx="1653659" cy="535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rPr>
              <a:t>환경 설정</a:t>
            </a:r>
            <a:endParaRPr lang="en-US" altLang="ko-KR" sz="1200" b="1" dirty="0">
              <a:ln w="12700">
                <a:noFill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92661ED-AE70-4B4F-97DE-2FDAC1820C92}"/>
              </a:ext>
            </a:extLst>
          </p:cNvPr>
          <p:cNvSpPr/>
          <p:nvPr/>
        </p:nvSpPr>
        <p:spPr>
          <a:xfrm>
            <a:off x="9787197" y="5638874"/>
            <a:ext cx="1653660" cy="29428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Keyboard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D11E4D-710C-401D-AF0E-F29EE156E104}"/>
              </a:ext>
            </a:extLst>
          </p:cNvPr>
          <p:cNvSpPr/>
          <p:nvPr/>
        </p:nvSpPr>
        <p:spPr>
          <a:xfrm>
            <a:off x="9787197" y="5933160"/>
            <a:ext cx="1653659" cy="5359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키보드 입력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4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8C1BB2-ADAF-4F15-819B-7F5ADE336F89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100536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1C7F4-152F-4282-B01B-C66F4FFBFE11}"/>
              </a:ext>
            </a:extLst>
          </p:cNvPr>
          <p:cNvSpPr txBox="1"/>
          <p:nvPr/>
        </p:nvSpPr>
        <p:spPr>
          <a:xfrm>
            <a:off x="671664" y="523961"/>
            <a:ext cx="26408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우은혁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5541EC4-3EB8-4A63-A839-FE1F9483BDCA}"/>
              </a:ext>
            </a:extLst>
          </p:cNvPr>
          <p:cNvGrpSpPr/>
          <p:nvPr/>
        </p:nvGrpSpPr>
        <p:grpSpPr>
          <a:xfrm>
            <a:off x="1244710" y="1881337"/>
            <a:ext cx="5465788" cy="830997"/>
            <a:chOff x="1244710" y="1793788"/>
            <a:chExt cx="5465788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A1D79C-D952-46A2-8534-47E0DA29AF40}"/>
                </a:ext>
              </a:extLst>
            </p:cNvPr>
            <p:cNvSpPr txBox="1"/>
            <p:nvPr/>
          </p:nvSpPr>
          <p:spPr>
            <a:xfrm>
              <a:off x="2202806" y="231790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클래스 구현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B729A3-A7E3-47A9-BDF8-4818336FB949}"/>
                </a:ext>
              </a:extLst>
            </p:cNvPr>
            <p:cNvSpPr txBox="1"/>
            <p:nvPr/>
          </p:nvSpPr>
          <p:spPr>
            <a:xfrm>
              <a:off x="2184334" y="1843076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5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월 </a:t>
              </a:r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4</a:t>
              </a:r>
              <a:r>
                <a:rPr lang="ko-KR" altLang="en-US" sz="2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주차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4AEC36-E770-41E1-ABB4-DB7F738F4EA3}"/>
                </a:ext>
              </a:extLst>
            </p:cNvPr>
            <p:cNvSpPr txBox="1"/>
            <p:nvPr/>
          </p:nvSpPr>
          <p:spPr>
            <a:xfrm>
              <a:off x="1244710" y="179378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A2CA1BDD-F243-447D-A524-D14D64D325DB}"/>
              </a:ext>
            </a:extLst>
          </p:cNvPr>
          <p:cNvGrpSpPr/>
          <p:nvPr/>
        </p:nvGrpSpPr>
        <p:grpSpPr>
          <a:xfrm>
            <a:off x="1226238" y="3311038"/>
            <a:ext cx="5465788" cy="830997"/>
            <a:chOff x="5812355" y="1675118"/>
            <a:chExt cx="5465788" cy="830997"/>
          </a:xfrm>
        </p:grpSpPr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72093B97-99D4-4E40-AF62-0B46AE8DEB5D}"/>
                </a:ext>
              </a:extLst>
            </p:cNvPr>
            <p:cNvGrpSpPr/>
            <p:nvPr/>
          </p:nvGrpSpPr>
          <p:grpSpPr>
            <a:xfrm>
              <a:off x="6751979" y="1724406"/>
              <a:ext cx="4526164" cy="751830"/>
              <a:chOff x="6751979" y="1724406"/>
              <a:chExt cx="4526164" cy="7518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FB6E4A-9DE2-4445-BF66-C03F2EE35FEF}"/>
                  </a:ext>
                </a:extLst>
              </p:cNvPr>
              <p:cNvSpPr txBox="1"/>
              <p:nvPr/>
            </p:nvSpPr>
            <p:spPr>
              <a:xfrm>
                <a:off x="6770451" y="219923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클래스 개발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데이터 추가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EED030-F70B-4955-B3D4-9DC91750B3F3}"/>
                  </a:ext>
                </a:extLst>
              </p:cNvPr>
              <p:cNvSpPr txBox="1"/>
              <p:nvPr/>
            </p:nvSpPr>
            <p:spPr>
              <a:xfrm>
                <a:off x="6751979" y="17244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426A8B-D66B-4869-B2A8-82592B767BAA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4">
            <a:extLst>
              <a:ext uri="{FF2B5EF4-FFF2-40B4-BE49-F238E27FC236}">
                <a16:creationId xmlns:a16="http://schemas.microsoft.com/office/drawing/2014/main" id="{2791996A-C63F-4FC0-A657-E45AB440D4B9}"/>
              </a:ext>
            </a:extLst>
          </p:cNvPr>
          <p:cNvGrpSpPr/>
          <p:nvPr/>
        </p:nvGrpSpPr>
        <p:grpSpPr>
          <a:xfrm>
            <a:off x="1207766" y="4838016"/>
            <a:ext cx="5465788" cy="830997"/>
            <a:chOff x="5812355" y="1675118"/>
            <a:chExt cx="5465788" cy="830997"/>
          </a:xfrm>
        </p:grpSpPr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A7E9C82-C732-45D8-B148-52BCF59B0354}"/>
                </a:ext>
              </a:extLst>
            </p:cNvPr>
            <p:cNvGrpSpPr/>
            <p:nvPr/>
          </p:nvGrpSpPr>
          <p:grpSpPr>
            <a:xfrm>
              <a:off x="6751979" y="1686306"/>
              <a:ext cx="4526164" cy="760219"/>
              <a:chOff x="6751979" y="1686306"/>
              <a:chExt cx="4526164" cy="76021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E5F44-2BD8-449F-B71D-1317DFF855E3}"/>
                  </a:ext>
                </a:extLst>
              </p:cNvPr>
              <p:cNvSpPr txBox="1"/>
              <p:nvPr/>
            </p:nvSpPr>
            <p:spPr>
              <a:xfrm>
                <a:off x="6770451" y="2169526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시나리오 테스트</a:t>
                </a:r>
                <a:r>
                  <a:rPr lang="en-US" altLang="ko-KR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디버깅</a:t>
                </a:r>
                <a:endParaRPr lang="en-US" altLang="ko-KR" sz="1200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D98245-6E50-48B3-B560-11E253790B89}"/>
                  </a:ext>
                </a:extLst>
              </p:cNvPr>
              <p:cNvSpPr txBox="1"/>
              <p:nvPr/>
            </p:nvSpPr>
            <p:spPr>
              <a:xfrm>
                <a:off x="6751979" y="168630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월 </a:t>
                </a:r>
                <a:r>
                  <a:rPr lang="en-US" altLang="ko-KR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ko-KR" altLang="en-US" sz="2700" b="1" dirty="0">
                    <a:solidFill>
                      <a:schemeClr val="bg1">
                        <a:lumMod val="65000"/>
                      </a:schemeClr>
                    </a:solidFill>
                    <a:cs typeface="Arial" pitchFamily="34" charset="0"/>
                  </a:rPr>
                  <a:t>주차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F378A-7BB8-4924-B2D8-AC2804EEE950}"/>
                </a:ext>
              </a:extLst>
            </p:cNvPr>
            <p:cNvSpPr txBox="1"/>
            <p:nvPr/>
          </p:nvSpPr>
          <p:spPr>
            <a:xfrm>
              <a:off x="5812355" y="167511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22641A7-0A65-48FD-BD34-45D49164A7AD}"/>
              </a:ext>
            </a:extLst>
          </p:cNvPr>
          <p:cNvCxnSpPr>
            <a:cxnSpLocks/>
          </p:cNvCxnSpPr>
          <p:nvPr/>
        </p:nvCxnSpPr>
        <p:spPr>
          <a:xfrm>
            <a:off x="4983783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C7C19C-029E-42D7-B27D-D23B7420BB9E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D6081B-FB1E-4DFE-8D6D-5B64FAD060B0}"/>
              </a:ext>
            </a:extLst>
          </p:cNvPr>
          <p:cNvSpPr/>
          <p:nvPr/>
        </p:nvSpPr>
        <p:spPr>
          <a:xfrm>
            <a:off x="4688777" y="1431404"/>
            <a:ext cx="590012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상세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262239-C2AA-4F4E-861F-DFFC8E043128}"/>
              </a:ext>
            </a:extLst>
          </p:cNvPr>
          <p:cNvCxnSpPr>
            <a:cxnSpLocks/>
          </p:cNvCxnSpPr>
          <p:nvPr/>
        </p:nvCxnSpPr>
        <p:spPr>
          <a:xfrm>
            <a:off x="4991900" y="3062610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84FC3E-FC68-495B-A368-E49FFBF9F11E}"/>
              </a:ext>
            </a:extLst>
          </p:cNvPr>
          <p:cNvSpPr txBox="1"/>
          <p:nvPr/>
        </p:nvSpPr>
        <p:spPr>
          <a:xfrm>
            <a:off x="5547132" y="2079040"/>
            <a:ext cx="37834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틀 구현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 클래스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406BEE6-F114-4E91-B4D3-FDA4F2DE12A6}"/>
              </a:ext>
            </a:extLst>
          </p:cNvPr>
          <p:cNvCxnSpPr>
            <a:cxnSpLocks/>
          </p:cNvCxnSpPr>
          <p:nvPr/>
        </p:nvCxnSpPr>
        <p:spPr>
          <a:xfrm>
            <a:off x="4991900" y="4523754"/>
            <a:ext cx="4667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4C160-6E02-4E1F-9623-9EA257D8D2A3}"/>
              </a:ext>
            </a:extLst>
          </p:cNvPr>
          <p:cNvSpPr txBox="1"/>
          <p:nvPr/>
        </p:nvSpPr>
        <p:spPr>
          <a:xfrm>
            <a:off x="5575536" y="3572979"/>
            <a:ext cx="501754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TypingManager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클래스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WordPractice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ShortPractice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(90%)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연습에서 사용하는 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추가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781C35-030D-4FEA-820E-70A419C1623B}"/>
              </a:ext>
            </a:extLst>
          </p:cNvPr>
          <p:cNvSpPr txBox="1"/>
          <p:nvPr/>
        </p:nvSpPr>
        <p:spPr>
          <a:xfrm>
            <a:off x="5575537" y="4999011"/>
            <a:ext cx="445060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시나리오 테스트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(80%)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개선 및 오류 수정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9624FF-DC79-470E-9D2A-257E58FED730}"/>
              </a:ext>
            </a:extLst>
          </p:cNvPr>
          <p:cNvSpPr txBox="1"/>
          <p:nvPr/>
        </p:nvSpPr>
        <p:spPr>
          <a:xfrm>
            <a:off x="5341547" y="175669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344DAB-1DE6-4171-9561-8D0B56998F81}"/>
              </a:ext>
            </a:extLst>
          </p:cNvPr>
          <p:cNvSpPr txBox="1"/>
          <p:nvPr/>
        </p:nvSpPr>
        <p:spPr>
          <a:xfrm>
            <a:off x="5368523" y="322348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개발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20D73-6615-4897-90A0-4859496E29C8}"/>
              </a:ext>
            </a:extLst>
          </p:cNvPr>
          <p:cNvSpPr txBox="1"/>
          <p:nvPr/>
        </p:nvSpPr>
        <p:spPr>
          <a:xfrm>
            <a:off x="5368523" y="464957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시나리오 테스트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디버깅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9A1706-500D-4DE8-B7E1-76017AEE79C4}"/>
              </a:ext>
            </a:extLst>
          </p:cNvPr>
          <p:cNvCxnSpPr>
            <a:cxnSpLocks/>
          </p:cNvCxnSpPr>
          <p:nvPr/>
        </p:nvCxnSpPr>
        <p:spPr>
          <a:xfrm>
            <a:off x="4991900" y="5984897"/>
            <a:ext cx="525132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8ED31-0F54-4DD8-91E5-296D5BAB13E6}"/>
              </a:ext>
            </a:extLst>
          </p:cNvPr>
          <p:cNvSpPr txBox="1"/>
          <p:nvPr/>
        </p:nvSpPr>
        <p:spPr>
          <a:xfrm>
            <a:off x="8736530" y="371080"/>
            <a:ext cx="1292086" cy="8697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지난 일정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개발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00206-E31F-4460-BF48-9AFA992839CC}"/>
              </a:ext>
            </a:extLst>
          </p:cNvPr>
          <p:cNvSpPr txBox="1"/>
          <p:nvPr/>
        </p:nvSpPr>
        <p:spPr>
          <a:xfrm>
            <a:off x="606489" y="167884"/>
            <a:ext cx="23792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팀장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팀원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 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244282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전체 구조도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213244" y="3168329"/>
              <a:ext cx="776551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프로그램의 전체 구조를 시간 순으로 설명합니다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34812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27E02E-5027-4404-B572-21CD62EA0BD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ECBD9-66D1-4EB8-AE5D-00E201CA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64" y="745846"/>
            <a:ext cx="4392688" cy="239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14FD65E-EA9E-4A17-B1FC-3531591B3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63" y="3617156"/>
            <a:ext cx="4392688" cy="2538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12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055934"/>
            <a:ext cx="44964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16684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20654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51630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23691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27661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7DDC7-BD77-4117-A4A3-8A8A6FD12AF3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1F1A0-B26B-4ADB-A4B7-771F0E0AB96C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DD356E-D97D-4AFB-8783-9D5CEC18C359}"/>
              </a:ext>
            </a:extLst>
          </p:cNvPr>
          <p:cNvCxnSpPr>
            <a:cxnSpLocks/>
          </p:cNvCxnSpPr>
          <p:nvPr/>
        </p:nvCxnSpPr>
        <p:spPr>
          <a:xfrm flipH="1">
            <a:off x="3" y="1951630"/>
            <a:ext cx="111500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F4FC9C2-ED9B-43EF-A371-B91E9ABE5CA4}"/>
              </a:ext>
            </a:extLst>
          </p:cNvPr>
          <p:cNvCxnSpPr>
            <a:cxnSpLocks/>
          </p:cNvCxnSpPr>
          <p:nvPr/>
        </p:nvCxnSpPr>
        <p:spPr>
          <a:xfrm>
            <a:off x="4" y="6156260"/>
            <a:ext cx="98776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A546FC-54A9-4F5A-903A-2162065AC752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프로그램의 컨셉을 정합니다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4DC5D-FAF2-4EC1-BF25-BBD3047167B9}"/>
              </a:ext>
            </a:extLst>
          </p:cNvPr>
          <p:cNvSpPr txBox="1"/>
          <p:nvPr/>
        </p:nvSpPr>
        <p:spPr>
          <a:xfrm>
            <a:off x="4765683" y="633873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83E12-C115-4FC9-BECE-3A7FC96B60C5}"/>
              </a:ext>
            </a:extLst>
          </p:cNvPr>
          <p:cNvSpPr txBox="1"/>
          <p:nvPr/>
        </p:nvSpPr>
        <p:spPr>
          <a:xfrm>
            <a:off x="4632603" y="2779023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A681F3-32A5-45A4-BC77-9C76ABBC3374}"/>
              </a:ext>
            </a:extLst>
          </p:cNvPr>
          <p:cNvSpPr txBox="1"/>
          <p:nvPr/>
        </p:nvSpPr>
        <p:spPr>
          <a:xfrm>
            <a:off x="4427018" y="2402842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코드 타자 연습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CD908-56F1-430F-9BED-5FF42D065655}"/>
              </a:ext>
            </a:extLst>
          </p:cNvPr>
          <p:cNvSpPr txBox="1"/>
          <p:nvPr/>
        </p:nvSpPr>
        <p:spPr>
          <a:xfrm>
            <a:off x="4692056" y="4754423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39C57C-B7E4-4578-ADEF-E19B0AAE21E1}"/>
              </a:ext>
            </a:extLst>
          </p:cNvPr>
          <p:cNvSpPr txBox="1"/>
          <p:nvPr/>
        </p:nvSpPr>
        <p:spPr>
          <a:xfrm>
            <a:off x="4486469" y="4378242"/>
            <a:ext cx="29177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pic>
        <p:nvPicPr>
          <p:cNvPr id="33" name="그래픽 32" descr="검사 목록 RTL">
            <a:extLst>
              <a:ext uri="{FF2B5EF4-FFF2-40B4-BE49-F238E27FC236}">
                <a16:creationId xmlns:a16="http://schemas.microsoft.com/office/drawing/2014/main" id="{107DFC2E-55C8-4312-AC21-1984882D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3814" y="2658051"/>
            <a:ext cx="717264" cy="717264"/>
          </a:xfrm>
          <a:prstGeom prst="rect">
            <a:avLst/>
          </a:prstGeom>
        </p:spPr>
      </p:pic>
      <p:pic>
        <p:nvPicPr>
          <p:cNvPr id="34" name="그래픽 33" descr="게임 컨트롤러">
            <a:extLst>
              <a:ext uri="{FF2B5EF4-FFF2-40B4-BE49-F238E27FC236}">
                <a16:creationId xmlns:a16="http://schemas.microsoft.com/office/drawing/2014/main" id="{A75ABE7C-3A3B-422F-AB9B-0D675B68C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0393" y="4715432"/>
            <a:ext cx="784106" cy="784106"/>
          </a:xfrm>
          <a:prstGeom prst="rect">
            <a:avLst/>
          </a:prstGeom>
        </p:spPr>
      </p:pic>
      <p:pic>
        <p:nvPicPr>
          <p:cNvPr id="35" name="Picture 2" descr="image">
            <a:extLst>
              <a:ext uri="{FF2B5EF4-FFF2-40B4-BE49-F238E27FC236}">
                <a16:creationId xmlns:a16="http://schemas.microsoft.com/office/drawing/2014/main" id="{3EDC1EB9-34C2-40E6-8825-283D0E5D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3794891"/>
            <a:ext cx="469452" cy="52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5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8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059459" y="2457052"/>
            <a:ext cx="0" cy="36482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38D0A2-3D15-4817-8041-568913AF0486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7D138F-2000-4197-9657-94918AE108D9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245705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2457052"/>
            <a:ext cx="0" cy="3803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컨셉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51E1B-35D2-47BE-ABF9-D349BAB1696B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8E232C3D-9709-47CE-A699-66921886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AB6931-D5F8-4AB8-AF63-8996E33031C8}"/>
              </a:ext>
            </a:extLst>
          </p:cNvPr>
          <p:cNvSpPr txBox="1"/>
          <p:nvPr/>
        </p:nvSpPr>
        <p:spPr>
          <a:xfrm>
            <a:off x="1999424" y="2646518"/>
            <a:ext cx="2715448" cy="359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void SelectionSort(int ar[], int n)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i, j,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int indexMin;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for (i = 0; i &lt; n - 1; i++)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indexMin = i;</a:t>
            </a:r>
          </a:p>
          <a:p>
            <a:pPr>
              <a:lnSpc>
                <a:spcPct val="150000"/>
              </a:lnSpc>
            </a:pPr>
            <a:endParaRPr lang="da-DK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for (j = i + 1; j &lt; n; j++) {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if (ar[indexMin] &gt; ar[j])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</a:t>
            </a:r>
            <a:r>
              <a:rPr lang="da-DK" altLang="ko-KR" sz="900" dirty="0">
                <a:solidFill>
                  <a:schemeClr val="accent4"/>
                </a:solidFill>
              </a:rPr>
              <a:t>____________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temp = ar[i];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ar[i] = ar[indexMin];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ar[indexMin] = temp;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da-DK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B8637D-B6FA-493E-988B-F5DF4CD65F7C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CA325-CC06-4794-93A4-17DCB6E507CC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C5403B-767A-49CC-BD28-69E6889A3572}"/>
              </a:ext>
            </a:extLst>
          </p:cNvPr>
          <p:cNvSpPr/>
          <p:nvPr/>
        </p:nvSpPr>
        <p:spPr>
          <a:xfrm>
            <a:off x="3357574" y="2301630"/>
            <a:ext cx="1043952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>
                    <a:lumMod val="50000"/>
                    <a:lumOff val="50000"/>
                  </a:schemeClr>
                </a:solidFill>
              </a:rPr>
              <a:t>선택 정렬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98ADB5-E389-4E30-9835-01A5D5E91D3D}"/>
              </a:ext>
            </a:extLst>
          </p:cNvPr>
          <p:cNvSpPr/>
          <p:nvPr/>
        </p:nvSpPr>
        <p:spPr>
          <a:xfrm>
            <a:off x="8032321" y="2301630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당신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A44C3A-0F8A-4690-95DE-0901643C6CBA}"/>
              </a:ext>
            </a:extLst>
          </p:cNvPr>
          <p:cNvSpPr/>
          <p:nvPr/>
        </p:nvSpPr>
        <p:spPr>
          <a:xfrm>
            <a:off x="3543191" y="6100656"/>
            <a:ext cx="672719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A91DD0-D1A8-4C48-9737-FF598A6562B4}"/>
              </a:ext>
            </a:extLst>
          </p:cNvPr>
          <p:cNvSpPr/>
          <p:nvPr/>
        </p:nvSpPr>
        <p:spPr>
          <a:xfrm>
            <a:off x="7903009" y="6100656"/>
            <a:ext cx="1155266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indexMin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_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5FC39F-3E7F-4285-86F1-7A1D31758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091" y="3340511"/>
            <a:ext cx="361047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1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53185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D6634-F989-47A2-B44C-C35141EA974B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4F8C718-4FB5-47D0-B812-4E7B3FB8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763" y="707746"/>
            <a:ext cx="4483891" cy="2449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389539-4F4C-4504-B431-CF619652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764" y="3653859"/>
            <a:ext cx="4483890" cy="2419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88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3ED9E-18E7-4CA8-A168-455517B396B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9185B-E248-4E40-A274-91CBB7795CB8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CB588F-5050-441A-972B-AA098161195F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AF3179-15D2-4C8F-B48A-B9783344A424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90CCE7-2C2C-4368-ABF0-313CFC124509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5F1425-AD02-497A-9AA5-D2282B1B4974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BBBDC7-2267-42C6-B9D5-AC230084927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A3596F-6F2A-4AC1-A32A-CFA6E7F814BC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B5C76B-98CE-4A49-BFE6-B5A86E22A692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5E5D72-AF79-4DBA-B3B1-C262139613CC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FC447-E487-486F-812D-3CC8465E8FAA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D49E8-1F73-4D35-8316-1862E0E6975D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로켓">
            <a:extLst>
              <a:ext uri="{FF2B5EF4-FFF2-40B4-BE49-F238E27FC236}">
                <a16:creationId xmlns:a16="http://schemas.microsoft.com/office/drawing/2014/main" id="{A7CDCA53-398E-4692-9DAA-D559C7F19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27" name="그래픽 26" descr="대상">
            <a:extLst>
              <a:ext uri="{FF2B5EF4-FFF2-40B4-BE49-F238E27FC236}">
                <a16:creationId xmlns:a16="http://schemas.microsoft.com/office/drawing/2014/main" id="{CD121CE0-F359-4A20-8C3A-12736DFE7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9C50C-8302-45F5-86D3-DB7C53B690BB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D0B27-8E0B-4AC5-A9D3-D2BD0F3A7B25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/>
                </a:solidFill>
              </a:rPr>
              <a:t>       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6714A3-1E16-4FDE-A5C9-EAD54DC3D2E7}"/>
              </a:ext>
            </a:extLst>
          </p:cNvPr>
          <p:cNvSpPr txBox="1"/>
          <p:nvPr/>
        </p:nvSpPr>
        <p:spPr>
          <a:xfrm>
            <a:off x="6256168" y="3806096"/>
            <a:ext cx="29849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5EB70-E2A0-49C2-B12C-B557FCF6923C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101A9FB-CCBA-4C43-BF38-3A6381E895DF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CFCCA3-2B09-447F-AED7-178F0C1429F6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8" name="그래픽 67" descr="스톱워치">
            <a:extLst>
              <a:ext uri="{FF2B5EF4-FFF2-40B4-BE49-F238E27FC236}">
                <a16:creationId xmlns:a16="http://schemas.microsoft.com/office/drawing/2014/main" id="{891C27EB-2E13-41C6-AE89-716DEE096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5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D6364CC-39A6-449E-944E-C7499AB81692}"/>
              </a:ext>
            </a:extLst>
          </p:cNvPr>
          <p:cNvSpPr txBox="1"/>
          <p:nvPr/>
        </p:nvSpPr>
        <p:spPr>
          <a:xfrm>
            <a:off x="671665" y="570616"/>
            <a:ext cx="20508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169F88-6582-4495-AC19-84DBC5856B8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124A23-D60C-402A-A7FA-102EBEF40586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28413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F419DB-8255-4969-8C00-ABC3B5FE5E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59459" y="3533377"/>
            <a:ext cx="0" cy="25719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81DD1-0DF7-4CEE-A619-8A1EF1CFE4C9}"/>
              </a:ext>
            </a:extLst>
          </p:cNvPr>
          <p:cNvSpPr txBox="1"/>
          <p:nvPr/>
        </p:nvSpPr>
        <p:spPr>
          <a:xfrm>
            <a:off x="6830308" y="2937024"/>
            <a:ext cx="106254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rgbClr val="C00000"/>
                </a:solidFill>
                <a:latin typeface="+mn-ea"/>
              </a:rPr>
              <a:t>256 / min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C528CC-D5A7-40B6-BA69-F1DB91BBBF14}"/>
              </a:ext>
            </a:extLst>
          </p:cNvPr>
          <p:cNvCxnSpPr>
            <a:cxnSpLocks/>
          </p:cNvCxnSpPr>
          <p:nvPr/>
        </p:nvCxnSpPr>
        <p:spPr>
          <a:xfrm>
            <a:off x="0" y="3533377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FB0427-0D5C-429E-A1DE-F94F7718C657}"/>
              </a:ext>
            </a:extLst>
          </p:cNvPr>
          <p:cNvCxnSpPr>
            <a:cxnSpLocks/>
          </p:cNvCxnSpPr>
          <p:nvPr/>
        </p:nvCxnSpPr>
        <p:spPr>
          <a:xfrm>
            <a:off x="4" y="6260451"/>
            <a:ext cx="1054882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CBC0F3-6FC2-4C7D-A052-F2F5FE4BCA35}"/>
              </a:ext>
            </a:extLst>
          </p:cNvPr>
          <p:cNvCxnSpPr>
            <a:cxnSpLocks/>
          </p:cNvCxnSpPr>
          <p:nvPr/>
        </p:nvCxnSpPr>
        <p:spPr>
          <a:xfrm>
            <a:off x="10548828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243996-8FF8-4102-B548-F171F9517EB6}"/>
              </a:ext>
            </a:extLst>
          </p:cNvPr>
          <p:cNvCxnSpPr>
            <a:cxnSpLocks/>
          </p:cNvCxnSpPr>
          <p:nvPr/>
        </p:nvCxnSpPr>
        <p:spPr>
          <a:xfrm>
            <a:off x="1820834" y="3533377"/>
            <a:ext cx="0" cy="27270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5C80BA-DBA9-45F8-B6FC-EA59C303B9A8}"/>
              </a:ext>
            </a:extLst>
          </p:cNvPr>
          <p:cNvCxnSpPr>
            <a:cxnSpLocks/>
          </p:cNvCxnSpPr>
          <p:nvPr/>
        </p:nvCxnSpPr>
        <p:spPr>
          <a:xfrm>
            <a:off x="6900048" y="3239549"/>
            <a:ext cx="9702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ACB18-5E29-48F0-9945-ADD32BD78F90}"/>
              </a:ext>
            </a:extLst>
          </p:cNvPr>
          <p:cNvSpPr txBox="1"/>
          <p:nvPr/>
        </p:nvSpPr>
        <p:spPr>
          <a:xfrm>
            <a:off x="4312075" y="2933849"/>
            <a:ext cx="97060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1" b="1" dirty="0">
                <a:solidFill>
                  <a:schemeClr val="accent6"/>
                </a:solidFill>
                <a:latin typeface="+mn-ea"/>
              </a:rPr>
              <a:t>100 %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C7FC0A-A75E-4880-919B-F986C3711456}"/>
              </a:ext>
            </a:extLst>
          </p:cNvPr>
          <p:cNvCxnSpPr>
            <a:cxnSpLocks/>
          </p:cNvCxnSpPr>
          <p:nvPr/>
        </p:nvCxnSpPr>
        <p:spPr>
          <a:xfrm>
            <a:off x="4387666" y="3236376"/>
            <a:ext cx="85076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로켓">
            <a:extLst>
              <a:ext uri="{FF2B5EF4-FFF2-40B4-BE49-F238E27FC236}">
                <a16:creationId xmlns:a16="http://schemas.microsoft.com/office/drawing/2014/main" id="{A395D1A0-3719-4C6C-9BB3-67327773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7264" y="2265524"/>
            <a:ext cx="695794" cy="695794"/>
          </a:xfrm>
          <a:prstGeom prst="rect">
            <a:avLst/>
          </a:prstGeom>
        </p:spPr>
      </p:pic>
      <p:pic>
        <p:nvPicPr>
          <p:cNvPr id="17" name="그래픽 16" descr="대상">
            <a:extLst>
              <a:ext uri="{FF2B5EF4-FFF2-40B4-BE49-F238E27FC236}">
                <a16:creationId xmlns:a16="http://schemas.microsoft.com/office/drawing/2014/main" id="{68FFFB1E-3F57-4E23-BA9E-305F7E03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986" y="2238707"/>
            <a:ext cx="695794" cy="69579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5C7F2-321D-4A10-A7DD-9DD1346437C1}"/>
              </a:ext>
            </a:extLst>
          </p:cNvPr>
          <p:cNvSpPr/>
          <p:nvPr/>
        </p:nvSpPr>
        <p:spPr>
          <a:xfrm>
            <a:off x="5749905" y="6105325"/>
            <a:ext cx="619108" cy="313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Good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FA065-96F1-4726-A08D-DE4E7F41AA7E}"/>
              </a:ext>
            </a:extLst>
          </p:cNvPr>
          <p:cNvSpPr txBox="1"/>
          <p:nvPr/>
        </p:nvSpPr>
        <p:spPr>
          <a:xfrm>
            <a:off x="2015694" y="3806096"/>
            <a:ext cx="298493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if 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nullptr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sInstance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b="1" dirty="0">
                <a:solidFill>
                  <a:schemeClr val="accent4"/>
                </a:solidFill>
              </a:rPr>
              <a:t>return </a:t>
            </a:r>
            <a:r>
              <a:rPr lang="en-US" altLang="ko-KR" sz="1200" b="1" dirty="0" err="1">
                <a:solidFill>
                  <a:schemeClr val="accent4"/>
                </a:solidFill>
              </a:rPr>
              <a:t>sInstance</a:t>
            </a:r>
            <a:r>
              <a:rPr lang="en-US" altLang="ko-KR" sz="1200" b="1" dirty="0">
                <a:solidFill>
                  <a:schemeClr val="accent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8D45C-0051-487E-9B0E-2C91757CDB29}"/>
              </a:ext>
            </a:extLst>
          </p:cNvPr>
          <p:cNvSpPr txBox="1"/>
          <p:nvPr/>
        </p:nvSpPr>
        <p:spPr>
          <a:xfrm>
            <a:off x="6256169" y="3806096"/>
            <a:ext cx="2649488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Console* Console::Instance()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   if (</a:t>
            </a:r>
            <a:r>
              <a:rPr lang="en-US" altLang="ko-KR" sz="1200" dirty="0" err="1">
                <a:solidFill>
                  <a:srgbClr val="C00000"/>
                </a:solidFill>
              </a:rPr>
              <a:t>sInstance</a:t>
            </a:r>
            <a:r>
              <a:rPr lang="en-US" altLang="ko-KR" sz="1200" dirty="0">
                <a:solidFill>
                  <a:srgbClr val="C00000"/>
                </a:solidFill>
              </a:rPr>
              <a:t> = </a:t>
            </a:r>
            <a:r>
              <a:rPr lang="en-US" altLang="ko-KR" sz="1200" dirty="0" err="1">
                <a:solidFill>
                  <a:srgbClr val="C00000"/>
                </a:solidFill>
              </a:rPr>
              <a:t>nullptr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200" dirty="0" err="1">
                <a:solidFill>
                  <a:schemeClr val="accent6"/>
                </a:solidFill>
              </a:rPr>
              <a:t>sInstance</a:t>
            </a:r>
            <a:r>
              <a:rPr lang="en-US" altLang="ko-KR" sz="1200" dirty="0">
                <a:solidFill>
                  <a:schemeClr val="accent6"/>
                </a:solidFill>
              </a:rPr>
              <a:t> = new Console;</a:t>
            </a: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return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sInstan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F7A56-03CC-4140-95B5-E6C89C29E173}"/>
              </a:ext>
            </a:extLst>
          </p:cNvPr>
          <p:cNvSpPr txBox="1"/>
          <p:nvPr/>
        </p:nvSpPr>
        <p:spPr>
          <a:xfrm>
            <a:off x="4268176" y="1422098"/>
            <a:ext cx="3687266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-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C864764-88DD-4D02-A478-8EBDADD356F1}"/>
              </a:ext>
            </a:extLst>
          </p:cNvPr>
          <p:cNvCxnSpPr>
            <a:cxnSpLocks/>
          </p:cNvCxnSpPr>
          <p:nvPr/>
        </p:nvCxnSpPr>
        <p:spPr>
          <a:xfrm>
            <a:off x="3752853" y="1951747"/>
            <a:ext cx="45304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E4CAEA-858E-4220-B6C3-2E9960C9BDAC}"/>
              </a:ext>
            </a:extLst>
          </p:cNvPr>
          <p:cNvSpPr txBox="1"/>
          <p:nvPr/>
        </p:nvSpPr>
        <p:spPr>
          <a:xfrm>
            <a:off x="4287225" y="536036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4" name="그래픽 23" descr="스톱워치">
            <a:extLst>
              <a:ext uri="{FF2B5EF4-FFF2-40B4-BE49-F238E27FC236}">
                <a16:creationId xmlns:a16="http://schemas.microsoft.com/office/drawing/2014/main" id="{1361D386-38AF-446F-9E0D-92DD01FFC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566" y="761880"/>
            <a:ext cx="507860" cy="50786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BA81134-C192-46C6-B1CC-FA1E71A84233}"/>
              </a:ext>
            </a:extLst>
          </p:cNvPr>
          <p:cNvGrpSpPr/>
          <p:nvPr/>
        </p:nvGrpSpPr>
        <p:grpSpPr>
          <a:xfrm>
            <a:off x="7956760" y="2149709"/>
            <a:ext cx="1652400" cy="1225248"/>
            <a:chOff x="7956761" y="2149709"/>
            <a:chExt cx="1653660" cy="12252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38D183-68D6-4EB6-AB8C-819F01AB1D9F}"/>
                </a:ext>
              </a:extLst>
            </p:cNvPr>
            <p:cNvSpPr/>
            <p:nvPr/>
          </p:nvSpPr>
          <p:spPr>
            <a:xfrm>
              <a:off x="7956761" y="2149709"/>
              <a:ext cx="165366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94ACCE-EA66-4655-B730-E3284D996D62}"/>
                </a:ext>
              </a:extLst>
            </p:cNvPr>
            <p:cNvSpPr/>
            <p:nvPr/>
          </p:nvSpPr>
          <p:spPr>
            <a:xfrm>
              <a:off x="7956761" y="2421622"/>
              <a:ext cx="1653659" cy="953335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EED86-D1E0-40BB-ABA9-5554B60D5334}"/>
              </a:ext>
            </a:extLst>
          </p:cNvPr>
          <p:cNvSpPr/>
          <p:nvPr/>
        </p:nvSpPr>
        <p:spPr>
          <a:xfrm>
            <a:off x="6774019" y="2149713"/>
            <a:ext cx="1181423" cy="12252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096134-D34E-4573-B621-2EAC8E9330EE}"/>
              </a:ext>
            </a:extLst>
          </p:cNvPr>
          <p:cNvSpPr/>
          <p:nvPr/>
        </p:nvSpPr>
        <p:spPr>
          <a:xfrm>
            <a:off x="1947141" y="3793485"/>
            <a:ext cx="2440525" cy="210248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AE89C6-C283-4E7A-B806-F96A6452ADFB}"/>
              </a:ext>
            </a:extLst>
          </p:cNvPr>
          <p:cNvGrpSpPr/>
          <p:nvPr/>
        </p:nvGrpSpPr>
        <p:grpSpPr>
          <a:xfrm>
            <a:off x="8663792" y="3844056"/>
            <a:ext cx="1652402" cy="1188781"/>
            <a:chOff x="8663792" y="3844056"/>
            <a:chExt cx="1652402" cy="11887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F8D96D-E8E4-44BF-A13D-67E9D682B4E1}"/>
                </a:ext>
              </a:extLst>
            </p:cNvPr>
            <p:cNvSpPr/>
            <p:nvPr/>
          </p:nvSpPr>
          <p:spPr>
            <a:xfrm>
              <a:off x="8663792" y="3844056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7C4E98-BBF9-4192-99CC-54972074B368}"/>
                </a:ext>
              </a:extLst>
            </p:cNvPr>
            <p:cNvSpPr/>
            <p:nvPr/>
          </p:nvSpPr>
          <p:spPr>
            <a:xfrm>
              <a:off x="8663794" y="4115969"/>
              <a:ext cx="1652400" cy="91686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B810F6-9324-4C4B-AA59-2EF78A7FD63B}"/>
              </a:ext>
            </a:extLst>
          </p:cNvPr>
          <p:cNvSpPr/>
          <p:nvPr/>
        </p:nvSpPr>
        <p:spPr>
          <a:xfrm>
            <a:off x="6256164" y="3844055"/>
            <a:ext cx="2407622" cy="11887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E10C2D-0B7F-40EF-B77E-375EAFB826F2}"/>
              </a:ext>
            </a:extLst>
          </p:cNvPr>
          <p:cNvGrpSpPr/>
          <p:nvPr/>
        </p:nvGrpSpPr>
        <p:grpSpPr>
          <a:xfrm>
            <a:off x="4387666" y="3793922"/>
            <a:ext cx="1467601" cy="693561"/>
            <a:chOff x="4387666" y="3793922"/>
            <a:chExt cx="1467601" cy="69356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B517F9C-FD00-41EA-BC92-F39DB919960D}"/>
                </a:ext>
              </a:extLst>
            </p:cNvPr>
            <p:cNvSpPr/>
            <p:nvPr/>
          </p:nvSpPr>
          <p:spPr>
            <a:xfrm>
              <a:off x="4387666" y="3793922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669254-EA02-477F-9FBF-995BF841587A}"/>
                </a:ext>
              </a:extLst>
            </p:cNvPr>
            <p:cNvSpPr/>
            <p:nvPr/>
          </p:nvSpPr>
          <p:spPr>
            <a:xfrm>
              <a:off x="4387666" y="4088209"/>
              <a:ext cx="1467600" cy="399274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C8C0B7-7DF8-40B5-BF23-22FC34A88EAD}"/>
              </a:ext>
            </a:extLst>
          </p:cNvPr>
          <p:cNvGrpSpPr/>
          <p:nvPr/>
        </p:nvGrpSpPr>
        <p:grpSpPr>
          <a:xfrm>
            <a:off x="4387666" y="4490787"/>
            <a:ext cx="1467601" cy="696865"/>
            <a:chOff x="4387666" y="4490787"/>
            <a:chExt cx="1467601" cy="6968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F339F-D818-4A4A-A7FF-90D1F28AD5DD}"/>
                </a:ext>
              </a:extLst>
            </p:cNvPr>
            <p:cNvSpPr/>
            <p:nvPr/>
          </p:nvSpPr>
          <p:spPr>
            <a:xfrm>
              <a:off x="4387666" y="4490787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179FEC-98DA-4AD9-B94F-8C49B4A0461B}"/>
                </a:ext>
              </a:extLst>
            </p:cNvPr>
            <p:cNvSpPr/>
            <p:nvPr/>
          </p:nvSpPr>
          <p:spPr>
            <a:xfrm>
              <a:off x="4387666" y="4785074"/>
              <a:ext cx="1467600" cy="4025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02FF04-840C-46B4-A840-00046BE121CB}"/>
              </a:ext>
            </a:extLst>
          </p:cNvPr>
          <p:cNvGrpSpPr/>
          <p:nvPr/>
        </p:nvGrpSpPr>
        <p:grpSpPr>
          <a:xfrm>
            <a:off x="4387666" y="5190956"/>
            <a:ext cx="1467601" cy="705015"/>
            <a:chOff x="4387666" y="5190956"/>
            <a:chExt cx="1467601" cy="7050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8C35E4-B651-4AEA-AE07-FADB7AADC140}"/>
                </a:ext>
              </a:extLst>
            </p:cNvPr>
            <p:cNvSpPr/>
            <p:nvPr/>
          </p:nvSpPr>
          <p:spPr>
            <a:xfrm>
              <a:off x="4387666" y="5190956"/>
              <a:ext cx="1467601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F68B81-AFE6-4C13-A16D-A5BA47C32543}"/>
                </a:ext>
              </a:extLst>
            </p:cNvPr>
            <p:cNvSpPr/>
            <p:nvPr/>
          </p:nvSpPr>
          <p:spPr>
            <a:xfrm>
              <a:off x="4387666" y="5485243"/>
              <a:ext cx="1467600" cy="41072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ED7478C-7EEC-45CD-89D4-14999EF57129}"/>
              </a:ext>
            </a:extLst>
          </p:cNvPr>
          <p:cNvGrpSpPr/>
          <p:nvPr/>
        </p:nvGrpSpPr>
        <p:grpSpPr>
          <a:xfrm>
            <a:off x="8663792" y="5241767"/>
            <a:ext cx="1652402" cy="654204"/>
            <a:chOff x="8663792" y="5241767"/>
            <a:chExt cx="1652402" cy="65420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4FC3A1-BE7D-4426-91B9-2D5AD8580452}"/>
                </a:ext>
              </a:extLst>
            </p:cNvPr>
            <p:cNvSpPr/>
            <p:nvPr/>
          </p:nvSpPr>
          <p:spPr>
            <a:xfrm>
              <a:off x="8663792" y="5241767"/>
              <a:ext cx="1652400" cy="27111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98E88A8-A174-46F4-B12F-91E3B996C482}"/>
                </a:ext>
              </a:extLst>
            </p:cNvPr>
            <p:cNvSpPr/>
            <p:nvPr/>
          </p:nvSpPr>
          <p:spPr>
            <a:xfrm>
              <a:off x="8663794" y="5513680"/>
              <a:ext cx="1652400" cy="3822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538D20-065C-448D-8AF2-D80AA1FEAC91}"/>
              </a:ext>
            </a:extLst>
          </p:cNvPr>
          <p:cNvSpPr/>
          <p:nvPr/>
        </p:nvSpPr>
        <p:spPr>
          <a:xfrm>
            <a:off x="6256164" y="5237722"/>
            <a:ext cx="2407622" cy="6582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4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7C51C-34B9-4BA5-9FD3-D9F2EF4605C2}"/>
              </a:ext>
            </a:extLst>
          </p:cNvPr>
          <p:cNvSpPr txBox="1"/>
          <p:nvPr/>
        </p:nvSpPr>
        <p:spPr>
          <a:xfrm>
            <a:off x="671663" y="476210"/>
            <a:ext cx="35479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70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클래스를 자세히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70876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명세서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7" y="3931712"/>
            <a:ext cx="388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프로그램의 기능을 살펴봅니다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29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명세서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293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“Code-Slayer”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실행합니다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6" y="4751894"/>
            <a:ext cx="3081834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EC7F61-44E0-4D5F-AE22-1C5C4424C616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57416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0702A1-45B9-4524-9E13-8EB7EA9CAAE8}"/>
              </a:ext>
            </a:extLst>
          </p:cNvPr>
          <p:cNvCxnSpPr>
            <a:cxnSpLocks/>
          </p:cNvCxnSpPr>
          <p:nvPr/>
        </p:nvCxnSpPr>
        <p:spPr>
          <a:xfrm>
            <a:off x="593120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4D17E-F218-4CF9-9069-6FDE9BC2FAFA}"/>
              </a:ext>
            </a:extLst>
          </p:cNvPr>
          <p:cNvSpPr/>
          <p:nvPr/>
        </p:nvSpPr>
        <p:spPr>
          <a:xfrm>
            <a:off x="5573323" y="1428115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그림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C2269-D665-41B6-A88A-35294B026A01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71061E-544F-476F-AAF6-0F568D17B234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1EC2F3F9-23E1-4AF2-AC52-A00D427E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2" y="3316156"/>
            <a:ext cx="4122645" cy="283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E2D4E1-05C6-4157-8366-FB5A85F1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614438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25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2978F4-BE1C-42A8-9E10-46DF6DB0129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2C29072-CD55-4E05-BE1C-11E549CCA118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C0BF56D-96CC-4090-B821-F1128F7550DD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F6C57E4-EF0F-47EF-9337-0A25D1B47571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AAE9A73-DA56-4181-9D0E-882C82E6FB94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9905F2F-1AD2-456A-8725-8FF01A4E873E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D3B0FC-F2BA-435C-8879-2FC375FCC9E6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47AC63D-71C3-4AEF-8AA3-E29EFA7E2DD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D6D416-7537-432A-B0A7-71CDB0726CC9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15056F-35CE-4F39-BB1A-6AE1BE271BC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526FEB7-8015-43BB-AB27-BA1102CA4B2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BA0D946-EBE8-4BF4-85D7-8CDE195514D5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1E04018-EA7B-4435-8383-F20116C67E19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0A0625-F504-4653-9C24-F9F002A4AAC4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82D347D-644C-466E-ADB5-FCFA50564F6D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2F0342A-00DE-45D1-92E4-13AFA40F0239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2661ED-AE70-4B4F-97DE-2FDAC1820C92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D11E4D-710C-401D-AF0E-F29EE156E104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981267-4E9D-4F37-8467-0BF3284FB964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FEA3EC-7F0C-44CD-BE37-29EAA28CC12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17B734-3C60-4869-9702-05A807F9A6EB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30A1EB-6AA4-4131-8ECF-41CE8895F7A4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CCB625-8268-412E-B7F4-B0779BCCEAB5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E41594-D7AF-41DB-87F4-9BF8DECE3160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757033-9912-4E8C-8009-23B038AFEFF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5F6026-66C9-409F-9B5E-FC266E574C0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6293C8A2-E734-4C4B-9F8A-82EF198ED96F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1FEE583-4715-4425-8CEE-95426B9408B0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BCF08C8-8A71-4617-8D14-3BC11E18C146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23F832A-B7E0-44C9-ACF7-637BE532D23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D084162-D354-4FD4-B006-73BDFD3CD5E8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0A82CA9-E06A-4F0C-8B90-154EE157041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EDC91E-DB2D-4DF6-BB1F-57F86670F02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1F038AF-06C5-437B-82D8-EA84325A0A31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60D654D-DA8D-4196-A5C1-15FF0FC4FDBF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F62177E-B47D-4622-B796-2F5FF3BB2CF9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655B19-155F-433E-874C-995CF821ABD7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BE16828-9859-4CE5-B2AE-EAA21DB9E402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AFBA27D-A0EB-4681-A51C-CFAEB9993004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2786A7C-DA89-4D1A-96AF-476DF8FC4B7D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23211B2-CD60-42F9-8002-9B7B3AEB9717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0A8BD67-6AB8-44A6-AF34-476235644782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E8926FA-827E-47D7-A2EF-3DBC5A6DE171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55DE496-948A-4D32-BB05-561894C6B0E3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34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5" y="1124689"/>
            <a:ext cx="3615657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프레임워크 개발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5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EBA2EEB-16D5-4790-93AB-FF7C70DCB70F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CCCA089-F052-4DD2-8C39-A57A8CA3889A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프로그램을 관리합니다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 페이지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메인 루프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페이지 실행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필요한 클래스 생성 및 소멸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전반적으로 관리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프로그램 제어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프로그램을 종료할 때까지 기능 순회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원하는 기능을 실행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요청한 기능 호출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 루프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65CD89-A47A-43A4-89F3-A38BE251447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" name="그래픽 2" descr="거듭제곱">
            <a:extLst>
              <a:ext uri="{FF2B5EF4-FFF2-40B4-BE49-F238E27FC236}">
                <a16:creationId xmlns:a16="http://schemas.microsoft.com/office/drawing/2014/main" id="{A83048D6-7625-403D-A6A0-948A132FF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" name="그래픽 4" descr="화살표가 있는 원">
            <a:extLst>
              <a:ext uri="{FF2B5EF4-FFF2-40B4-BE49-F238E27FC236}">
                <a16:creationId xmlns:a16="http://schemas.microsoft.com/office/drawing/2014/main" id="{F72A0850-447C-43A8-86B4-DBCE21E6E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BCB9B0C-440D-4AE0-94E4-FE0B0DEB5417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FC2DEA1-FD22-4BC1-A84D-6F79ED256CB1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B917-08FD-46BE-9BA4-7CB6A42E88E7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82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60A1D-F5CC-448E-8DD1-AB335C3BDA58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F4617D0-4198-49CC-AE96-433AE748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37877" y="2047717"/>
            <a:ext cx="2572622" cy="448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21338B5-9A07-4953-81C1-7E2E4A09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629" y="2047717"/>
            <a:ext cx="3022160" cy="2509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9" name="그래픽 28" descr="거듭제곱">
            <a:extLst>
              <a:ext uri="{FF2B5EF4-FFF2-40B4-BE49-F238E27FC236}">
                <a16:creationId xmlns:a16="http://schemas.microsoft.com/office/drawing/2014/main" id="{71DE8869-B794-4EFC-921B-3D9DDC442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60240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화살표가 있는 원">
            <a:extLst>
              <a:ext uri="{FF2B5EF4-FFF2-40B4-BE49-F238E27FC236}">
                <a16:creationId xmlns:a16="http://schemas.microsoft.com/office/drawing/2014/main" id="{6C27D051-C21B-455F-AC94-CB702F61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8058150" y="2595086"/>
            <a:ext cx="0" cy="3459551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4515106" y="2513136"/>
            <a:ext cx="0" cy="1811726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9D64A1-438F-4602-8B43-CF0B4E46C825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0AB68D-EE24-419C-8001-71B63DB0B400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35403C5-049F-4B63-AC3F-0E3298562B86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1FA2CC-DABC-41E0-868A-B269FC0E9960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8B469-6084-4EF8-8706-7028DCBB0704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82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4D6444E-1C43-47AB-9674-8B3E0A2E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877" y="2047717"/>
            <a:ext cx="2572622" cy="4480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74C7F1-FE20-4645-8549-6FFA7A73C3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372629" y="2047717"/>
            <a:ext cx="3022160" cy="2509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60A1D-F5CC-448E-8DD1-AB335C3BDA58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9" name="그래픽 28" descr="거듭제곱">
            <a:extLst>
              <a:ext uri="{FF2B5EF4-FFF2-40B4-BE49-F238E27FC236}">
                <a16:creationId xmlns:a16="http://schemas.microsoft.com/office/drawing/2014/main" id="{71DE8869-B794-4EFC-921B-3D9DDC4424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1643" y="2664560"/>
            <a:ext cx="787859" cy="787859"/>
          </a:xfrm>
          <a:prstGeom prst="rect">
            <a:avLst/>
          </a:prstGeom>
        </p:spPr>
      </p:pic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60240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화살표가 있는 원">
            <a:extLst>
              <a:ext uri="{FF2B5EF4-FFF2-40B4-BE49-F238E27FC236}">
                <a16:creationId xmlns:a16="http://schemas.microsoft.com/office/drawing/2014/main" id="{6C27D051-C21B-455F-AC94-CB702F61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9062" y="4728436"/>
            <a:ext cx="914400" cy="914400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9D64A1-438F-4602-8B43-CF0B4E46C825}"/>
              </a:ext>
            </a:extLst>
          </p:cNvPr>
          <p:cNvCxnSpPr>
            <a:cxnSpLocks/>
          </p:cNvCxnSpPr>
          <p:nvPr/>
        </p:nvCxnSpPr>
        <p:spPr>
          <a:xfrm>
            <a:off x="980161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B0AB68D-EE24-419C-8001-71B63DB0B400}"/>
              </a:ext>
            </a:extLst>
          </p:cNvPr>
          <p:cNvCxnSpPr>
            <a:cxnSpLocks/>
          </p:cNvCxnSpPr>
          <p:nvPr/>
        </p:nvCxnSpPr>
        <p:spPr>
          <a:xfrm>
            <a:off x="1151591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35403C5-049F-4B63-AC3F-0E3298562B86}"/>
              </a:ext>
            </a:extLst>
          </p:cNvPr>
          <p:cNvGrpSpPr/>
          <p:nvPr/>
        </p:nvGrpSpPr>
        <p:grpSpPr>
          <a:xfrm>
            <a:off x="9473386" y="330257"/>
            <a:ext cx="2316019" cy="852213"/>
            <a:chOff x="3725648" y="1935621"/>
            <a:chExt cx="2316019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81FA2CC-DABC-41E0-868A-B269FC0E9960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8B469-6084-4EF8-8706-7028DCBB0704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6F0563-32C5-4BB9-A2A5-4BCBE8CBB071}"/>
              </a:ext>
            </a:extLst>
          </p:cNvPr>
          <p:cNvCxnSpPr>
            <a:cxnSpLocks/>
          </p:cNvCxnSpPr>
          <p:nvPr/>
        </p:nvCxnSpPr>
        <p:spPr>
          <a:xfrm>
            <a:off x="4515106" y="2513136"/>
            <a:ext cx="0" cy="1811726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C05E936-FEDD-47EC-903E-3339C4558691}"/>
              </a:ext>
            </a:extLst>
          </p:cNvPr>
          <p:cNvCxnSpPr>
            <a:cxnSpLocks/>
          </p:cNvCxnSpPr>
          <p:nvPr/>
        </p:nvCxnSpPr>
        <p:spPr>
          <a:xfrm>
            <a:off x="8058150" y="2595086"/>
            <a:ext cx="0" cy="3459551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4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프레임워크 개발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65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메인 메뉴를 출력하고 사용자의 입력을 받습니다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지원하는 기능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기능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종료 선택지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메인 메뉴 기능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메뉴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선택지 중 원하는 기능을 선택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입력을 프로그램 관리자로 반환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호출한 기능 실행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다음 기능 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76C24-95E3-4747-90B1-C963FE38FF21}"/>
              </a:ext>
            </a:extLst>
          </p:cNvPr>
          <p:cNvSpPr txBox="1"/>
          <p:nvPr/>
        </p:nvSpPr>
        <p:spPr>
          <a:xfrm>
            <a:off x="671665" y="570616"/>
            <a:ext cx="3928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FBC302-D54F-4E29-B370-47F628D4B594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0FEEAB-80CE-4514-B459-E7DDADE93A55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170125-AF65-4DBC-85C1-2CA271EAD662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6" name="그래픽 5" descr="목록">
            <a:extLst>
              <a:ext uri="{FF2B5EF4-FFF2-40B4-BE49-F238E27FC236}">
                <a16:creationId xmlns:a16="http://schemas.microsoft.com/office/drawing/2014/main" id="{3A85757E-9C46-42E2-84A5-60975BF2F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래픽 54" descr="과녁">
            <a:extLst>
              <a:ext uri="{FF2B5EF4-FFF2-40B4-BE49-F238E27FC236}">
                <a16:creationId xmlns:a16="http://schemas.microsoft.com/office/drawing/2014/main" id="{5A74F412-C6DA-4A05-81F8-728A4F2AB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6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090BC26-C01A-43D3-9F1D-BF9AF6D0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042" y="1904592"/>
            <a:ext cx="3094373" cy="2744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7137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C73DE5F9-7B07-495F-97DD-B58A5EB4E62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71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4">
            <a:extLst>
              <a:ext uri="{FF2B5EF4-FFF2-40B4-BE49-F238E27FC236}">
                <a16:creationId xmlns:a16="http://schemas.microsoft.com/office/drawing/2014/main" id="{B08C25AF-7520-4A6F-AA0C-DE008673592A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5BAE232-B6FA-4D2A-913A-6005F958BBAA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56621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id="{258C2D3F-D3E2-445A-8F09-B6B9E8A9A39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D708E5B3-BFCF-44D9-9AB0-FDA452FC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29" name="그래픽 28" descr="목록">
            <a:extLst>
              <a:ext uri="{FF2B5EF4-FFF2-40B4-BE49-F238E27FC236}">
                <a16:creationId xmlns:a16="http://schemas.microsoft.com/office/drawing/2014/main" id="{CEF831D3-6FB8-477C-99D5-7879CE573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42C02-F680-4B08-A995-E86644B3D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7556828" y="1904592"/>
            <a:ext cx="2325649" cy="42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B6D4B8-EC14-4AAB-87FA-040CCB655847}"/>
              </a:ext>
            </a:extLst>
          </p:cNvPr>
          <p:cNvCxnSpPr>
            <a:cxnSpLocks/>
          </p:cNvCxnSpPr>
          <p:nvPr/>
        </p:nvCxnSpPr>
        <p:spPr>
          <a:xfrm>
            <a:off x="7696200" y="2714625"/>
            <a:ext cx="0" cy="3267075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FDEDF3-D62F-4420-9E4F-AA50AF68C8CA}"/>
              </a:ext>
            </a:extLst>
          </p:cNvPr>
          <p:cNvCxnSpPr>
            <a:cxnSpLocks/>
          </p:cNvCxnSpPr>
          <p:nvPr/>
        </p:nvCxnSpPr>
        <p:spPr>
          <a:xfrm>
            <a:off x="4305300" y="2047875"/>
            <a:ext cx="0" cy="2447925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40E4AB-8CC8-4CA3-A66E-6BBE7222C59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0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090BC26-C01A-43D3-9F1D-BF9AF6D0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19042" y="1904592"/>
            <a:ext cx="3094373" cy="2744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7137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MainMenu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C73DE5F9-7B07-495F-97DD-B58A5EB4E62E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71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4">
            <a:extLst>
              <a:ext uri="{FF2B5EF4-FFF2-40B4-BE49-F238E27FC236}">
                <a16:creationId xmlns:a16="http://schemas.microsoft.com/office/drawing/2014/main" id="{B08C25AF-7520-4A6F-AA0C-DE008673592A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5BAE232-B6FA-4D2A-913A-6005F958BBAA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56621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id="{258C2D3F-D3E2-445A-8F09-B6B9E8A9A39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D708E5B3-BFCF-44D9-9AB0-FDA452FCF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7423" y="4706366"/>
            <a:ext cx="914400" cy="914400"/>
          </a:xfrm>
          <a:prstGeom prst="rect">
            <a:avLst/>
          </a:prstGeom>
        </p:spPr>
      </p:pic>
      <p:pic>
        <p:nvPicPr>
          <p:cNvPr id="29" name="그래픽 28" descr="목록">
            <a:extLst>
              <a:ext uri="{FF2B5EF4-FFF2-40B4-BE49-F238E27FC236}">
                <a16:creationId xmlns:a16="http://schemas.microsoft.com/office/drawing/2014/main" id="{CEF831D3-6FB8-477C-99D5-7879CE573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2839" y="2641198"/>
            <a:ext cx="886064" cy="88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42C02-F680-4B08-A995-E86644B3D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828" y="1904592"/>
            <a:ext cx="2325649" cy="4206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B6D4B8-EC14-4AAB-87FA-040CCB655847}"/>
              </a:ext>
            </a:extLst>
          </p:cNvPr>
          <p:cNvCxnSpPr>
            <a:cxnSpLocks/>
          </p:cNvCxnSpPr>
          <p:nvPr/>
        </p:nvCxnSpPr>
        <p:spPr>
          <a:xfrm>
            <a:off x="7696200" y="2714625"/>
            <a:ext cx="0" cy="3267075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FDEDF3-D62F-4420-9E4F-AA50AF68C8CA}"/>
              </a:ext>
            </a:extLst>
          </p:cNvPr>
          <p:cNvCxnSpPr>
            <a:cxnSpLocks/>
          </p:cNvCxnSpPr>
          <p:nvPr/>
        </p:nvCxnSpPr>
        <p:spPr>
          <a:xfrm>
            <a:off x="4305300" y="2047875"/>
            <a:ext cx="0" cy="2447925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31CEE7-737C-4BF9-A22C-29240B589F8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6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발표 주제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C++</a:t>
              </a:r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 타자 연습 프로그램</a:t>
              </a:r>
              <a:endParaRPr lang="en-US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Framework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70788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화살표가 있는 원">
            <a:extLst>
              <a:ext uri="{FF2B5EF4-FFF2-40B4-BE49-F238E27FC236}">
                <a16:creationId xmlns:a16="http://schemas.microsoft.com/office/drawing/2014/main" id="{8B1D5347-CA6D-4DBC-9C04-BABB2AC1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3022" y="2576466"/>
            <a:ext cx="983027" cy="983027"/>
          </a:xfrm>
          <a:prstGeom prst="rect">
            <a:avLst/>
          </a:prstGeom>
        </p:spPr>
      </p:pic>
      <p:pic>
        <p:nvPicPr>
          <p:cNvPr id="28" name="그래픽 27" descr="과녁">
            <a:extLst>
              <a:ext uri="{FF2B5EF4-FFF2-40B4-BE49-F238E27FC236}">
                <a16:creationId xmlns:a16="http://schemas.microsoft.com/office/drawing/2014/main" id="{BC5E2A70-1F04-4D47-B67E-465BB22AD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599" y="471589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AA465FF-13CA-4F70-AD37-E567E3E01709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DFB609-444E-4D31-973C-B4AEA57826F3}"/>
              </a:ext>
            </a:extLst>
          </p:cNvPr>
          <p:cNvSpPr txBox="1"/>
          <p:nvPr/>
        </p:nvSpPr>
        <p:spPr>
          <a:xfrm>
            <a:off x="4542673" y="634887"/>
            <a:ext cx="23307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MainMenu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CCCA1-91ED-44B5-92D6-532E9F9A8A43}"/>
              </a:ext>
            </a:extLst>
          </p:cNvPr>
          <p:cNvSpPr txBox="1"/>
          <p:nvPr/>
        </p:nvSpPr>
        <p:spPr>
          <a:xfrm>
            <a:off x="4542673" y="932700"/>
            <a:ext cx="233073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ProgramManager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2E3E4-F086-46A3-B846-4E70BFB314CF}"/>
              </a:ext>
            </a:extLst>
          </p:cNvPr>
          <p:cNvSpPr txBox="1"/>
          <p:nvPr/>
        </p:nvSpPr>
        <p:spPr>
          <a:xfrm>
            <a:off x="671664" y="570616"/>
            <a:ext cx="3932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Framework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E33ED4-74F5-4D1D-9C8B-534C961879B9}"/>
              </a:ext>
            </a:extLst>
          </p:cNvPr>
          <p:cNvGrpSpPr/>
          <p:nvPr/>
        </p:nvGrpSpPr>
        <p:grpSpPr>
          <a:xfrm>
            <a:off x="10239139" y="327735"/>
            <a:ext cx="1362284" cy="852212"/>
            <a:chOff x="1542814" y="3645002"/>
            <a:chExt cx="1362284" cy="8522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C49B67-C53B-42B0-A6B1-C3AF5C123179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2B26F7C-EA17-4D22-A99F-C9C1EFDD60DD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659693E-6875-4410-B5EB-1203AAA9ABC0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9B403F-58C9-426E-8609-E5735392AD5A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2218116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42" name="그래픽 41" descr="과녁">
            <a:extLst>
              <a:ext uri="{FF2B5EF4-FFF2-40B4-BE49-F238E27FC236}">
                <a16:creationId xmlns:a16="http://schemas.microsoft.com/office/drawing/2014/main" id="{2D31EAE4-122B-4515-A92A-57242802E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5995" y="4715891"/>
            <a:ext cx="914400" cy="91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D5B0F7-2FFA-4D32-82B2-900083328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867" y="1962152"/>
            <a:ext cx="6430360" cy="4420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7175784" y="4281486"/>
            <a:ext cx="1257948" cy="137636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C0A950-4B6F-48E2-859B-DB16F307B269}"/>
              </a:ext>
            </a:extLst>
          </p:cNvPr>
          <p:cNvSpPr/>
          <p:nvPr/>
        </p:nvSpPr>
        <p:spPr>
          <a:xfrm>
            <a:off x="7986057" y="4611117"/>
            <a:ext cx="314325" cy="1513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화살표가 있는 원">
            <a:extLst>
              <a:ext uri="{FF2B5EF4-FFF2-40B4-BE49-F238E27FC236}">
                <a16:creationId xmlns:a16="http://schemas.microsoft.com/office/drawing/2014/main" id="{A2DB7388-DC24-40ED-B4A3-6FC9DDF2F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101" y="2576466"/>
            <a:ext cx="983027" cy="98302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24A2506-334E-4539-A1E6-17E5F3E7A18E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734D2-7F24-4112-ADD0-8E89F25D599C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70788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B6C1A0-7369-4382-9A3B-9ABF9C89F180}"/>
              </a:ext>
            </a:extLst>
          </p:cNvPr>
          <p:cNvSpPr txBox="1"/>
          <p:nvPr/>
        </p:nvSpPr>
        <p:spPr>
          <a:xfrm>
            <a:off x="4542673" y="634887"/>
            <a:ext cx="23307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MainMenu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07DFA-F674-4043-9DF9-3E1949B05F02}"/>
              </a:ext>
            </a:extLst>
          </p:cNvPr>
          <p:cNvSpPr txBox="1"/>
          <p:nvPr/>
        </p:nvSpPr>
        <p:spPr>
          <a:xfrm>
            <a:off x="4542673" y="932700"/>
            <a:ext cx="2330738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ProgramManager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0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93515-66DC-477D-9C21-9CF88EC73D92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F1A2FD-CAFF-4863-B23E-E516F474C15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37021E-554F-43CD-A819-7E8A7376FCA5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F6C671-8502-4B26-90CD-FA097E04244C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C27650-E8BE-422F-B14E-75E811C2CAC8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3D195B-C640-48A6-B5CE-5515D1B8044D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4CD500-AC57-4AC5-8CF3-927BE975BFFC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8D26C0-95F6-4546-82DA-2CE694E4C9B5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0114080-E7E2-473C-8B4C-E6CB9A372430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A392A37-BDA2-4A2A-89B6-9F23760B99EF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455B6CA-88E0-48DD-90CF-F5B652CB17D0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7170630-92AA-4F51-B41F-5E0A31B7E2CB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72CE9DD-A5B9-4E64-9DA9-6B7928E6F86C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7441BD9-0404-4A4C-B20E-037654537EB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C37A4B8-BF7A-4036-BAE1-68BF6947CAD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63C8AD-88B9-4F6F-B8CE-4D3E2C560C3C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F7CBC50-D03A-42EA-9CC0-2689C22AEC2A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639D9FE-FC2A-4AE1-858C-26886B8CBFAE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6C54588-7664-4EA6-81EF-3EC9F7DA9BD9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BA64C9E-57FA-4EF6-A037-13532F4F0E4D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689B74E-B8F7-400B-9670-696BEB51E162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480F632-17D0-4E59-AEE1-A3061D6500D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4D65A21-B1EB-414C-A094-FEA56F5AA7CA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7DB0319-5CD6-447B-A91E-0B6F4702A9FC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6855DD0-CA40-4461-95C1-83B9EBBF41B0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8E302CB-DE4F-43A5-9A95-15E731B4F4C7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68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2" y="569518"/>
            <a:ext cx="53185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CA5C3-EFAB-40C6-98BC-A90234AE9C4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B84ADF1-E74F-411D-AE06-732B3592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2" y="3316156"/>
            <a:ext cx="4122645" cy="283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FB03E2-65C7-443C-9FD2-65F877D9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33" y="614438"/>
            <a:ext cx="4122644" cy="2382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7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62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5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파생 클래스에서 공유하는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클래스에서 공유하는 변수 저장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클래스에서 사용하는 함수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유지보수 용이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6" y="2375853"/>
            <a:ext cx="241446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공통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프리셋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파일을 불러와 객체에 보관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파생 클래스인 타자 연습에서 재사용 가능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오버헤드 방지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텍스트 파일 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A6FC42-0F7D-4122-9333-E882AE72AFAB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F76B81-8951-4EE3-93FD-39CF97ACD80D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AA75A39-0C5B-4F64-B068-7D10DF982C45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CB221B8-144F-4D78-8921-E73EC1E9C2D7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순서도">
            <a:extLst>
              <a:ext uri="{FF2B5EF4-FFF2-40B4-BE49-F238E27FC236}">
                <a16:creationId xmlns:a16="http://schemas.microsoft.com/office/drawing/2014/main" id="{204F223F-7863-49FD-B70C-58384E540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7" name="그래픽 6" descr="모래시계">
            <a:extLst>
              <a:ext uri="{FF2B5EF4-FFF2-40B4-BE49-F238E27FC236}">
                <a16:creationId xmlns:a16="http://schemas.microsoft.com/office/drawing/2014/main" id="{43E34BE2-FC2A-4B1C-B310-6CDF4294C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5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AC4ADA1-F1AA-42A8-BD25-372E3C92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95566" y="3601164"/>
            <a:ext cx="2611245" cy="2579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8353E1-DCAE-407F-BD76-791819C7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22" y="1993586"/>
            <a:ext cx="2201653" cy="418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55480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4515106" y="3905250"/>
            <a:ext cx="0" cy="2164468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7582156" y="2286000"/>
            <a:ext cx="0" cy="3810000"/>
          </a:xfrm>
          <a:prstGeom prst="line">
            <a:avLst/>
          </a:prstGeom>
          <a:ln w="25400">
            <a:solidFill>
              <a:schemeClr val="accent5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442F0-D4B2-447C-9CE4-65B35EEDF27C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7EE80D-93D6-4B83-8421-C34C566AD549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C8E8225-3C53-45F5-9332-275327793F1E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718AF6-745E-46D5-A1EA-66E26E155C2D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14E1B2A-59F8-45F1-B85F-D2FFBADC23E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A946DB5-C72A-462F-A3D4-5E4582D1CBB3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pic>
        <p:nvPicPr>
          <p:cNvPr id="51" name="그래픽 50" descr="순서도">
            <a:extLst>
              <a:ext uri="{FF2B5EF4-FFF2-40B4-BE49-F238E27FC236}">
                <a16:creationId xmlns:a16="http://schemas.microsoft.com/office/drawing/2014/main" id="{275FE5D1-3197-4034-ACD0-309F0F1AD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52" name="그래픽 51" descr="모래시계">
            <a:extLst>
              <a:ext uri="{FF2B5EF4-FFF2-40B4-BE49-F238E27FC236}">
                <a16:creationId xmlns:a16="http://schemas.microsoft.com/office/drawing/2014/main" id="{4DDAE9D0-8983-4D88-B270-7CE30E3BC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AC4ADA1-F1AA-42A8-BD25-372E3C92E0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566" y="3601164"/>
            <a:ext cx="2611245" cy="2579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8353E1-DCAE-407F-BD76-791819C725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511122" y="1993586"/>
            <a:ext cx="2201653" cy="418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68198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F1373-1BD2-48B0-9544-6BB8230E4B97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B1D7B411-E23B-46DA-B63B-3C338C9AA2DB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55480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4">
            <a:extLst>
              <a:ext uri="{FF2B5EF4-FFF2-40B4-BE49-F238E27FC236}">
                <a16:creationId xmlns:a16="http://schemas.microsoft.com/office/drawing/2014/main" id="{ED35672A-2CB3-42DF-92A3-D53BAC70D0F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9348A319-1B3F-42B0-BC53-CCEC8721A34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48103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4">
            <a:extLst>
              <a:ext uri="{FF2B5EF4-FFF2-40B4-BE49-F238E27FC236}">
                <a16:creationId xmlns:a16="http://schemas.microsoft.com/office/drawing/2014/main" id="{5CAFFB47-1CEA-413B-A482-49C82771C244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F49D2C-CF90-4BDE-92B0-706FC069304B}"/>
              </a:ext>
            </a:extLst>
          </p:cNvPr>
          <p:cNvCxnSpPr>
            <a:cxnSpLocks/>
          </p:cNvCxnSpPr>
          <p:nvPr/>
        </p:nvCxnSpPr>
        <p:spPr>
          <a:xfrm>
            <a:off x="4515106" y="3905250"/>
            <a:ext cx="0" cy="2164468"/>
          </a:xfrm>
          <a:prstGeom prst="line">
            <a:avLst/>
          </a:prstGeom>
          <a:ln w="25400">
            <a:solidFill>
              <a:schemeClr val="accent6"/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2F952F0-B09D-42C0-82FE-BE9BC0E6C58A}"/>
              </a:ext>
            </a:extLst>
          </p:cNvPr>
          <p:cNvCxnSpPr>
            <a:cxnSpLocks/>
          </p:cNvCxnSpPr>
          <p:nvPr/>
        </p:nvCxnSpPr>
        <p:spPr>
          <a:xfrm>
            <a:off x="7582156" y="2286000"/>
            <a:ext cx="0" cy="381000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442F0-D4B2-447C-9CE4-65B35EEDF27C}"/>
              </a:ext>
            </a:extLst>
          </p:cNvPr>
          <p:cNvSpPr txBox="1"/>
          <p:nvPr/>
        </p:nvSpPr>
        <p:spPr>
          <a:xfrm>
            <a:off x="671664" y="494416"/>
            <a:ext cx="624348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TypingManager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BCF50A-8D33-4F7E-B4B2-C58A7C6566D1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ED988C-CB3F-4851-ACC0-BA82E0A360D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853347-F52F-4A60-B8A2-A886F7E3631E}"/>
              </a:ext>
            </a:extLst>
          </p:cNvPr>
          <p:cNvGrpSpPr/>
          <p:nvPr/>
        </p:nvGrpSpPr>
        <p:grpSpPr>
          <a:xfrm>
            <a:off x="10059538" y="330257"/>
            <a:ext cx="1796673" cy="852213"/>
            <a:chOff x="4887463" y="3644035"/>
            <a:chExt cx="1796673" cy="85221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D92012A-F591-4ED8-8E3E-3C90EDB83000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EB834D-FA26-479D-A81D-040D0E44BA6B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pic>
        <p:nvPicPr>
          <p:cNvPr id="25" name="그래픽 24" descr="순서도">
            <a:extLst>
              <a:ext uri="{FF2B5EF4-FFF2-40B4-BE49-F238E27FC236}">
                <a16:creationId xmlns:a16="http://schemas.microsoft.com/office/drawing/2014/main" id="{CF5CF568-C8F8-46FD-82A9-4F959C95D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808" y="2610329"/>
            <a:ext cx="914400" cy="914400"/>
          </a:xfrm>
          <a:prstGeom prst="rect">
            <a:avLst/>
          </a:prstGeom>
        </p:spPr>
      </p:pic>
      <p:pic>
        <p:nvPicPr>
          <p:cNvPr id="26" name="그래픽 25" descr="모래시계">
            <a:extLst>
              <a:ext uri="{FF2B5EF4-FFF2-40B4-BE49-F238E27FC236}">
                <a16:creationId xmlns:a16="http://schemas.microsoft.com/office/drawing/2014/main" id="{5EE2EE56-AB01-4CD7-BB17-1BD35909A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0574" y="4768274"/>
            <a:ext cx="803851" cy="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1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6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Type Faster – Go Further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4706123" y="2959328"/>
            <a:ext cx="457635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코드</a:t>
            </a:r>
            <a:r>
              <a:rPr lang="en-US" altLang="ko-KR" sz="1200" b="1" u="sng" dirty="0">
                <a:solidFill>
                  <a:schemeClr val="accent5"/>
                </a:solidFill>
              </a:rPr>
              <a:t>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실력 향상</a:t>
            </a:r>
            <a:endParaRPr lang="en-US" altLang="ko-KR" sz="1200" b="1" u="sng" dirty="0">
              <a:solidFill>
                <a:schemeClr val="accent5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4500538" y="2583147"/>
            <a:ext cx="438268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4706126" y="5070550"/>
            <a:ext cx="417709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게임과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결합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기능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코딩 사고력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4500540" y="4694369"/>
            <a:ext cx="450009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창의력 증진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18" name="그래픽 17" descr="톱니바퀴">
            <a:extLst>
              <a:ext uri="{FF2B5EF4-FFF2-40B4-BE49-F238E27FC236}">
                <a16:creationId xmlns:a16="http://schemas.microsoft.com/office/drawing/2014/main" id="{38E79CF1-1CC2-47F8-ABFA-BD4C25AD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709" y="4751222"/>
            <a:ext cx="862054" cy="862054"/>
          </a:xfrm>
          <a:prstGeom prst="rect">
            <a:avLst/>
          </a:prstGeom>
        </p:spPr>
      </p:pic>
      <p:pic>
        <p:nvPicPr>
          <p:cNvPr id="21" name="그래픽 20" descr="비행기">
            <a:extLst>
              <a:ext uri="{FF2B5EF4-FFF2-40B4-BE49-F238E27FC236}">
                <a16:creationId xmlns:a16="http://schemas.microsoft.com/office/drawing/2014/main" id="{02C0667A-8FB6-4555-B587-5A06DA876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535" y="2626750"/>
            <a:ext cx="835228" cy="8352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9B26C4-EE24-4326-A7C0-C7930C8161C5}"/>
              </a:ext>
            </a:extLst>
          </p:cNvPr>
          <p:cNvSpPr txBox="1"/>
          <p:nvPr/>
        </p:nvSpPr>
        <p:spPr>
          <a:xfrm>
            <a:off x="748722" y="566424"/>
            <a:ext cx="438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25" name="그래픽 24" descr="스톱워치">
            <a:extLst>
              <a:ext uri="{FF2B5EF4-FFF2-40B4-BE49-F238E27FC236}">
                <a16:creationId xmlns:a16="http://schemas.microsoft.com/office/drawing/2014/main" id="{71F1DE7E-6D35-46D6-B396-E414DC2FB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4379" y="817618"/>
            <a:ext cx="563872" cy="5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1" y="1466393"/>
            <a:ext cx="7823773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타자 연습 기능을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단어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짧은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중 선택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수준에 따라 연습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다양한 연습 방법 제공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주어진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최대한 정확하고 빠르게 입력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연습을 마치고 결과 확인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en-US" altLang="ko-KR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제공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타자 연습 기능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0764D4-B223-4F54-912E-D931EF8AB7B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C7AF32-7C40-4DAD-913C-58423C8C001C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84446A-414A-467F-B217-47024A068E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D4FBF-51DD-4DB4-AC98-FEC2AB7026B7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C86098-5E7D-4D02-B183-55E57E71D846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B970A83-0437-4377-86B2-4DBA7C8A0F81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7EB1C3-F1EE-4C52-AA3A-FE233EA22B90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30B4B6A-4CEA-4495-B5FB-0BE0E8E57EE5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79D40-385C-436F-80B8-906068452A68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01FFADF-668C-478D-92C5-B7013D55CE38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8889089-20F2-4CA4-B711-1878B8F1B70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래픽 2" descr="흑백">
            <a:extLst>
              <a:ext uri="{FF2B5EF4-FFF2-40B4-BE49-F238E27FC236}">
                <a16:creationId xmlns:a16="http://schemas.microsoft.com/office/drawing/2014/main" id="{798F101F-59AC-40DF-A25F-5205736E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1994" y="2646909"/>
            <a:ext cx="823203" cy="823203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9BF7D78E-1356-4BBF-803E-19380DD78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6" y="4782690"/>
            <a:ext cx="769791" cy="7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8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그래픽 24" descr="흑백">
            <a:extLst>
              <a:ext uri="{FF2B5EF4-FFF2-40B4-BE49-F238E27FC236}">
                <a16:creationId xmlns:a16="http://schemas.microsoft.com/office/drawing/2014/main" id="{2446C716-962E-4796-BAAD-98BF1FC91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660" y="2646909"/>
            <a:ext cx="823203" cy="823203"/>
          </a:xfrm>
          <a:prstGeom prst="rect">
            <a:avLst/>
          </a:prstGeom>
        </p:spPr>
      </p:pic>
      <p:pic>
        <p:nvPicPr>
          <p:cNvPr id="26" name="그래픽 25" descr="월 단위 달력">
            <a:extLst>
              <a:ext uri="{FF2B5EF4-FFF2-40B4-BE49-F238E27FC236}">
                <a16:creationId xmlns:a16="http://schemas.microsoft.com/office/drawing/2014/main" id="{F7FB786D-A5CF-497B-9B58-AE3A5EFD0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9022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6A5D54-4666-479B-B4F5-5D39F2B4EE0E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73E94A2-3409-4CBF-805F-E43E7C17762B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A10B856-EFD6-448C-9F60-6FF4FB4E6A73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DCD610F-F12F-4905-97A7-84E0016E94B4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C796466-2394-4B0E-B2E7-91B5173F2FF2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D4D7470-89DA-488C-BF95-D36DA2E27A04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3570FB-F4BC-41B8-92B0-709FC1E53362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4A3735-81F9-475C-BAD8-DD8A0BBB3D61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083388-4980-4635-A97C-149259E4A949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D4A4B14-D7E1-4552-95F7-28F4447C3C9E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BCF3C0D-B242-4956-9F85-8EA15A623C6B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B6212C6-7D4B-44E5-9E08-732DFFDE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242250"/>
            <a:ext cx="5930029" cy="4081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6964042" y="4495800"/>
            <a:ext cx="1170308" cy="51435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82425356-D4B2-4A90-B585-6BE7AE72FFC5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51DCF0F4-92D7-4512-A6BC-74A7D154FAF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2B2EC-EDB3-494B-9F9B-75BB7F31E01D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흑백">
            <a:extLst>
              <a:ext uri="{FF2B5EF4-FFF2-40B4-BE49-F238E27FC236}">
                <a16:creationId xmlns:a16="http://schemas.microsoft.com/office/drawing/2014/main" id="{9144CD18-DF69-4605-876C-D05A82503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2067" y="2646909"/>
            <a:ext cx="823203" cy="823203"/>
          </a:xfrm>
          <a:prstGeom prst="rect">
            <a:avLst/>
          </a:prstGeom>
        </p:spPr>
      </p:pic>
      <p:pic>
        <p:nvPicPr>
          <p:cNvPr id="33" name="그래픽 32" descr="월 단위 달력">
            <a:extLst>
              <a:ext uri="{FF2B5EF4-FFF2-40B4-BE49-F238E27FC236}">
                <a16:creationId xmlns:a16="http://schemas.microsoft.com/office/drawing/2014/main" id="{18691C0E-312D-4E7C-AB99-2A01E2E43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9022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DE9ADC-4D22-41C7-BE13-176A431DAFD4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92F27D-664E-4A9B-B4EA-E754A0F8F462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75E538-B75F-412D-B9F9-12D740D2A339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80972D9-927E-465F-8A3D-76E974E95240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F7C740-382A-40CB-92E4-D8E54AE51D0A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B75A4A-9FD6-4C0E-9021-744A47015544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908F78B-DFC7-468D-899B-CF3FE7FB8A2D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985500B-026E-495B-982D-F0592E9C49C8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87A3F33-C959-406A-A4E8-E97E47DEBAE0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EB8826-1089-4DA1-AC75-5E09EEB24FE0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DD47A0-8CE8-47BC-80ED-F286F477BE40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89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6CB86C19-8B06-48ED-B035-F5543844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5" y="2229799"/>
            <a:ext cx="5904000" cy="407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7790378" y="3686888"/>
            <a:ext cx="1563171" cy="90542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*Practice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8" name="Straight Connector 3">
            <a:extLst>
              <a:ext uri="{FF2B5EF4-FFF2-40B4-BE49-F238E27FC236}">
                <a16:creationId xmlns:a16="http://schemas.microsoft.com/office/drawing/2014/main" id="{617DF403-6818-45A7-B9D9-3EFC714F153E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4">
            <a:extLst>
              <a:ext uri="{FF2B5EF4-FFF2-40B4-BE49-F238E27FC236}">
                <a16:creationId xmlns:a16="http://schemas.microsoft.com/office/drawing/2014/main" id="{FABF08BF-CE8E-405F-9254-399218366E04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1DB4CD-3CD2-4C42-8B2A-11F32E50D369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Straight Connector 3">
            <a:extLst>
              <a:ext uri="{FF2B5EF4-FFF2-40B4-BE49-F238E27FC236}">
                <a16:creationId xmlns:a16="http://schemas.microsoft.com/office/drawing/2014/main" id="{F7A40563-BF15-4923-9FA1-55D2257DDAF9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4">
            <a:extLst>
              <a:ext uri="{FF2B5EF4-FFF2-40B4-BE49-F238E27FC236}">
                <a16:creationId xmlns:a16="http://schemas.microsoft.com/office/drawing/2014/main" id="{297447C9-5A35-4E5D-A1CC-B1CB2C4564ED}"/>
              </a:ext>
            </a:extLst>
          </p:cNvPr>
          <p:cNvSpPr/>
          <p:nvPr/>
        </p:nvSpPr>
        <p:spPr>
          <a:xfrm>
            <a:off x="2218116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5" name="그래픽 34" descr="흑백">
            <a:extLst>
              <a:ext uri="{FF2B5EF4-FFF2-40B4-BE49-F238E27FC236}">
                <a16:creationId xmlns:a16="http://schemas.microsoft.com/office/drawing/2014/main" id="{B5196768-4ED3-4233-B241-124B15134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660" y="2646909"/>
            <a:ext cx="823203" cy="823203"/>
          </a:xfrm>
          <a:prstGeom prst="rect">
            <a:avLst/>
          </a:prstGeom>
        </p:spPr>
      </p:pic>
      <p:pic>
        <p:nvPicPr>
          <p:cNvPr id="36" name="그래픽 35" descr="월 단위 달력">
            <a:extLst>
              <a:ext uri="{FF2B5EF4-FFF2-40B4-BE49-F238E27FC236}">
                <a16:creationId xmlns:a16="http://schemas.microsoft.com/office/drawing/2014/main" id="{F83CCFF4-85E8-462A-9F0A-FCDA6DEC7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249" y="4782690"/>
            <a:ext cx="769791" cy="76979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AB1067-E9E5-46B9-9526-6514A20FF25B}"/>
              </a:ext>
            </a:extLst>
          </p:cNvPr>
          <p:cNvCxnSpPr>
            <a:cxnSpLocks/>
          </p:cNvCxnSpPr>
          <p:nvPr/>
        </p:nvCxnSpPr>
        <p:spPr>
          <a:xfrm>
            <a:off x="81442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37F28E4-5C1F-4327-BE37-0C0404BFA0BA}"/>
              </a:ext>
            </a:extLst>
          </p:cNvPr>
          <p:cNvCxnSpPr>
            <a:cxnSpLocks/>
          </p:cNvCxnSpPr>
          <p:nvPr/>
        </p:nvCxnSpPr>
        <p:spPr>
          <a:xfrm>
            <a:off x="11496868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A2A86E-9832-429A-95F5-0BA59FBCA529}"/>
              </a:ext>
            </a:extLst>
          </p:cNvPr>
          <p:cNvGrpSpPr/>
          <p:nvPr/>
        </p:nvGrpSpPr>
        <p:grpSpPr>
          <a:xfrm>
            <a:off x="7798635" y="341512"/>
            <a:ext cx="1334862" cy="852213"/>
            <a:chOff x="3295294" y="5487879"/>
            <a:chExt cx="1334862" cy="85221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8E1E18-D251-41DE-906F-F343781ED270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0CA293-3ED4-44E9-81C5-36C4FBA89EDF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037189-FAE7-4EE2-9186-422B73C7FFEC}"/>
              </a:ext>
            </a:extLst>
          </p:cNvPr>
          <p:cNvGrpSpPr/>
          <p:nvPr/>
        </p:nvGrpSpPr>
        <p:grpSpPr>
          <a:xfrm>
            <a:off x="10468361" y="341512"/>
            <a:ext cx="1334862" cy="852213"/>
            <a:chOff x="6941442" y="5487879"/>
            <a:chExt cx="1334862" cy="85221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6ADC10D-33DE-44EB-BA27-187AD1BF9545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6FA572-CAC1-4DB1-B116-36DFA2CF57B0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4E4A62-5AF9-4775-AC67-4A82B1F8C030}"/>
              </a:ext>
            </a:extLst>
          </p:cNvPr>
          <p:cNvGrpSpPr/>
          <p:nvPr/>
        </p:nvGrpSpPr>
        <p:grpSpPr>
          <a:xfrm>
            <a:off x="9133498" y="341512"/>
            <a:ext cx="1334862" cy="852213"/>
            <a:chOff x="5100659" y="5487879"/>
            <a:chExt cx="1334862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6EFA66-A437-4F04-BA78-B8250B033CD3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05A1647-0475-44AD-9332-564F2CD40ADD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50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5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사용자의 타자 연습 기록을 출력합니다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3338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회의 타자 연습 기록을 출력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결과가 좋아졌다면 초록색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나빠졌다면 빨간색으로 표시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 부여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34795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발전 정도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기록을 크게 속도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정확도로 분류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 기능 별로 분류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약점 파악 가능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여러 관점의 기록 제공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A542F7-03F9-4557-AD72-32E3EF8F96BB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2F43AC-4552-4E4B-BB90-38295EB44237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3580DB-62AA-4ECA-A76B-8B6A0BCB7AB5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래픽 3" descr="막대형 차트가 있는 프레젠테이션">
            <a:extLst>
              <a:ext uri="{FF2B5EF4-FFF2-40B4-BE49-F238E27FC236}">
                <a16:creationId xmlns:a16="http://schemas.microsoft.com/office/drawing/2014/main" id="{4984B818-7441-4EC3-AF75-C50859AE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6324" y="2655752"/>
            <a:ext cx="813065" cy="813065"/>
          </a:xfrm>
          <a:prstGeom prst="rect">
            <a:avLst/>
          </a:prstGeom>
        </p:spPr>
      </p:pic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5D9A1738-A22F-4B71-8BCC-C69CCC19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795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6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41049E-EBAB-45C0-A062-DB172FC4E0BB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BB06BF-16DA-46BA-A329-F594E0D166B1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6FC007-8273-466A-A07A-F2B3E7243425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7636DE-DF81-4316-9349-8114834DF65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F9168-0886-4B95-B63A-B890E42FF02F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그래픽 23" descr="막대형 차트가 있는 프레젠테이션">
            <a:extLst>
              <a:ext uri="{FF2B5EF4-FFF2-40B4-BE49-F238E27FC236}">
                <a16:creationId xmlns:a16="http://schemas.microsoft.com/office/drawing/2014/main" id="{F26A113B-4B77-4781-88AE-0D68ACB1D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9392" y="2655752"/>
            <a:ext cx="813065" cy="813065"/>
          </a:xfrm>
          <a:prstGeom prst="rect">
            <a:avLst/>
          </a:prstGeom>
        </p:spPr>
      </p:pic>
      <p:pic>
        <p:nvPicPr>
          <p:cNvPr id="25" name="그래픽 24" descr="돋보기">
            <a:extLst>
              <a:ext uri="{FF2B5EF4-FFF2-40B4-BE49-F238E27FC236}">
                <a16:creationId xmlns:a16="http://schemas.microsoft.com/office/drawing/2014/main" id="{6067EC64-51D2-4E17-B379-1835D33BF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5863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B4EFE0-EBC0-48EC-B714-D529499C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046576"/>
            <a:ext cx="5864495" cy="403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12A5E8-0565-41D4-AA04-D922E4E9114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BBFC1D-945A-43F1-8A61-492E0A65E844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D82E87-9133-4148-B51B-3A74AC451708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11D2D2-C419-49F4-9D5D-D43C9988129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C7F8E3-B03F-4FE1-8DEB-D043D596B2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5839574" y="3887460"/>
            <a:ext cx="1362076" cy="52261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 descr="막대형 차트가 있는 프레젠테이션">
            <a:extLst>
              <a:ext uri="{FF2B5EF4-FFF2-40B4-BE49-F238E27FC236}">
                <a16:creationId xmlns:a16="http://schemas.microsoft.com/office/drawing/2014/main" id="{EB9FD799-6FDC-44D3-ADEC-1BD17DCDA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4354" y="2655752"/>
            <a:ext cx="813065" cy="813065"/>
          </a:xfrm>
          <a:prstGeom prst="rect">
            <a:avLst/>
          </a:prstGeom>
        </p:spPr>
      </p:pic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434042FB-542C-43E5-8F5E-4225265E99D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2990A15C-14F5-4114-A072-B13E07D5B3FD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89C31E-9175-4E59-BE31-C2BCFC3E6130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92A16B0D-555B-4B66-B034-C1C20B2A1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5863" y="4782693"/>
            <a:ext cx="773332" cy="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5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8E0B8795-F1CC-40A6-8184-FF5A01BCCCF8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B4EFE0-EBC0-48EC-B714-D529499C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66" y="2046576"/>
            <a:ext cx="5864495" cy="403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5431818" y="3868410"/>
            <a:ext cx="410646" cy="5416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Statistics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12A5E8-0565-41D4-AA04-D922E4E9114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BBFC1D-945A-43F1-8A61-492E0A65E844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D82E87-9133-4148-B51B-3A74AC451708}"/>
              </a:ext>
            </a:extLst>
          </p:cNvPr>
          <p:cNvGrpSpPr/>
          <p:nvPr/>
        </p:nvGrpSpPr>
        <p:grpSpPr>
          <a:xfrm>
            <a:off x="10260886" y="330257"/>
            <a:ext cx="1362284" cy="852212"/>
            <a:chOff x="7070011" y="3645002"/>
            <a:chExt cx="1362284" cy="8522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E11D2D2-C419-49F4-9D5D-D43C9988129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8C7F8E3-B03F-4FE1-8DEB-D043D596B2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6C5A662C-1A36-4F82-8FBE-3116E5B1809E}"/>
              </a:ext>
            </a:extLst>
          </p:cNvPr>
          <p:cNvSpPr/>
          <p:nvPr/>
        </p:nvSpPr>
        <p:spPr>
          <a:xfrm>
            <a:off x="2218116" y="4573260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D2695CF1-DA12-40E9-8068-9E93C8CD6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825" y="4782693"/>
            <a:ext cx="773332" cy="773332"/>
          </a:xfrm>
          <a:prstGeom prst="rect">
            <a:avLst/>
          </a:prstGeom>
        </p:spPr>
      </p:pic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4EE2DE14-B983-4F2B-8A37-7C13D4F2EA6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469DA6C3-79B1-4B51-8BCB-F8D03C0B72DE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129A30-FB3C-44E1-BDAD-2CBAA7E06D5E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막대형 차트가 있는 프레젠테이션">
            <a:extLst>
              <a:ext uri="{FF2B5EF4-FFF2-40B4-BE49-F238E27FC236}">
                <a16:creationId xmlns:a16="http://schemas.microsoft.com/office/drawing/2014/main" id="{EA92999B-1CC7-42D6-9ABA-E4AA8253B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9392" y="2655752"/>
            <a:ext cx="813065" cy="8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A67BCC-0A35-40CE-B1A7-2C30B63961A8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555615-9B85-4FDF-BA4C-AE9FA7EA0914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248BFE-C1C9-463C-8ECF-B4B632EFAFCF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C35ED8-3DE1-482D-B200-37A8F04BC58A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8CF550-246F-4022-B78E-1032F638FDBC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(80%)</a:t>
              </a:r>
              <a:endParaRPr lang="ko-KR" altLang="en-US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6B8854-92FF-4561-A058-9DE6A8E88D87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2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0A8C9803-DBD4-4DEE-B038-96328742AFBD}"/>
              </a:ext>
            </a:extLst>
          </p:cNvPr>
          <p:cNvSpPr/>
          <p:nvPr/>
        </p:nvSpPr>
        <p:spPr>
          <a:xfrm>
            <a:off x="8805556" y="3478900"/>
            <a:ext cx="1073012" cy="2736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endParaRPr lang="ko-KR" altLang="en-US" sz="14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005521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주요 기능입니다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9AA4F5-47FA-4DF8-A366-D2A4B80800E2}"/>
              </a:ext>
            </a:extLst>
          </p:cNvPr>
          <p:cNvCxnSpPr>
            <a:cxnSpLocks/>
          </p:cNvCxnSpPr>
          <p:nvPr/>
        </p:nvCxnSpPr>
        <p:spPr>
          <a:xfrm>
            <a:off x="7720952" y="1997231"/>
            <a:ext cx="0" cy="22884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7600D43-E4FC-4075-B54D-BB896CAA0967}"/>
              </a:ext>
            </a:extLst>
          </p:cNvPr>
          <p:cNvCxnSpPr>
            <a:cxnSpLocks/>
          </p:cNvCxnSpPr>
          <p:nvPr/>
        </p:nvCxnSpPr>
        <p:spPr>
          <a:xfrm>
            <a:off x="8804603" y="1997232"/>
            <a:ext cx="0" cy="6329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기능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1868519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CB6BF2-8E5B-40F7-9BDA-5ECDA07AD921}"/>
              </a:ext>
            </a:extLst>
          </p:cNvPr>
          <p:cNvSpPr txBox="1"/>
          <p:nvPr/>
        </p:nvSpPr>
        <p:spPr>
          <a:xfrm>
            <a:off x="2195707" y="2817123"/>
            <a:ext cx="429450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타자 연습과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짧은 글 연습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글 </a:t>
            </a:r>
            <a:r>
              <a:rPr lang="ko-KR" altLang="en-US" sz="1200" b="1" u="sng" dirty="0">
                <a:solidFill>
                  <a:schemeClr val="accent5"/>
                </a:solidFill>
              </a:rPr>
              <a:t>타자 연습 기능 제공</a:t>
            </a:r>
            <a:endParaRPr lang="en-US" altLang="ko-KR" sz="1200" b="1" u="sng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생산성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D0D18-F93A-43D7-996F-9652CE7C5C45}"/>
              </a:ext>
            </a:extLst>
          </p:cNvPr>
          <p:cNvSpPr txBox="1"/>
          <p:nvPr/>
        </p:nvSpPr>
        <p:spPr>
          <a:xfrm>
            <a:off x="1990122" y="2440942"/>
            <a:ext cx="41139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코드 타자 연습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9442A-9489-4CE3-A0B8-ED0B6EA0AA92}"/>
              </a:ext>
            </a:extLst>
          </p:cNvPr>
          <p:cNvSpPr txBox="1"/>
          <p:nvPr/>
        </p:nvSpPr>
        <p:spPr>
          <a:xfrm>
            <a:off x="2195708" y="4697273"/>
            <a:ext cx="340449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코드를 결합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코드의 </a:t>
            </a:r>
            <a:r>
              <a:rPr lang="ko-KR" altLang="en-US" sz="1200" b="1" u="sng" dirty="0">
                <a:solidFill>
                  <a:schemeClr val="accent6"/>
                </a:solidFill>
              </a:rPr>
              <a:t>빈칸 맞추기 게임 기능 제공</a:t>
            </a:r>
            <a:endParaRPr lang="en-US" altLang="ko-KR" sz="1200" b="1" u="sng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코딩 창의력 증진</a:t>
            </a:r>
            <a:endParaRPr lang="en-US" altLang="ko-KR" sz="1200" b="1" u="sng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DCC64-C87A-4C10-AB0F-AB767B56F4D2}"/>
              </a:ext>
            </a:extLst>
          </p:cNvPr>
          <p:cNvSpPr txBox="1"/>
          <p:nvPr/>
        </p:nvSpPr>
        <p:spPr>
          <a:xfrm>
            <a:off x="1990121" y="4321092"/>
            <a:ext cx="291777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C++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빈칸 맞추기 게임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1868519" y="4029197"/>
            <a:ext cx="500552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A519D-260C-42F2-948E-2DB58A03F0C1}"/>
              </a:ext>
            </a:extLst>
          </p:cNvPr>
          <p:cNvSpPr/>
          <p:nvPr/>
        </p:nvSpPr>
        <p:spPr>
          <a:xfrm>
            <a:off x="8804605" y="2630155"/>
            <a:ext cx="1073011" cy="8474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475F11-0AA7-47B7-8728-527E243E23E8}"/>
              </a:ext>
            </a:extLst>
          </p:cNvPr>
          <p:cNvGrpSpPr/>
          <p:nvPr/>
        </p:nvGrpSpPr>
        <p:grpSpPr>
          <a:xfrm>
            <a:off x="7720952" y="4285662"/>
            <a:ext cx="1088793" cy="1287253"/>
            <a:chOff x="7720952" y="4285662"/>
            <a:chExt cx="1088793" cy="128725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DFB2E3C-A4F3-4F67-94B7-01DDD3664DDB}"/>
                </a:ext>
              </a:extLst>
            </p:cNvPr>
            <p:cNvSpPr/>
            <p:nvPr/>
          </p:nvSpPr>
          <p:spPr>
            <a:xfrm>
              <a:off x="7720952" y="5187709"/>
              <a:ext cx="108879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B0E2F6-7320-496D-A4F5-CC945556B218}"/>
                </a:ext>
              </a:extLst>
            </p:cNvPr>
            <p:cNvSpPr/>
            <p:nvPr/>
          </p:nvSpPr>
          <p:spPr>
            <a:xfrm>
              <a:off x="7720952" y="4285662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검사 목록 RTL">
              <a:extLst>
                <a:ext uri="{FF2B5EF4-FFF2-40B4-BE49-F238E27FC236}">
                  <a16:creationId xmlns:a16="http://schemas.microsoft.com/office/drawing/2014/main" id="{FB7344E7-493C-40F8-A007-A471DBAE5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34584" y="4408492"/>
              <a:ext cx="656387" cy="65638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2CABFF-4798-4592-8621-2F322CFDB84E}"/>
              </a:ext>
            </a:extLst>
          </p:cNvPr>
          <p:cNvGrpSpPr/>
          <p:nvPr/>
        </p:nvGrpSpPr>
        <p:grpSpPr>
          <a:xfrm>
            <a:off x="8804603" y="4285662"/>
            <a:ext cx="1073014" cy="1287253"/>
            <a:chOff x="8804603" y="4285662"/>
            <a:chExt cx="1073014" cy="12872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75B058-27CC-45F7-830C-1A12F62DC6A0}"/>
                </a:ext>
              </a:extLst>
            </p:cNvPr>
            <p:cNvSpPr/>
            <p:nvPr/>
          </p:nvSpPr>
          <p:spPr>
            <a:xfrm>
              <a:off x="8804603" y="5187709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10B22D-F66E-4024-8876-B4934404CC7C}"/>
                </a:ext>
              </a:extLst>
            </p:cNvPr>
            <p:cNvSpPr/>
            <p:nvPr/>
          </p:nvSpPr>
          <p:spPr>
            <a:xfrm>
              <a:off x="8804605" y="4285662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게임 컨트롤러">
              <a:extLst>
                <a:ext uri="{FF2B5EF4-FFF2-40B4-BE49-F238E27FC236}">
                  <a16:creationId xmlns:a16="http://schemas.microsoft.com/office/drawing/2014/main" id="{B63CFB5D-B306-4C2C-BE3D-6FE27359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93024" y="4399450"/>
              <a:ext cx="679419" cy="679419"/>
            </a:xfrm>
            <a:prstGeom prst="rect">
              <a:avLst/>
            </a:prstGeom>
          </p:spPr>
        </p:pic>
      </p:grpSp>
      <p:pic>
        <p:nvPicPr>
          <p:cNvPr id="31" name="Picture 2" descr="image">
            <a:extLst>
              <a:ext uri="{FF2B5EF4-FFF2-40B4-BE49-F238E27FC236}">
                <a16:creationId xmlns:a16="http://schemas.microsoft.com/office/drawing/2014/main" id="{5DFD865B-9401-45F8-9AD4-CF486DD3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807" y="2743971"/>
            <a:ext cx="565852" cy="63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8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7FC719-7811-4F32-A6DB-8FFDFCEF26C5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0E77D5C-A9D1-4300-9216-1C9671DD6C8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0D4CDC-3110-47CD-933A-627AC79C306A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52710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미니 게임을 제공합니다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5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3BF32-65F5-4465-8F81-7E5DE0F5FD7C}"/>
              </a:ext>
            </a:extLst>
          </p:cNvPr>
          <p:cNvSpPr txBox="1"/>
          <p:nvPr/>
        </p:nvSpPr>
        <p:spPr>
          <a:xfrm>
            <a:off x="4670180" y="2752034"/>
            <a:ext cx="458317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단어 맞추기 게임인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행맨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빈칸 맞추기로 변형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게임을 활용하여 접근성을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흥미 유발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80677-306C-4B59-AE8D-33C400F1A200}"/>
              </a:ext>
            </a:extLst>
          </p:cNvPr>
          <p:cNvSpPr txBox="1"/>
          <p:nvPr/>
        </p:nvSpPr>
        <p:spPr>
          <a:xfrm>
            <a:off x="4464595" y="2375853"/>
            <a:ext cx="410790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행맨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을 결합한 미니 게임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D1A6A-BEF2-44CA-B991-30F4E4F5AD37}"/>
              </a:ext>
            </a:extLst>
          </p:cNvPr>
          <p:cNvSpPr txBox="1"/>
          <p:nvPr/>
        </p:nvSpPr>
        <p:spPr>
          <a:xfrm>
            <a:off x="4670181" y="4902772"/>
            <a:ext cx="433385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빈칸 코드를 추측하는 과정에서 코딩 사고력 증진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-&gt; </a:t>
            </a:r>
            <a:r>
              <a:rPr lang="ko-KR" alt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실력 향상</a:t>
            </a:r>
            <a:endParaRPr lang="en-US" altLang="ko-KR" sz="12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5A0ED-65DF-4E54-82AB-50ACF061BFD2}"/>
              </a:ext>
            </a:extLst>
          </p:cNvPr>
          <p:cNvSpPr txBox="1"/>
          <p:nvPr/>
        </p:nvSpPr>
        <p:spPr>
          <a:xfrm>
            <a:off x="4464595" y="4526591"/>
            <a:ext cx="403693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코딩 사고력 증진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1E0493-F4B8-4E67-8AC7-B029DBD67AB0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06F74-9CA6-4BA4-8CBF-A828977D610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EBE405E-2EF3-467B-9D95-CB5622DC009C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857FCD-0D1C-4D49-851A-DB3F648BC403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B4D4C2A3-80B9-4358-A484-B3E99CD3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5070" y="2648230"/>
            <a:ext cx="811555" cy="811555"/>
          </a:xfrm>
          <a:prstGeom prst="rect">
            <a:avLst/>
          </a:prstGeom>
        </p:spPr>
      </p:pic>
      <p:pic>
        <p:nvPicPr>
          <p:cNvPr id="7" name="그래픽 6" descr="톱니바퀴">
            <a:extLst>
              <a:ext uri="{FF2B5EF4-FFF2-40B4-BE49-F238E27FC236}">
                <a16:creationId xmlns:a16="http://schemas.microsoft.com/office/drawing/2014/main" id="{E6857685-199E-4295-AE82-2285EC9CC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85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1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DFDDBC-A29E-4D59-9119-6A7DABFFEE0D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48101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69D27E29-88E6-473F-A355-F1441952015B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C769BA44-9445-4A48-9FDC-8D882AF5913E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E95252-2B54-4877-9E1F-406A8D6C1A98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DC69E-FA98-46F7-8537-4A6E5252D448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8C26B-706F-4E57-ACD2-407050EC9580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C1AABE-52F9-42E0-87BB-F142F25A5D49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EFF70E-F3E9-4367-869B-925B29E573A9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984978-6FC9-475D-A53B-CC851C557C40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7EB4B3D-4977-4D61-80E6-2332FCE77916}"/>
              </a:ext>
            </a:extLst>
          </p:cNvPr>
          <p:cNvCxnSpPr>
            <a:cxnSpLocks/>
          </p:cNvCxnSpPr>
          <p:nvPr/>
        </p:nvCxnSpPr>
        <p:spPr>
          <a:xfrm>
            <a:off x="10468361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F9907F-DB3C-4DE3-8506-7F830A907F19}"/>
              </a:ext>
            </a:extLst>
          </p:cNvPr>
          <p:cNvCxnSpPr>
            <a:cxnSpLocks/>
          </p:cNvCxnSpPr>
          <p:nvPr/>
        </p:nvCxnSpPr>
        <p:spPr>
          <a:xfrm>
            <a:off x="11411143" y="0"/>
            <a:ext cx="0" cy="330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게임 컨트롤러">
            <a:extLst>
              <a:ext uri="{FF2B5EF4-FFF2-40B4-BE49-F238E27FC236}">
                <a16:creationId xmlns:a16="http://schemas.microsoft.com/office/drawing/2014/main" id="{B0183D18-ABCC-438E-8CD9-70862D007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799" y="2648230"/>
            <a:ext cx="811555" cy="811555"/>
          </a:xfrm>
          <a:prstGeom prst="rect">
            <a:avLst/>
          </a:prstGeom>
        </p:spPr>
      </p:pic>
      <p:pic>
        <p:nvPicPr>
          <p:cNvPr id="29" name="그래픽 28" descr="톱니바퀴">
            <a:extLst>
              <a:ext uri="{FF2B5EF4-FFF2-40B4-BE49-F238E27FC236}">
                <a16:creationId xmlns:a16="http://schemas.microsoft.com/office/drawing/2014/main" id="{89EB7735-0E20-4E14-BD34-BC9ADC173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9714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">
            <a:extLst>
              <a:ext uri="{FF2B5EF4-FFF2-40B4-BE49-F238E27FC236}">
                <a16:creationId xmlns:a16="http://schemas.microsoft.com/office/drawing/2014/main" id="{229D17F3-0836-42C4-9CFC-53641A7C54C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4D25422-41F1-4129-8930-29DB7EE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96567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4">
            <a:extLst>
              <a:ext uri="{FF2B5EF4-FFF2-40B4-BE49-F238E27FC236}">
                <a16:creationId xmlns:a16="http://schemas.microsoft.com/office/drawing/2014/main" id="{EA41639C-1CBC-4936-BC27-0264CAAA98D2}"/>
              </a:ext>
            </a:extLst>
          </p:cNvPr>
          <p:cNvSpPr/>
          <p:nvPr/>
        </p:nvSpPr>
        <p:spPr>
          <a:xfrm>
            <a:off x="2218116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20DBA9-BADB-4BA2-87C8-8313FA1269A4}"/>
              </a:ext>
            </a:extLst>
          </p:cNvPr>
          <p:cNvSpPr/>
          <p:nvPr/>
        </p:nvSpPr>
        <p:spPr>
          <a:xfrm>
            <a:off x="8553450" y="4314824"/>
            <a:ext cx="1057276" cy="113347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12D75A-4E55-4C43-BBF0-040C19680443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9979C8-97B4-48AF-B7D8-9B88A2BDDD70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8818B6-B6E0-4D8D-8CE7-5CA754735CC9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5CDB96-5454-470B-A58A-5D17670D50C5}"/>
              </a:ext>
            </a:extLst>
          </p:cNvPr>
          <p:cNvGrpSpPr/>
          <p:nvPr/>
        </p:nvGrpSpPr>
        <p:grpSpPr>
          <a:xfrm>
            <a:off x="10468361" y="0"/>
            <a:ext cx="942782" cy="330257"/>
            <a:chOff x="10468361" y="0"/>
            <a:chExt cx="942782" cy="33025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5AF0A22-B8AF-421D-9D1E-18DB0C3F66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361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413E87-77A1-4354-8143-3B9A4686DBA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1143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래픽 32" descr="게임 컨트롤러">
            <a:extLst>
              <a:ext uri="{FF2B5EF4-FFF2-40B4-BE49-F238E27FC236}">
                <a16:creationId xmlns:a16="http://schemas.microsoft.com/office/drawing/2014/main" id="{7D5212F5-E273-4F20-AEC2-A8F4270E6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5399" y="2648230"/>
            <a:ext cx="811555" cy="811555"/>
          </a:xfrm>
          <a:prstGeom prst="rect">
            <a:avLst/>
          </a:prstGeom>
        </p:spPr>
      </p:pic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0B056106-4805-4705-8A1F-3DAAAA82E844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4">
            <a:extLst>
              <a:ext uri="{FF2B5EF4-FFF2-40B4-BE49-F238E27FC236}">
                <a16:creationId xmlns:a16="http://schemas.microsoft.com/office/drawing/2014/main" id="{5E13BEC4-3E55-4EE7-9E6A-7FEAB9045467}"/>
              </a:ext>
            </a:extLst>
          </p:cNvPr>
          <p:cNvSpPr/>
          <p:nvPr/>
        </p:nvSpPr>
        <p:spPr>
          <a:xfrm>
            <a:off x="16032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C8E99-D378-46D3-A95C-3E8C0A3592E2}"/>
              </a:ext>
            </a:extLst>
          </p:cNvPr>
          <p:cNvSpPr/>
          <p:nvPr/>
        </p:nvSpPr>
        <p:spPr>
          <a:xfrm>
            <a:off x="3371202" y="4921642"/>
            <a:ext cx="543573" cy="49529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5" descr="톱니바퀴">
            <a:extLst>
              <a:ext uri="{FF2B5EF4-FFF2-40B4-BE49-F238E27FC236}">
                <a16:creationId xmlns:a16="http://schemas.microsoft.com/office/drawing/2014/main" id="{7B8107D9-A64C-4C74-8AE2-E023FFEE5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9714" y="4723364"/>
            <a:ext cx="900421" cy="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8E0B8795-F1CC-40A6-8184-FF5A01BCCCF8}"/>
              </a:ext>
            </a:extLst>
          </p:cNvPr>
          <p:cNvCxnSpPr>
            <a:cxnSpLocks/>
          </p:cNvCxnSpPr>
          <p:nvPr/>
        </p:nvCxnSpPr>
        <p:spPr>
          <a:xfrm>
            <a:off x="1157773" y="5169292"/>
            <a:ext cx="34460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4D25422-41F1-4129-8930-29DB7EE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096567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87A16C-18FC-4227-B5C0-062C2CB869A0}"/>
              </a:ext>
            </a:extLst>
          </p:cNvPr>
          <p:cNvCxnSpPr>
            <a:cxnSpLocks/>
          </p:cNvCxnSpPr>
          <p:nvPr/>
        </p:nvCxnSpPr>
        <p:spPr>
          <a:xfrm flipH="1">
            <a:off x="3" y="1569072"/>
            <a:ext cx="462914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874F2D-E902-4CA2-B1E4-57FD8F63B7A4}"/>
              </a:ext>
            </a:extLst>
          </p:cNvPr>
          <p:cNvSpPr/>
          <p:nvPr/>
        </p:nvSpPr>
        <p:spPr>
          <a:xfrm>
            <a:off x="6038850" y="4436405"/>
            <a:ext cx="381000" cy="15590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2D79-F09C-487D-AB60-6532EBCAC44A}"/>
              </a:ext>
            </a:extLst>
          </p:cNvPr>
          <p:cNvSpPr txBox="1"/>
          <p:nvPr/>
        </p:nvSpPr>
        <p:spPr>
          <a:xfrm>
            <a:off x="671664" y="570616"/>
            <a:ext cx="38812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MiniGame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607A0-D63A-4673-932D-71AF93BD191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6C5A662C-1A36-4F82-8FBE-3116E5B1809E}"/>
              </a:ext>
            </a:extLst>
          </p:cNvPr>
          <p:cNvSpPr/>
          <p:nvPr/>
        </p:nvSpPr>
        <p:spPr>
          <a:xfrm>
            <a:off x="2218116" y="4573260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612D75A-4E55-4C43-BBF0-040C19680443}"/>
              </a:ext>
            </a:extLst>
          </p:cNvPr>
          <p:cNvGrpSpPr/>
          <p:nvPr/>
        </p:nvGrpSpPr>
        <p:grpSpPr>
          <a:xfrm>
            <a:off x="10247203" y="330257"/>
            <a:ext cx="1362284" cy="852212"/>
            <a:chOff x="3189178" y="3649324"/>
            <a:chExt cx="1362284" cy="8522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9979C8-97B4-48AF-B7D8-9B88A2BDDD70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8818B6-B6E0-4D8D-8CE7-5CA754735CC9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5CDB96-5454-470B-A58A-5D17670D50C5}"/>
              </a:ext>
            </a:extLst>
          </p:cNvPr>
          <p:cNvGrpSpPr/>
          <p:nvPr/>
        </p:nvGrpSpPr>
        <p:grpSpPr>
          <a:xfrm>
            <a:off x="10468361" y="0"/>
            <a:ext cx="942782" cy="330257"/>
            <a:chOff x="10468361" y="0"/>
            <a:chExt cx="942782" cy="33025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5AF0A22-B8AF-421D-9D1E-18DB0C3F66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8361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413E87-77A1-4354-8143-3B9A4686DBAD}"/>
                </a:ext>
              </a:extLst>
            </p:cNvPr>
            <p:cNvCxnSpPr>
              <a:cxnSpLocks/>
            </p:cNvCxnSpPr>
            <p:nvPr/>
          </p:nvCxnSpPr>
          <p:spPr>
            <a:xfrm>
              <a:off x="11411143" y="0"/>
              <a:ext cx="0" cy="33025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래픽 33" descr="톱니바퀴">
            <a:extLst>
              <a:ext uri="{FF2B5EF4-FFF2-40B4-BE49-F238E27FC236}">
                <a16:creationId xmlns:a16="http://schemas.microsoft.com/office/drawing/2014/main" id="{FD9122A2-7A0E-4427-B7C5-C9BAD80F3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9314" y="4723364"/>
            <a:ext cx="900421" cy="900421"/>
          </a:xfrm>
          <a:prstGeom prst="rect">
            <a:avLst/>
          </a:prstGeom>
        </p:spPr>
      </p:pic>
      <p:cxnSp>
        <p:nvCxnSpPr>
          <p:cNvPr id="21" name="Straight Connector 3">
            <a:extLst>
              <a:ext uri="{FF2B5EF4-FFF2-40B4-BE49-F238E27FC236}">
                <a16:creationId xmlns:a16="http://schemas.microsoft.com/office/drawing/2014/main" id="{48A9F12F-B7E5-40DD-91D7-20734021357C}"/>
              </a:ext>
            </a:extLst>
          </p:cNvPr>
          <p:cNvCxnSpPr>
            <a:cxnSpLocks/>
          </p:cNvCxnSpPr>
          <p:nvPr/>
        </p:nvCxnSpPr>
        <p:spPr>
          <a:xfrm>
            <a:off x="11577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4">
            <a:extLst>
              <a:ext uri="{FF2B5EF4-FFF2-40B4-BE49-F238E27FC236}">
                <a16:creationId xmlns:a16="http://schemas.microsoft.com/office/drawing/2014/main" id="{871E13DE-63A1-4237-B869-E6D70ECD99DA}"/>
              </a:ext>
            </a:extLst>
          </p:cNvPr>
          <p:cNvSpPr/>
          <p:nvPr/>
        </p:nvSpPr>
        <p:spPr>
          <a:xfrm>
            <a:off x="16032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35" name="그래픽 34" descr="게임 컨트롤러">
            <a:extLst>
              <a:ext uri="{FF2B5EF4-FFF2-40B4-BE49-F238E27FC236}">
                <a16:creationId xmlns:a16="http://schemas.microsoft.com/office/drawing/2014/main" id="{C3A5D45F-4AB3-4A2A-838A-EBBA75762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5799" y="2648230"/>
            <a:ext cx="811555" cy="81155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FF0F6F-52CF-454F-98E0-9F72678AD5EB}"/>
              </a:ext>
            </a:extLst>
          </p:cNvPr>
          <p:cNvSpPr/>
          <p:nvPr/>
        </p:nvSpPr>
        <p:spPr>
          <a:xfrm>
            <a:off x="3371202" y="2814636"/>
            <a:ext cx="543573" cy="49529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0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43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D10F22-995D-45DF-AE4E-9D137C7ABF80}"/>
              </a:ext>
            </a:extLst>
          </p:cNvPr>
          <p:cNvCxnSpPr>
            <a:cxnSpLocks/>
          </p:cNvCxnSpPr>
          <p:nvPr/>
        </p:nvCxnSpPr>
        <p:spPr>
          <a:xfrm>
            <a:off x="851530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2484E6-9697-41DA-8E2A-AEB924ACE6EB}"/>
              </a:ext>
            </a:extLst>
          </p:cNvPr>
          <p:cNvCxnSpPr>
            <a:cxnSpLocks/>
          </p:cNvCxnSpPr>
          <p:nvPr/>
        </p:nvCxnSpPr>
        <p:spPr>
          <a:xfrm>
            <a:off x="995216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15C9A2-09EC-42AA-84D5-397E3F164D4F}"/>
              </a:ext>
            </a:extLst>
          </p:cNvPr>
          <p:cNvCxnSpPr>
            <a:cxnSpLocks/>
          </p:cNvCxnSpPr>
          <p:nvPr/>
        </p:nvCxnSpPr>
        <p:spPr>
          <a:xfrm>
            <a:off x="189567" y="1597404"/>
            <a:ext cx="60777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FDA9CBC-B6F2-4406-9C18-21DCF0A8920E}"/>
              </a:ext>
            </a:extLst>
          </p:cNvPr>
          <p:cNvCxnSpPr>
            <a:cxnSpLocks/>
          </p:cNvCxnSpPr>
          <p:nvPr/>
        </p:nvCxnSpPr>
        <p:spPr>
          <a:xfrm>
            <a:off x="6267348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ACBFC-9BA0-4B0B-B760-6353EE3AD778}"/>
              </a:ext>
            </a:extLst>
          </p:cNvPr>
          <p:cNvSpPr txBox="1"/>
          <p:nvPr/>
        </p:nvSpPr>
        <p:spPr>
          <a:xfrm>
            <a:off x="2232536" y="2583034"/>
            <a:ext cx="345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생산성과 통일성 향상을 위한 프레임워크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6C6CA-A9F6-4A10-9FC9-7431100F920B}"/>
              </a:ext>
            </a:extLst>
          </p:cNvPr>
          <p:cNvSpPr txBox="1"/>
          <p:nvPr/>
        </p:nvSpPr>
        <p:spPr>
          <a:xfrm>
            <a:off x="2214064" y="2129962"/>
            <a:ext cx="331078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DA7A2-7981-4A1D-B10C-D1E81E24E873}"/>
              </a:ext>
            </a:extLst>
          </p:cNvPr>
          <p:cNvSpPr txBox="1"/>
          <p:nvPr/>
        </p:nvSpPr>
        <p:spPr>
          <a:xfrm>
            <a:off x="1274441" y="207228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35843-713A-4FD3-B289-8AD8D08026BA}"/>
              </a:ext>
            </a:extLst>
          </p:cNvPr>
          <p:cNvSpPr txBox="1"/>
          <p:nvPr/>
        </p:nvSpPr>
        <p:spPr>
          <a:xfrm>
            <a:off x="2232538" y="3931712"/>
            <a:ext cx="344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프레임워크를 기반으로 통합 개발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7DC3-7DA0-47EB-81C8-8E58AA244ED6}"/>
              </a:ext>
            </a:extLst>
          </p:cNvPr>
          <p:cNvSpPr txBox="1"/>
          <p:nvPr/>
        </p:nvSpPr>
        <p:spPr>
          <a:xfrm>
            <a:off x="2214065" y="3459978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통합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C7640-7262-4750-8B51-C3D6034306B3}"/>
              </a:ext>
            </a:extLst>
          </p:cNvPr>
          <p:cNvSpPr txBox="1"/>
          <p:nvPr/>
        </p:nvSpPr>
        <p:spPr>
          <a:xfrm>
            <a:off x="1274441" y="3402301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2686A-333D-435F-994F-E054DF928D1C}"/>
              </a:ext>
            </a:extLst>
          </p:cNvPr>
          <p:cNvSpPr txBox="1"/>
          <p:nvPr/>
        </p:nvSpPr>
        <p:spPr>
          <a:xfrm>
            <a:off x="2232538" y="5204966"/>
            <a:ext cx="324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각 페이지에 필요한 내용을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6CB00-E25F-4C96-8427-2E715AA47C93}"/>
              </a:ext>
            </a:extLst>
          </p:cNvPr>
          <p:cNvSpPr txBox="1"/>
          <p:nvPr/>
        </p:nvSpPr>
        <p:spPr>
          <a:xfrm>
            <a:off x="2214065" y="4751894"/>
            <a:ext cx="388193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7D911-AD24-4474-9B81-9DBC47FEEF06}"/>
              </a:ext>
            </a:extLst>
          </p:cNvPr>
          <p:cNvSpPr txBox="1"/>
          <p:nvPr/>
        </p:nvSpPr>
        <p:spPr>
          <a:xfrm>
            <a:off x="1274441" y="473231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D5E289-7D0E-409B-8BE9-8E0A5D16883A}"/>
              </a:ext>
            </a:extLst>
          </p:cNvPr>
          <p:cNvCxnSpPr>
            <a:cxnSpLocks/>
          </p:cNvCxnSpPr>
          <p:nvPr/>
        </p:nvCxnSpPr>
        <p:spPr>
          <a:xfrm>
            <a:off x="1064243" y="1597404"/>
            <a:ext cx="0" cy="46088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25407-0AFE-4CF2-9DC6-A81909199FDE}"/>
              </a:ext>
            </a:extLst>
          </p:cNvPr>
          <p:cNvSpPr/>
          <p:nvPr/>
        </p:nvSpPr>
        <p:spPr>
          <a:xfrm>
            <a:off x="5909470" y="1427342"/>
            <a:ext cx="71575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4502B-59FB-4970-A01B-B34856EABE8D}"/>
              </a:ext>
            </a:extLst>
          </p:cNvPr>
          <p:cNvSpPr txBox="1"/>
          <p:nvPr/>
        </p:nvSpPr>
        <p:spPr>
          <a:xfrm>
            <a:off x="671663" y="569518"/>
            <a:ext cx="41235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전체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885C5-A99C-48BA-A215-3E62A6165358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4D478-5D67-484A-8C00-52CBE1B7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417" y="550558"/>
            <a:ext cx="3525135" cy="2976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0E620D-CBCF-4C00-8163-865BC35F8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17" y="3970978"/>
            <a:ext cx="3525135" cy="2182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09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671664" y="570616"/>
            <a:ext cx="32983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추가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A0F93-E861-44D5-BFE2-E33868203BE2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360172-801F-43D8-946C-154DDBC704B7}"/>
              </a:ext>
            </a:extLst>
          </p:cNvPr>
          <p:cNvCxnSpPr>
            <a:cxnSpLocks/>
          </p:cNvCxnSpPr>
          <p:nvPr/>
        </p:nvCxnSpPr>
        <p:spPr>
          <a:xfrm>
            <a:off x="737697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41078-CC8D-426D-9261-C121D7D0CDD5}"/>
              </a:ext>
            </a:extLst>
          </p:cNvPr>
          <p:cNvCxnSpPr>
            <a:cxnSpLocks/>
          </p:cNvCxnSpPr>
          <p:nvPr/>
        </p:nvCxnSpPr>
        <p:spPr>
          <a:xfrm>
            <a:off x="88138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A32AF-EEC3-4F4E-832A-5ACDA566C7FB}"/>
              </a:ext>
            </a:extLst>
          </p:cNvPr>
          <p:cNvSpPr/>
          <p:nvPr/>
        </p:nvSpPr>
        <p:spPr>
          <a:xfrm>
            <a:off x="7086962" y="430561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Before -&gt; After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23909A-42E1-4B6F-B64B-6205C2CF75F8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44133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BCEE6C-485A-49A9-8222-C82677E74863}"/>
              </a:ext>
            </a:extLst>
          </p:cNvPr>
          <p:cNvCxnSpPr>
            <a:cxnSpLocks/>
          </p:cNvCxnSpPr>
          <p:nvPr/>
        </p:nvCxnSpPr>
        <p:spPr>
          <a:xfrm>
            <a:off x="441338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51B86C-17EB-495E-88C1-0FCCAF95E840}"/>
              </a:ext>
            </a:extLst>
          </p:cNvPr>
          <p:cNvSpPr/>
          <p:nvPr/>
        </p:nvSpPr>
        <p:spPr>
          <a:xfrm>
            <a:off x="4232248" y="138907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BBDE5-965D-4B5F-BFF6-FB2BEA50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64" y="1249001"/>
            <a:ext cx="3177428" cy="2192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51FEB3-AB33-4881-BEB1-C7AE0CAAC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64" y="3861561"/>
            <a:ext cx="3177428" cy="2194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D247F3-4A13-429F-ABC6-78DE4DF0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80" y="2305454"/>
            <a:ext cx="2676335" cy="3302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65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671664" y="570616"/>
            <a:ext cx="32983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추가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A0F93-E861-44D5-BFE2-E33868203BE2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360172-801F-43D8-946C-154DDBC704B7}"/>
              </a:ext>
            </a:extLst>
          </p:cNvPr>
          <p:cNvCxnSpPr>
            <a:cxnSpLocks/>
          </p:cNvCxnSpPr>
          <p:nvPr/>
        </p:nvCxnSpPr>
        <p:spPr>
          <a:xfrm>
            <a:off x="7376972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41078-CC8D-426D-9261-C121D7D0CDD5}"/>
              </a:ext>
            </a:extLst>
          </p:cNvPr>
          <p:cNvCxnSpPr>
            <a:cxnSpLocks/>
          </p:cNvCxnSpPr>
          <p:nvPr/>
        </p:nvCxnSpPr>
        <p:spPr>
          <a:xfrm>
            <a:off x="88138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0A32AF-EEC3-4F4E-832A-5ACDA566C7FB}"/>
              </a:ext>
            </a:extLst>
          </p:cNvPr>
          <p:cNvSpPr/>
          <p:nvPr/>
        </p:nvSpPr>
        <p:spPr>
          <a:xfrm>
            <a:off x="7086962" y="430561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Before -&gt; After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23909A-42E1-4B6F-B64B-6205C2CF75F8}"/>
              </a:ext>
            </a:extLst>
          </p:cNvPr>
          <p:cNvCxnSpPr>
            <a:cxnSpLocks/>
          </p:cNvCxnSpPr>
          <p:nvPr/>
        </p:nvCxnSpPr>
        <p:spPr>
          <a:xfrm flipH="1">
            <a:off x="2" y="1569072"/>
            <a:ext cx="44133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BCEE6C-485A-49A9-8222-C82677E74863}"/>
              </a:ext>
            </a:extLst>
          </p:cNvPr>
          <p:cNvCxnSpPr>
            <a:cxnSpLocks/>
          </p:cNvCxnSpPr>
          <p:nvPr/>
        </p:nvCxnSpPr>
        <p:spPr>
          <a:xfrm>
            <a:off x="4413381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51B86C-17EB-495E-88C1-0FCCAF95E840}"/>
              </a:ext>
            </a:extLst>
          </p:cNvPr>
          <p:cNvSpPr/>
          <p:nvPr/>
        </p:nvSpPr>
        <p:spPr>
          <a:xfrm>
            <a:off x="4232248" y="1389072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E7E203-989C-4888-91A1-7CACBBC3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42" y="2185820"/>
            <a:ext cx="2336047" cy="3912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9127D-EC9D-4D96-93CE-C64798ED4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372" y="1240130"/>
            <a:ext cx="3178820" cy="219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08C1C8-02F4-4E90-ACFA-0DDCEB792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750" y="3854263"/>
            <a:ext cx="3177440" cy="2194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106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2B5B2E-CD22-48E8-8483-3E0BD012B515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398F501-415C-4B24-B12A-AE288B26877D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298265B-443C-4ACF-A000-BA83BBD9B21E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DE66B3-5121-4860-9863-4036DCA6739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FCC2FF0-6EDF-4CF9-9DB5-B826C8EFBE53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A0FC6E3-4CEF-49AC-8579-FC5EB6235FC6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82B314-3AF5-4E43-981E-3A72DE3B7490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B63CFEB-ABB1-497D-BF9B-055C81A73E9B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32EEF60-CD04-47A3-9304-EB9A493051B7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CA60E3-E376-4A96-993F-5E706E81F1F0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74DED68-E95B-4DB6-967B-1F5C8D41AC5C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101B703-E7C6-482D-831D-5E0013C2095F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100EC0-DDB3-4649-AB11-B5A9DDE5504B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55F4DBB-70DE-4F39-8E59-D41AFAAB7AE7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95B358-07C1-4C7B-93ED-0375DA2F0B29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9A15D2F-C7CC-4026-A306-EBA07D20920B}"/>
              </a:ext>
            </a:extLst>
          </p:cNvPr>
          <p:cNvSpPr/>
          <p:nvPr/>
        </p:nvSpPr>
        <p:spPr>
          <a:xfrm>
            <a:off x="5242138" y="4693238"/>
            <a:ext cx="603726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상속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C4A39D-E676-4335-BBF9-A52BC70D5432}"/>
              </a:ext>
            </a:extLst>
          </p:cNvPr>
          <p:cNvSpPr/>
          <p:nvPr/>
        </p:nvSpPr>
        <p:spPr>
          <a:xfrm>
            <a:off x="3295294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WordPractice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66AFF-1FA5-4AA1-90B0-1755892F7D13}"/>
              </a:ext>
            </a:extLst>
          </p:cNvPr>
          <p:cNvSpPr/>
          <p:nvPr/>
        </p:nvSpPr>
        <p:spPr>
          <a:xfrm>
            <a:off x="3295294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단어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2ED29B-A583-44EC-BBC3-6CC1F7CA6158}"/>
              </a:ext>
            </a:extLst>
          </p:cNvPr>
          <p:cNvSpPr/>
          <p:nvPr/>
        </p:nvSpPr>
        <p:spPr>
          <a:xfrm>
            <a:off x="6941442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LongPractice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1EE63D6-F813-4A5C-BB05-DD07C834A3CA}"/>
              </a:ext>
            </a:extLst>
          </p:cNvPr>
          <p:cNvSpPr/>
          <p:nvPr/>
        </p:nvSpPr>
        <p:spPr>
          <a:xfrm>
            <a:off x="6941442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긴 글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68C803-1C99-4B51-A9B8-2C5EB6A99F01}"/>
              </a:ext>
            </a:extLst>
          </p:cNvPr>
          <p:cNvSpPr/>
          <p:nvPr/>
        </p:nvSpPr>
        <p:spPr>
          <a:xfrm>
            <a:off x="5100659" y="5487879"/>
            <a:ext cx="1334862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ShortPractice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C0C6A-EFF1-4DB9-B525-37D7EB1783C3}"/>
              </a:ext>
            </a:extLst>
          </p:cNvPr>
          <p:cNvSpPr/>
          <p:nvPr/>
        </p:nvSpPr>
        <p:spPr>
          <a:xfrm>
            <a:off x="5100659" y="5758115"/>
            <a:ext cx="1334861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짧은 글 연습 </a:t>
            </a:r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C082CA3-6076-4D8A-A988-4AA23876FA67}"/>
              </a:ext>
            </a:extLst>
          </p:cNvPr>
          <p:cNvSpPr/>
          <p:nvPr/>
        </p:nvSpPr>
        <p:spPr>
          <a:xfrm>
            <a:off x="3725648" y="1935621"/>
            <a:ext cx="2316019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ProgramManager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2C7012-AE33-402E-A510-0E0BC4C7DD89}"/>
              </a:ext>
            </a:extLst>
          </p:cNvPr>
          <p:cNvSpPr/>
          <p:nvPr/>
        </p:nvSpPr>
        <p:spPr>
          <a:xfrm>
            <a:off x="3725648" y="2205857"/>
            <a:ext cx="2316018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관리자</a:t>
            </a: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3A23391-6DFB-4D4C-9E4E-070444415486}"/>
              </a:ext>
            </a:extLst>
          </p:cNvPr>
          <p:cNvSpPr/>
          <p:nvPr/>
        </p:nvSpPr>
        <p:spPr>
          <a:xfrm>
            <a:off x="4470864" y="2960402"/>
            <a:ext cx="806313" cy="27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포함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A84ED-3FCB-406E-9A7D-5DEE1BACD1CA}"/>
              </a:ext>
            </a:extLst>
          </p:cNvPr>
          <p:cNvSpPr/>
          <p:nvPr/>
        </p:nvSpPr>
        <p:spPr>
          <a:xfrm>
            <a:off x="4887463" y="3644035"/>
            <a:ext cx="179667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TypingManager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CABAD2-BFEE-4E84-9B1E-6E287570AACF}"/>
              </a:ext>
            </a:extLst>
          </p:cNvPr>
          <p:cNvSpPr/>
          <p:nvPr/>
        </p:nvSpPr>
        <p:spPr>
          <a:xfrm>
            <a:off x="4887464" y="3914270"/>
            <a:ext cx="1796672" cy="581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 연습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37BB49-22F1-4436-BF70-D6DAC82B903B}"/>
              </a:ext>
            </a:extLst>
          </p:cNvPr>
          <p:cNvSpPr/>
          <p:nvPr/>
        </p:nvSpPr>
        <p:spPr>
          <a:xfrm>
            <a:off x="3189179" y="3649324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MiniGame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7597E71-7812-43CC-BD0B-3041980F7E51}"/>
              </a:ext>
            </a:extLst>
          </p:cNvPr>
          <p:cNvSpPr/>
          <p:nvPr/>
        </p:nvSpPr>
        <p:spPr>
          <a:xfrm>
            <a:off x="3189178" y="3919559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미니 게임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(80%)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BF472EB-4887-4799-852E-0E383A981016}"/>
              </a:ext>
            </a:extLst>
          </p:cNvPr>
          <p:cNvSpPr/>
          <p:nvPr/>
        </p:nvSpPr>
        <p:spPr>
          <a:xfrm>
            <a:off x="1542815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MainMenu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3664E9-3635-4EDA-881F-E27F51ACC79E}"/>
              </a:ext>
            </a:extLst>
          </p:cNvPr>
          <p:cNvSpPr/>
          <p:nvPr/>
        </p:nvSpPr>
        <p:spPr>
          <a:xfrm>
            <a:off x="1542814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주 메뉴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A45F6C-0BBA-4FC2-96F5-06D1C4420FC9}"/>
              </a:ext>
            </a:extLst>
          </p:cNvPr>
          <p:cNvSpPr/>
          <p:nvPr/>
        </p:nvSpPr>
        <p:spPr>
          <a:xfrm>
            <a:off x="7070012" y="3645002"/>
            <a:ext cx="1362283" cy="27023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Statistics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A98B1E-0AEE-4896-A92F-D589BEF7453A}"/>
              </a:ext>
            </a:extLst>
          </p:cNvPr>
          <p:cNvSpPr/>
          <p:nvPr/>
        </p:nvSpPr>
        <p:spPr>
          <a:xfrm>
            <a:off x="7070011" y="3915237"/>
            <a:ext cx="1362282" cy="5819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통계</a:t>
            </a:r>
            <a:endParaRPr lang="en-US" altLang="ko-KR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(90%)</a:t>
            </a:r>
            <a:endParaRPr lang="ko-KR" altLang="en-US" sz="1200" b="1" dirty="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8CD9EF-2CAB-4C58-A6A0-4721088C3CFD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79794B-E2A5-4AF1-94CD-7873194726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C7279C6-1B20-4E22-B838-D27C38AFC9D1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(90%)</a:t>
              </a:r>
              <a:endParaRPr lang="ko-KR" altLang="en-US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006B8B0-BFAC-490C-873D-AD1C9C60A6D8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64" name="그래픽 63" descr="스톱워치">
            <a:extLst>
              <a:ext uri="{FF2B5EF4-FFF2-40B4-BE49-F238E27FC236}">
                <a16:creationId xmlns:a16="http://schemas.microsoft.com/office/drawing/2014/main" id="{428CABCA-82F5-43AB-B2E5-61596B07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pic>
        <p:nvPicPr>
          <p:cNvPr id="65" name="그래픽 64" descr="계층 구조형">
            <a:extLst>
              <a:ext uri="{FF2B5EF4-FFF2-40B4-BE49-F238E27FC236}">
                <a16:creationId xmlns:a16="http://schemas.microsoft.com/office/drawing/2014/main" id="{0DA8870C-8344-4FDA-A976-48EF6DD74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4B259A-63E1-4B13-B778-B065B64B92A2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구조도</a:t>
            </a:r>
          </a:p>
        </p:txBody>
      </p:sp>
    </p:spTree>
    <p:extLst>
      <p:ext uri="{BB962C8B-B14F-4D97-AF65-F5344CB8AC3E}">
        <p14:creationId xmlns:p14="http://schemas.microsoft.com/office/powerpoint/2010/main" val="3794928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클래스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각 클래스를 자세히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2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389699-C0B5-438A-BCA6-EF9E89338B82}"/>
              </a:ext>
            </a:extLst>
          </p:cNvPr>
          <p:cNvCxnSpPr>
            <a:cxnSpLocks/>
          </p:cNvCxnSpPr>
          <p:nvPr/>
        </p:nvCxnSpPr>
        <p:spPr>
          <a:xfrm>
            <a:off x="236541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49E060-5A30-47F7-BFE2-6C82762B2189}"/>
              </a:ext>
            </a:extLst>
          </p:cNvPr>
          <p:cNvCxnSpPr>
            <a:cxnSpLocks/>
          </p:cNvCxnSpPr>
          <p:nvPr/>
        </p:nvCxnSpPr>
        <p:spPr>
          <a:xfrm>
            <a:off x="4194700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60A529-557B-413F-B528-44DF6C7965C1}"/>
              </a:ext>
            </a:extLst>
          </p:cNvPr>
          <p:cNvSpPr txBox="1"/>
          <p:nvPr/>
        </p:nvSpPr>
        <p:spPr>
          <a:xfrm>
            <a:off x="5158203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23CF6-22FB-46D5-A6CA-18A1871C9D46}"/>
              </a:ext>
            </a:extLst>
          </p:cNvPr>
          <p:cNvSpPr txBox="1"/>
          <p:nvPr/>
        </p:nvSpPr>
        <p:spPr>
          <a:xfrm>
            <a:off x="4624758" y="486755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미리보기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C6098A0-4C20-43E1-9329-73C51060B0DF}"/>
              </a:ext>
            </a:extLst>
          </p:cNvPr>
          <p:cNvGrpSpPr>
            <a:grpSpLocks noChangeAspect="1"/>
          </p:cNvGrpSpPr>
          <p:nvPr/>
        </p:nvGrpSpPr>
        <p:grpSpPr>
          <a:xfrm>
            <a:off x="430350" y="212312"/>
            <a:ext cx="968879" cy="1152000"/>
            <a:chOff x="491015" y="462818"/>
            <a:chExt cx="1083653" cy="128725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CCF642F-3DE3-41A9-917D-B83B667A3D72}"/>
                </a:ext>
              </a:extLst>
            </p:cNvPr>
            <p:cNvSpPr/>
            <p:nvPr/>
          </p:nvSpPr>
          <p:spPr>
            <a:xfrm>
              <a:off x="491015" y="1364865"/>
              <a:ext cx="108365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8B891BC-E291-48DB-AEE9-08C59A173C1F}"/>
                </a:ext>
              </a:extLst>
            </p:cNvPr>
            <p:cNvSpPr/>
            <p:nvPr/>
          </p:nvSpPr>
          <p:spPr>
            <a:xfrm>
              <a:off x="491015" y="462818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래픽 69" descr="검사 목록 RTL">
              <a:extLst>
                <a:ext uri="{FF2B5EF4-FFF2-40B4-BE49-F238E27FC236}">
                  <a16:creationId xmlns:a16="http://schemas.microsoft.com/office/drawing/2014/main" id="{70E0683F-2942-4701-B6DA-4BABC1F6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4647" y="585648"/>
              <a:ext cx="656387" cy="656387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73B2E-129B-41AA-BF2B-C72230FB982C}"/>
              </a:ext>
            </a:extLst>
          </p:cNvPr>
          <p:cNvGrpSpPr/>
          <p:nvPr/>
        </p:nvGrpSpPr>
        <p:grpSpPr>
          <a:xfrm>
            <a:off x="579651" y="0"/>
            <a:ext cx="675208" cy="206409"/>
            <a:chOff x="490784" y="0"/>
            <a:chExt cx="675208" cy="20640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D602CDF-5BFC-4748-9AE1-76F2A19F8C3B}"/>
                </a:ext>
              </a:extLst>
            </p:cNvPr>
            <p:cNvCxnSpPr>
              <a:cxnSpLocks/>
            </p:cNvCxnSpPr>
            <p:nvPr/>
          </p:nvCxnSpPr>
          <p:spPr>
            <a:xfrm>
              <a:off x="490784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35CC429-B7D3-4ACA-B72B-7DFD35B81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65992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7062C6F-2A27-4F98-A049-73CC12A0577B}"/>
              </a:ext>
            </a:extLst>
          </p:cNvPr>
          <p:cNvGrpSpPr>
            <a:grpSpLocks noChangeAspect="1"/>
          </p:cNvGrpSpPr>
          <p:nvPr/>
        </p:nvGrpSpPr>
        <p:grpSpPr>
          <a:xfrm>
            <a:off x="10802531" y="206693"/>
            <a:ext cx="959119" cy="1152000"/>
            <a:chOff x="10557203" y="462818"/>
            <a:chExt cx="1073014" cy="128725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549F323-1E03-4AB7-AE60-B810ACAC1AF1}"/>
                </a:ext>
              </a:extLst>
            </p:cNvPr>
            <p:cNvSpPr/>
            <p:nvPr/>
          </p:nvSpPr>
          <p:spPr>
            <a:xfrm>
              <a:off x="10557203" y="1364865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BBEDA3-76BC-46EC-9337-1A0F59CD694C}"/>
                </a:ext>
              </a:extLst>
            </p:cNvPr>
            <p:cNvSpPr/>
            <p:nvPr/>
          </p:nvSpPr>
          <p:spPr>
            <a:xfrm>
              <a:off x="10557205" y="462818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래픽 75" descr="게임 컨트롤러">
              <a:extLst>
                <a:ext uri="{FF2B5EF4-FFF2-40B4-BE49-F238E27FC236}">
                  <a16:creationId xmlns:a16="http://schemas.microsoft.com/office/drawing/2014/main" id="{EFE9B563-41DE-4DFE-ADF7-946DEBBFA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45624" y="576606"/>
              <a:ext cx="679419" cy="67941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A227C7F-E983-4A96-8255-1C52F6D6DC86}"/>
              </a:ext>
            </a:extLst>
          </p:cNvPr>
          <p:cNvGrpSpPr/>
          <p:nvPr/>
        </p:nvGrpSpPr>
        <p:grpSpPr>
          <a:xfrm>
            <a:off x="10943576" y="0"/>
            <a:ext cx="675208" cy="206409"/>
            <a:chOff x="11041968" y="0"/>
            <a:chExt cx="675208" cy="206409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560C7A9-DE52-49C3-A032-F508F3FF7044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968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E3D4D9E-8652-4598-AD86-474572C9E7D1}"/>
                </a:ext>
              </a:extLst>
            </p:cNvPr>
            <p:cNvCxnSpPr>
              <a:cxnSpLocks/>
            </p:cNvCxnSpPr>
            <p:nvPr/>
          </p:nvCxnSpPr>
          <p:spPr>
            <a:xfrm>
              <a:off x="11717176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>
            <a:extLst>
              <a:ext uri="{FF2B5EF4-FFF2-40B4-BE49-F238E27FC236}">
                <a16:creationId xmlns:a16="http://schemas.microsoft.com/office/drawing/2014/main" id="{991CB12C-444B-461E-B67B-70CD358F3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498" y="4004384"/>
            <a:ext cx="3132000" cy="216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BA35AD8-1A5A-4C84-9AA7-BFE1159A3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1498" y="1587961"/>
            <a:ext cx="3132000" cy="216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63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25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B7F425-A799-4354-9808-0C92C702D6D0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D4C87C-AC81-42C9-9DA5-07C740C5005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E952A7-36BB-4E34-B026-25715E36C36E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85F68D-D479-49BD-9C03-F3F79D9D7201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150988-B3C6-4099-9798-EC1EE5D6D7DE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043D3-131F-45F8-AB04-867BB9B02CF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4E2D41-085B-429F-A287-4197F34B88EE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28AB1-0D13-4149-90BA-687F024A58F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5052829-E4F3-468A-8597-A5E240BE1CA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D0135B-FB2B-486B-BCAE-A0A80F69C1D3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141492-7550-4D39-A8FE-C2522FD31BD5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06E00EA-853E-4D66-85F5-3E9EAA0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1" y="2505593"/>
            <a:ext cx="1661862" cy="2225367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5CF01CB-9AD8-4B30-95AF-4324F1F0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9" y="1632036"/>
            <a:ext cx="2753109" cy="397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4487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06E00EA-853E-4D66-85F5-3E9EAA03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1" y="2505593"/>
            <a:ext cx="1661862" cy="2225367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5CF01CB-9AD8-4B30-95AF-4324F1F0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9" y="1632036"/>
            <a:ext cx="2753109" cy="397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D8F18C8-C134-4BD2-BA52-E39A94DD4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926" y="3137196"/>
            <a:ext cx="2962688" cy="2467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43B819B-3169-4496-8F3D-51AFCF750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1927" y="1632036"/>
            <a:ext cx="2962688" cy="125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51462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2089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2089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AF700FF-51AA-4A0D-8E36-350BD09C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61" y="1417799"/>
            <a:ext cx="4555868" cy="4435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D436408-5822-42A1-AD36-CB94C2DAA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48" y="3437056"/>
            <a:ext cx="1663200" cy="2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DF3B0DD-22B4-4545-83D6-E76C033A35B3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52603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CB30DA-AC16-48A1-AD01-FA3E0893F19C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52603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3EE44E-3975-487F-949E-1642A162EB07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1BA66B-C530-493A-BBD4-7FAA2A76D49F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D9734D9-044C-4D7F-BE84-8BE1E5F40CE3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A1439E-979A-491A-A6CE-C8983E3EAB74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CF48EC-764C-49BD-BD2B-A7C958A3E300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654D8BF-76E4-4FBC-A1BF-FD236533FA5E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5E7CB3-448E-427A-93AB-118DB74F7213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EA373D-9277-4044-9145-2A0434FADC9D}"/>
              </a:ext>
            </a:extLst>
          </p:cNvPr>
          <p:cNvGrpSpPr/>
          <p:nvPr/>
        </p:nvGrpSpPr>
        <p:grpSpPr>
          <a:xfrm>
            <a:off x="982089" y="5907784"/>
            <a:ext cx="1653660" cy="654286"/>
            <a:chOff x="781554" y="5898259"/>
            <a:chExt cx="1653660" cy="65428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929E813-7391-449C-B25A-17BF9627F3BB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E7B9D5-6B17-46AF-BC01-D9C835B2C2F7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776547F-3CBB-4309-A9DD-FDF493644D39}"/>
              </a:ext>
            </a:extLst>
          </p:cNvPr>
          <p:cNvGrpSpPr/>
          <p:nvPr/>
        </p:nvGrpSpPr>
        <p:grpSpPr>
          <a:xfrm>
            <a:off x="982089" y="1851794"/>
            <a:ext cx="1653660" cy="654286"/>
            <a:chOff x="1648539" y="1851794"/>
            <a:chExt cx="1653660" cy="65428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E6DAC2-AC12-473B-98AB-BF36FA4D96F3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5EAED06-3C4C-4C41-B4DB-4BD30E755401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429FB5-C942-4D45-9BBE-9C0B730D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683" y="1597647"/>
            <a:ext cx="3045222" cy="3150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49798-61DA-45B4-A017-0972C4B5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434" y="1597647"/>
            <a:ext cx="2934477" cy="2063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5BEF9C-0C0B-4DAA-9011-C9DE7392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33" y="3990026"/>
            <a:ext cx="2934463" cy="2022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5B1EF4-77B8-4A34-A557-342954940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48" y="3437056"/>
            <a:ext cx="1663200" cy="2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9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FF78BBC-0D60-430C-AE46-61D4BAF517CC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38002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C20B8D-FA88-415D-BC31-CA599E9A554A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38002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E213A0-F841-4907-A493-14D9E1C1C491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AD1E3CE-4E7F-4571-BAC5-0020F633AF96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2FF282-2E5D-4EFA-9379-0F08C82E319D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613D3A-4AED-47C6-9786-61D096A2BC22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0929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85ADA71-9535-4BC1-8195-889865B6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4" y="4351920"/>
            <a:ext cx="1666800" cy="22005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9F5D137-3FEC-46B1-A242-D4CD59C8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51" y="1360444"/>
            <a:ext cx="2908434" cy="2711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F5A7F0-9979-4051-8D4D-50EE86FD7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51" y="4347376"/>
            <a:ext cx="2908432" cy="167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062FEE-CCA6-4064-BD88-E8C8BC5BC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441" y="1360444"/>
            <a:ext cx="2279322" cy="2222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07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B7F425-A799-4354-9808-0C92C702D6D0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D4C87C-AC81-42C9-9DA5-07C740C5005C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E952A7-36BB-4E34-B026-25715E36C36E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85F68D-D479-49BD-9C03-F3F79D9D7201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150988-B3C6-4099-9798-EC1EE5D6D7DE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2043D3-131F-45F8-AB04-867BB9B02CF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4E2D41-085B-429F-A287-4197F34B88EE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C28AB1-0D13-4149-90BA-687F024A58F6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938DA9F-4720-4AA1-88E9-1AFB7DC689B7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9B2FA7-82F6-4480-B7D0-C4743922E3D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60F7EE-A999-4CEA-B2FF-F516237B2F15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0E260FA-A064-4E99-8844-BFA515C04482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4F9DF64-D6BB-4F94-8405-9F6E96C0E8AF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9048F06-09BC-4B11-A9D8-DD73DC10B37D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6A3FB4E-799B-4DEA-A997-6AE25D3F660E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228FC19-BCA6-4491-967D-D40B6FC99685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6C6DDE3-9B92-4C43-AC76-B6BDDDA284BD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DDC70D5-92CB-4368-9241-416B9F932320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411074C-EC3A-4BBE-82BA-85E24A61BEB7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5560590-0B59-4BBC-BD9C-847A52A9EB5C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6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4014" y="4992229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267C1B-33DA-4667-B98D-08782559431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0463DF9-8909-48EF-AA9D-16D220F9960B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0ABF6A7-74EE-4AA5-A56C-1B71700C24F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8745A2-6627-4C35-B42D-D47974EE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95" y="1556535"/>
            <a:ext cx="2901384" cy="24673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D9A18C-E33A-44EB-8133-1647D8C6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986" y="1556535"/>
            <a:ext cx="3455474" cy="246731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DA6296-7DB5-4914-9F9D-CDA8D8F5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66" y="2506078"/>
            <a:ext cx="1659600" cy="22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208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5AED26-3E69-4685-83B0-F0E4252715E1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26CB31-34D7-4F70-866C-8C7386A6D6E5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CBF66-1402-43AD-9415-3CBC3041C31F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25D630-6883-4499-8559-C4B541462074}"/>
              </a:ext>
            </a:extLst>
          </p:cNvPr>
          <p:cNvGrpSpPr/>
          <p:nvPr/>
        </p:nvGrpSpPr>
        <p:grpSpPr>
          <a:xfrm>
            <a:off x="984014" y="5907784"/>
            <a:ext cx="1653660" cy="654286"/>
            <a:chOff x="781554" y="5898259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96030F5-ABB3-4A8C-971B-660EDD3A012B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95A12A-E7B2-49DA-B49F-051C6AF7F2AC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744CC6-C05A-48A8-AD83-3413C044C87D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0778A2-2CC3-47BD-8BF0-7AE5D00DCC5A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200DAC-674B-4C70-8B87-CCD86AAFDB82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07C2211-85A7-4CAF-8E88-B960BD72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87" y="3437056"/>
            <a:ext cx="1667108" cy="2210108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0040D63-08FA-4F02-9E79-3E17C395C8C1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93CC745-5C24-498E-8F38-1783D8226950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623131-FBCC-4E7D-B649-4161E79E6A74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BC9F620-2DE4-4ED8-8EE8-62766BB4732E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4619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AAC979-A3D3-4FBA-8819-C10984B1BAA1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3D8F39-A0B2-4DBD-A880-3E5D07EC2D66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4D41C-E9DF-4FDA-B0D8-85A5CEA0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504" y="1558658"/>
            <a:ext cx="2683229" cy="24054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0D46A3-CCAB-4E84-B151-7872CC55E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483" y="1558179"/>
            <a:ext cx="2341379" cy="24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389699-C0B5-438A-BCA6-EF9E89338B82}"/>
              </a:ext>
            </a:extLst>
          </p:cNvPr>
          <p:cNvCxnSpPr>
            <a:cxnSpLocks/>
          </p:cNvCxnSpPr>
          <p:nvPr/>
        </p:nvCxnSpPr>
        <p:spPr>
          <a:xfrm>
            <a:off x="2365419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949E060-5A30-47F7-BFE2-6C82762B2189}"/>
              </a:ext>
            </a:extLst>
          </p:cNvPr>
          <p:cNvCxnSpPr>
            <a:cxnSpLocks/>
          </p:cNvCxnSpPr>
          <p:nvPr/>
        </p:nvCxnSpPr>
        <p:spPr>
          <a:xfrm>
            <a:off x="4194700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09C5E8-1057-4C52-99BB-59BA2B25BB1C}"/>
              </a:ext>
            </a:extLst>
          </p:cNvPr>
          <p:cNvSpPr txBox="1"/>
          <p:nvPr/>
        </p:nvSpPr>
        <p:spPr>
          <a:xfrm>
            <a:off x="4624758" y="486755"/>
            <a:ext cx="30885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미리보기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0A529-557B-413F-B528-44DF6C7965C1}"/>
              </a:ext>
            </a:extLst>
          </p:cNvPr>
          <p:cNvSpPr txBox="1"/>
          <p:nvPr/>
        </p:nvSpPr>
        <p:spPr>
          <a:xfrm>
            <a:off x="5158203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E704541-A02F-4487-A9F7-645752827448}"/>
              </a:ext>
            </a:extLst>
          </p:cNvPr>
          <p:cNvCxnSpPr>
            <a:cxnSpLocks/>
          </p:cNvCxnSpPr>
          <p:nvPr/>
        </p:nvCxnSpPr>
        <p:spPr>
          <a:xfrm>
            <a:off x="7975644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8B52EF-2537-4173-8D4C-722D1FACC0B0}"/>
              </a:ext>
            </a:extLst>
          </p:cNvPr>
          <p:cNvCxnSpPr>
            <a:cxnSpLocks/>
          </p:cNvCxnSpPr>
          <p:nvPr/>
        </p:nvCxnSpPr>
        <p:spPr>
          <a:xfrm>
            <a:off x="9804925" y="1"/>
            <a:ext cx="0" cy="6467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46D5366-F8D0-4F3E-999F-B0CEA2ED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23" y="4009711"/>
            <a:ext cx="3132000" cy="2154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B4812B3-5833-4E60-8D50-F1E02C59F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23" y="1587025"/>
            <a:ext cx="3132000" cy="2161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9315474-B598-4297-B56D-05BC638BE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98" y="4004384"/>
            <a:ext cx="3132000" cy="216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87043F4-4227-4593-B2E7-740D0CCA8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498" y="1587961"/>
            <a:ext cx="3132000" cy="216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18808867-994E-43C3-86A7-C17F5F6CFA7C}"/>
              </a:ext>
            </a:extLst>
          </p:cNvPr>
          <p:cNvGrpSpPr>
            <a:grpSpLocks noChangeAspect="1"/>
          </p:cNvGrpSpPr>
          <p:nvPr/>
        </p:nvGrpSpPr>
        <p:grpSpPr>
          <a:xfrm>
            <a:off x="430350" y="212312"/>
            <a:ext cx="968879" cy="1152000"/>
            <a:chOff x="491015" y="462818"/>
            <a:chExt cx="1083653" cy="128725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BC29AD-85C7-4ADE-8179-583A6318C4E1}"/>
                </a:ext>
              </a:extLst>
            </p:cNvPr>
            <p:cNvSpPr/>
            <p:nvPr/>
          </p:nvSpPr>
          <p:spPr>
            <a:xfrm>
              <a:off x="491015" y="1364865"/>
              <a:ext cx="1083653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타자</a:t>
              </a:r>
              <a:r>
                <a:rPr lang="en-US" altLang="ko-KR" sz="1400" b="1" dirty="0">
                  <a:solidFill>
                    <a:schemeClr val="accent5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chemeClr val="accent5"/>
                  </a:solidFill>
                  <a:latin typeface="+mn-ea"/>
                </a:rPr>
                <a:t>연습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ED21ACD-C69F-49CB-8164-0B3469EFCF34}"/>
                </a:ext>
              </a:extLst>
            </p:cNvPr>
            <p:cNvSpPr/>
            <p:nvPr/>
          </p:nvSpPr>
          <p:spPr>
            <a:xfrm>
              <a:off x="491015" y="462818"/>
              <a:ext cx="1083653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검사 목록 RTL">
              <a:extLst>
                <a:ext uri="{FF2B5EF4-FFF2-40B4-BE49-F238E27FC236}">
                  <a16:creationId xmlns:a16="http://schemas.microsoft.com/office/drawing/2014/main" id="{95FA4063-265B-4B18-9407-207909D38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4647" y="585648"/>
              <a:ext cx="656387" cy="65638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215C567-BDBA-4594-864A-C911FF6957FE}"/>
              </a:ext>
            </a:extLst>
          </p:cNvPr>
          <p:cNvGrpSpPr/>
          <p:nvPr/>
        </p:nvGrpSpPr>
        <p:grpSpPr>
          <a:xfrm>
            <a:off x="579651" y="0"/>
            <a:ext cx="675208" cy="206409"/>
            <a:chOff x="490784" y="0"/>
            <a:chExt cx="675208" cy="206409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F03445D-80FA-4059-9007-68793C82731E}"/>
                </a:ext>
              </a:extLst>
            </p:cNvPr>
            <p:cNvCxnSpPr>
              <a:cxnSpLocks/>
            </p:cNvCxnSpPr>
            <p:nvPr/>
          </p:nvCxnSpPr>
          <p:spPr>
            <a:xfrm>
              <a:off x="490784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AC4852A-3A4F-42F5-A4D5-7BE170053236}"/>
                </a:ext>
              </a:extLst>
            </p:cNvPr>
            <p:cNvCxnSpPr>
              <a:cxnSpLocks/>
            </p:cNvCxnSpPr>
            <p:nvPr/>
          </p:nvCxnSpPr>
          <p:spPr>
            <a:xfrm>
              <a:off x="1165992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1E5FA4F-5DE2-46A4-89FE-B71953CC075F}"/>
              </a:ext>
            </a:extLst>
          </p:cNvPr>
          <p:cNvGrpSpPr>
            <a:grpSpLocks noChangeAspect="1"/>
          </p:cNvGrpSpPr>
          <p:nvPr/>
        </p:nvGrpSpPr>
        <p:grpSpPr>
          <a:xfrm>
            <a:off x="10802531" y="206693"/>
            <a:ext cx="959119" cy="1152000"/>
            <a:chOff x="10557203" y="462818"/>
            <a:chExt cx="1073014" cy="128725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B7C9557-A6B7-4007-A852-DA13BD273646}"/>
                </a:ext>
              </a:extLst>
            </p:cNvPr>
            <p:cNvSpPr/>
            <p:nvPr/>
          </p:nvSpPr>
          <p:spPr>
            <a:xfrm>
              <a:off x="10557203" y="1364865"/>
              <a:ext cx="1073014" cy="385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6"/>
                  </a:solidFill>
                  <a:latin typeface="+mn-ea"/>
                </a:rPr>
                <a:t>게임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82AD0CB-DC93-4F75-8664-99BB5DAAA5A5}"/>
                </a:ext>
              </a:extLst>
            </p:cNvPr>
            <p:cNvSpPr/>
            <p:nvPr/>
          </p:nvSpPr>
          <p:spPr>
            <a:xfrm>
              <a:off x="10557205" y="462818"/>
              <a:ext cx="1073012" cy="90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래픽 58" descr="게임 컨트롤러">
              <a:extLst>
                <a:ext uri="{FF2B5EF4-FFF2-40B4-BE49-F238E27FC236}">
                  <a16:creationId xmlns:a16="http://schemas.microsoft.com/office/drawing/2014/main" id="{F537B15B-E55A-4B90-90E6-CEBEE74B4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45624" y="576606"/>
              <a:ext cx="679419" cy="679419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74D7159-72D5-4E93-9458-7246605AD638}"/>
              </a:ext>
            </a:extLst>
          </p:cNvPr>
          <p:cNvGrpSpPr/>
          <p:nvPr/>
        </p:nvGrpSpPr>
        <p:grpSpPr>
          <a:xfrm>
            <a:off x="10943576" y="0"/>
            <a:ext cx="675208" cy="206409"/>
            <a:chOff x="11041968" y="0"/>
            <a:chExt cx="675208" cy="20640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DD596AC-6F23-44AC-8593-BA9589B5BC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1968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6E6471D-D683-4BD2-A976-F5BC1A82643F}"/>
                </a:ext>
              </a:extLst>
            </p:cNvPr>
            <p:cNvCxnSpPr>
              <a:cxnSpLocks/>
            </p:cNvCxnSpPr>
            <p:nvPr/>
          </p:nvCxnSpPr>
          <p:spPr>
            <a:xfrm>
              <a:off x="11717176" y="0"/>
              <a:ext cx="0" cy="206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11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667592C-A620-4F1C-BCE9-72D6AAE5D0C4}"/>
              </a:ext>
            </a:extLst>
          </p:cNvPr>
          <p:cNvCxnSpPr>
            <a:cxnSpLocks/>
          </p:cNvCxnSpPr>
          <p:nvPr/>
        </p:nvCxnSpPr>
        <p:spPr>
          <a:xfrm>
            <a:off x="5291685" y="1"/>
            <a:ext cx="0" cy="61626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A8DAA5F-F1BC-4E46-A94A-49D9A160E79B}"/>
              </a:ext>
            </a:extLst>
          </p:cNvPr>
          <p:cNvCxnSpPr>
            <a:cxnSpLocks/>
          </p:cNvCxnSpPr>
          <p:nvPr/>
        </p:nvCxnSpPr>
        <p:spPr>
          <a:xfrm>
            <a:off x="6728538" y="1"/>
            <a:ext cx="0" cy="61626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D931B16-2AF7-4511-88FF-3BB281B39747}"/>
              </a:ext>
            </a:extLst>
          </p:cNvPr>
          <p:cNvCxnSpPr>
            <a:cxnSpLocks/>
          </p:cNvCxnSpPr>
          <p:nvPr/>
        </p:nvCxnSpPr>
        <p:spPr>
          <a:xfrm>
            <a:off x="8987385" y="0"/>
            <a:ext cx="0" cy="5486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995ED82-A2F4-4CE7-A0CF-83DAEC8F1480}"/>
              </a:ext>
            </a:extLst>
          </p:cNvPr>
          <p:cNvCxnSpPr>
            <a:cxnSpLocks/>
          </p:cNvCxnSpPr>
          <p:nvPr/>
        </p:nvCxnSpPr>
        <p:spPr>
          <a:xfrm>
            <a:off x="10424238" y="0"/>
            <a:ext cx="0" cy="54863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89BA63-273C-4B84-902B-1C47B77CFA5C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54B4EB-E0A0-4255-9F91-8D1A24812C6D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B32B6A-D51B-4A8D-A675-139D76DF71D8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37AC75-454C-4E2A-BE08-C1003AB9BB22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02A5C7-24E8-4A3C-AEE4-836F3A67F3BC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2187F3-C74E-4780-9FB1-6402D30ABEB5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5D57AF-9C65-4622-A33B-DCB418501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543" y="1493946"/>
            <a:ext cx="2764510" cy="4174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8413F0-3C15-48F2-B378-88B40F399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825" y="1493946"/>
            <a:ext cx="3015168" cy="355430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B507E0-62D2-4EB9-B678-C60E34DC1CFA}"/>
              </a:ext>
            </a:extLst>
          </p:cNvPr>
          <p:cNvSpPr/>
          <p:nvPr/>
        </p:nvSpPr>
        <p:spPr>
          <a:xfrm>
            <a:off x="50030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0B7CA7-0447-4D92-BC65-7CC4D9BE840D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활용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25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DF2655-A74F-4935-AB24-854B605510FD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2FB3C0-11AC-40F6-9209-82891B687AD6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5359D-5BA3-467A-8D85-5D387670CEE3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7EB27-3D74-41C2-A45D-2782D5CD6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31" y="1370667"/>
            <a:ext cx="5190040" cy="408715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322B15-EA8E-4901-BDB9-AB97615B08C7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B3CFCA0-32EC-40B2-AB83-978CB4384C30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1D449D-7F80-4142-B6BE-11A444FEC12C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092F767-6C58-47B9-AB26-B3AA4A90BB8B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53FC4C-B410-4564-AE0D-C656752C05AE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2C53D2E-6721-444C-A049-009ACF8CA377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1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보조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875E7B-53DC-4E5E-A27C-BB1DA975DE54}"/>
              </a:ext>
            </a:extLst>
          </p:cNvPr>
          <p:cNvGrpSpPr/>
          <p:nvPr/>
        </p:nvGrpSpPr>
        <p:grpSpPr>
          <a:xfrm>
            <a:off x="980929" y="3716569"/>
            <a:ext cx="1653660" cy="654286"/>
            <a:chOff x="781554" y="5898259"/>
            <a:chExt cx="1653660" cy="65428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46180C-D9C0-4F76-8B6B-0096E30CB92A}"/>
                </a:ext>
              </a:extLst>
            </p:cNvPr>
            <p:cNvSpPr/>
            <p:nvPr/>
          </p:nvSpPr>
          <p:spPr>
            <a:xfrm>
              <a:off x="781554" y="589825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6D3B118-C70E-49B2-8FF1-A40D06C104BA}"/>
                </a:ext>
              </a:extLst>
            </p:cNvPr>
            <p:cNvSpPr/>
            <p:nvPr/>
          </p:nvSpPr>
          <p:spPr>
            <a:xfrm>
              <a:off x="781554" y="6192545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E4315-9FB5-4CA2-9C9B-4F8A3D6418C6}"/>
              </a:ext>
            </a:extLst>
          </p:cNvPr>
          <p:cNvCxnSpPr>
            <a:cxnSpLocks/>
          </p:cNvCxnSpPr>
          <p:nvPr/>
        </p:nvCxnSpPr>
        <p:spPr>
          <a:xfrm flipH="1">
            <a:off x="4" y="1569072"/>
            <a:ext cx="3219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CAC8A1-35F9-4515-9681-6D06E064E391}"/>
              </a:ext>
            </a:extLst>
          </p:cNvPr>
          <p:cNvCxnSpPr>
            <a:cxnSpLocks/>
          </p:cNvCxnSpPr>
          <p:nvPr/>
        </p:nvCxnSpPr>
        <p:spPr>
          <a:xfrm>
            <a:off x="373544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F6D761-0DB2-4746-9BB9-4F8CC618C7AC}"/>
              </a:ext>
            </a:extLst>
          </p:cNvPr>
          <p:cNvSpPr txBox="1"/>
          <p:nvPr/>
        </p:nvSpPr>
        <p:spPr>
          <a:xfrm>
            <a:off x="2179810" y="93965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AB243-D722-4918-AB9E-26288CD40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7" y="4370855"/>
            <a:ext cx="1666800" cy="2235246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DF2655-A74F-4935-AB24-854B605510FD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2FB3C0-11AC-40F6-9209-82891B687AD6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585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75359D-5BA3-467A-8D85-5D387670CEE3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A82151-5B30-4C24-9A63-ED35A40F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21" y="1380193"/>
            <a:ext cx="5932148" cy="4077632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DF8AC6-7655-4BD3-8274-D329768E97CA}"/>
              </a:ext>
            </a:extLst>
          </p:cNvPr>
          <p:cNvGrpSpPr/>
          <p:nvPr/>
        </p:nvGrpSpPr>
        <p:grpSpPr>
          <a:xfrm>
            <a:off x="980929" y="2782770"/>
            <a:ext cx="1653660" cy="654286"/>
            <a:chOff x="781554" y="5029055"/>
            <a:chExt cx="1653660" cy="6542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96C0A0-ACBA-4BC0-9B4F-11A637D7F929}"/>
                </a:ext>
              </a:extLst>
            </p:cNvPr>
            <p:cNvSpPr/>
            <p:nvPr/>
          </p:nvSpPr>
          <p:spPr>
            <a:xfrm>
              <a:off x="781554" y="50290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922209-7865-42EF-B542-B0B992E4D630}"/>
                </a:ext>
              </a:extLst>
            </p:cNvPr>
            <p:cNvSpPr/>
            <p:nvPr/>
          </p:nvSpPr>
          <p:spPr>
            <a:xfrm>
              <a:off x="781554" y="5323341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C06E5-7D3A-4DF6-AB68-AF160EC2BAC8}"/>
              </a:ext>
            </a:extLst>
          </p:cNvPr>
          <p:cNvGrpSpPr/>
          <p:nvPr/>
        </p:nvGrpSpPr>
        <p:grpSpPr>
          <a:xfrm>
            <a:off x="984014" y="1851794"/>
            <a:ext cx="1653660" cy="654286"/>
            <a:chOff x="1648539" y="1851794"/>
            <a:chExt cx="1653660" cy="6542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5EFD8F-2314-462C-AFA2-9D72CE0F37DE}"/>
                </a:ext>
              </a:extLst>
            </p:cNvPr>
            <p:cNvSpPr/>
            <p:nvPr/>
          </p:nvSpPr>
          <p:spPr>
            <a:xfrm>
              <a:off x="1648539" y="185179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DC7444-C1ED-44CA-AC03-9E0929689BB9}"/>
                </a:ext>
              </a:extLst>
            </p:cNvPr>
            <p:cNvSpPr/>
            <p:nvPr/>
          </p:nvSpPr>
          <p:spPr>
            <a:xfrm>
              <a:off x="1648539" y="2146080"/>
              <a:ext cx="1653659" cy="360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70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3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3C93B3-C04B-4FF8-93FA-2FB424E20E9C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787197" y="140350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787197" y="1403500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787197" y="169778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15D32D-8C71-4D46-B093-8BA521123C80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787197" y="458003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787197" y="4580033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787197" y="487431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0E1C53-248A-4A43-998E-97610D951031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787197" y="246234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787197" y="246234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787197" y="275663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9987D8-C115-4651-A3C3-DC23703EBFCF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787197" y="352118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787197" y="3521189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787197" y="381547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0BE201-5501-4D02-8CA0-B85DDBEA277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787197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787197" y="344655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787197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D85193-532E-40FA-9396-CC2C1C22456B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787197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787197" y="5638874"/>
              <a:ext cx="1653660" cy="2942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787197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D5B41F9-E48B-45A5-BA14-DEB318BDC1B9}"/>
              </a:ext>
            </a:extLst>
          </p:cNvPr>
          <p:cNvCxnSpPr>
            <a:cxnSpLocks/>
            <a:stCxn id="85" idx="0"/>
            <a:endCxn id="100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5539DB8-84EC-4B5F-95DA-05B7CF31215F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E6A36EC-D210-41C3-B006-D29D6C9D713B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FC8439D-8C41-4BFE-9B83-D4EE2F1581E9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51E3008-8255-4931-B4F3-E11A7657255D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AD605E-967E-42FF-8986-A79624A5E25F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304DBA-EE7A-4F0B-9DB5-8652A4DB44A5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75B10F2-59BE-4D0B-B908-7BB930B37574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C7DB62B-95C2-428C-9BC9-696363B18040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6B609D5-E357-4CFC-9F60-7A84D9C020CD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E727BAD-724B-498A-B63C-8F95FE487FFD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9C042FF-F097-492B-BCD0-77DC792DF7B4}"/>
              </a:ext>
            </a:extLst>
          </p:cNvPr>
          <p:cNvCxnSpPr>
            <a:cxnSpLocks/>
            <a:stCxn id="80" idx="0"/>
            <a:endCxn id="100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01727BC-396E-4D95-B9F9-D4AA5CA2DC12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23E5C26-4C1A-4D9A-A180-ACC0B8FFEE96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13F47E-5C37-4855-AFF1-97706A3AADEF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0246145-3A2A-466A-88F5-05D835A05F2C}"/>
              </a:ext>
            </a:extLst>
          </p:cNvPr>
          <p:cNvCxnSpPr>
            <a:cxnSpLocks/>
            <a:stCxn id="99" idx="0"/>
            <a:endCxn id="9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5CE4F72-8346-4603-ABDE-368702F70C0F}"/>
              </a:ext>
            </a:extLst>
          </p:cNvPr>
          <p:cNvCxnSpPr>
            <a:cxnSpLocks/>
            <a:stCxn id="94" idx="2"/>
            <a:endCxn id="102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AA81F2-5960-4169-96F5-0E9176E45277}"/>
              </a:ext>
            </a:extLst>
          </p:cNvPr>
          <p:cNvCxnSpPr>
            <a:cxnSpLocks/>
            <a:stCxn id="107" idx="0"/>
            <a:endCxn id="9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CF557D3-B9C5-4508-8A28-1745E16D5BDB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9E48A5-EB7A-4ED3-96DE-D3D396556075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1BD35E-6DE5-4959-9E9C-C0C993880832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068F31-A37E-4362-89DD-702D61F877BD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7371F4A-A51B-4CEE-9FE7-415E23A8BCD6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11D7A17-581E-4BB0-A9C1-D5000AE4CD9C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2ABAF2-267D-45F5-B1E3-742018957571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D29E533-D5EE-40A0-BC08-888BCF59FC24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F636B0A-0C93-42C7-8571-180CEF77FC6C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A9FFBA-A8F6-41EA-B651-5EE0FD944EC8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F5A42CC-429E-4D7F-9AA1-B7574CAC2A8A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2460D25-D486-43FE-B26E-7D0EF3C75620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D97C6A4-4FC2-49F1-ABC0-45EBB5D8FA2A}"/>
              </a:ext>
            </a:extLst>
          </p:cNvPr>
          <p:cNvCxnSpPr>
            <a:cxnSpLocks/>
            <a:stCxn id="94" idx="2"/>
            <a:endCxn id="11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2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A6133E-B9C6-4A7D-9833-6E5198A2F6E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955036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955036" y="1847919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955036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713A8E-1567-4184-B1D8-7B8E3840F3B1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FCF2B045-099A-4842-BB49-B91DDB43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752" y="1303597"/>
            <a:ext cx="2918604" cy="4699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E0C3642-6CCB-408B-BAB8-A196992A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873" y="3211963"/>
            <a:ext cx="3362794" cy="2781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1070B36-48E1-45D0-8B7C-43079D1DE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872" y="1303597"/>
            <a:ext cx="3362795" cy="1533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41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A6133E-B9C6-4A7D-9833-6E5198A2F6E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955036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955036" y="1847919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955036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713A8E-1567-4184-B1D8-7B8E3840F3B1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20D60-5AED-47A4-A9EE-210B3D19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785" y="1813052"/>
            <a:ext cx="5444219" cy="3743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444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9F49B4-7806-4181-A54C-2CC73B7D4BF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324051-36CE-4FBA-8A44-0C6480FCC26E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88829AA-4981-4597-9946-D35F60B1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560" y="1303598"/>
            <a:ext cx="2847533" cy="4690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F5E7D6-B849-4B1A-A773-B6E9A1D6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065" y="1298464"/>
            <a:ext cx="3297673" cy="3016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14518D-C39B-4298-B370-BD32D6DC3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066" y="4558195"/>
            <a:ext cx="3297672" cy="1435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49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C61BF2-D534-4B6D-9B6F-589B82D04AEF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82BB75-A3FE-48BA-AD77-AF6B5350105B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B77757-990F-484F-85D0-1E8CC31F2028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44196-9B36-4005-89C8-5278548F777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4F6B7D-183D-412E-8AD3-376F5A8DBF56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67034A-500D-46F5-B75A-64EC28024087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229A94-C06B-4EEF-BB93-0B0886F59E3D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59114BB-5341-41AC-B6F4-4BF015DBAD7B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95DC818-44FE-4B6D-B257-4181249B08CD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A7D639-7747-4FB2-9CAB-9F4DA463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106" y="1550022"/>
            <a:ext cx="6105577" cy="4202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55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36385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7B5EF1-6AF2-4781-944D-D4CC0905A448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48C068-6FEA-4582-81A7-ECB375A68A07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7E143A-7011-4B83-ACBE-9316C603CAFE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23618-D63B-433A-84E4-91C6224284A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596C2D-7319-497B-83AA-F14243F3BFB6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A24F3A7-10F5-4547-B01B-ED8EBC11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93" y="1311611"/>
            <a:ext cx="2550354" cy="1907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EAE86D-45BD-4D05-92CE-2FC98EE3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50" y="1311611"/>
            <a:ext cx="2245117" cy="1907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513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A32E22-66BD-45CA-9971-BD03A8F2B644}"/>
              </a:ext>
            </a:extLst>
          </p:cNvPr>
          <p:cNvSpPr txBox="1"/>
          <p:nvPr/>
        </p:nvSpPr>
        <p:spPr>
          <a:xfrm>
            <a:off x="748722" y="1466393"/>
            <a:ext cx="696195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Code-Slayer”</a:t>
            </a:r>
            <a:r>
              <a:rPr lang="ko-KR" altLang="en-US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대상으로 하는 사용자입니다</a:t>
            </a:r>
            <a:r>
              <a:rPr lang="en-US" altLang="ko-KR" sz="220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220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B05F79-1BFD-4F81-B611-76169F2E8B59}"/>
              </a:ext>
            </a:extLst>
          </p:cNvPr>
          <p:cNvCxnSpPr>
            <a:cxnSpLocks/>
          </p:cNvCxnSpPr>
          <p:nvPr/>
        </p:nvCxnSpPr>
        <p:spPr>
          <a:xfrm>
            <a:off x="373224" y="1997233"/>
            <a:ext cx="1181877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6F015C-00A0-40D7-8A17-28EA4B6B0002}"/>
              </a:ext>
            </a:extLst>
          </p:cNvPr>
          <p:cNvCxnSpPr>
            <a:cxnSpLocks/>
          </p:cNvCxnSpPr>
          <p:nvPr/>
        </p:nvCxnSpPr>
        <p:spPr>
          <a:xfrm>
            <a:off x="9877618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B4F643-C168-41BE-9634-50DD4AB54B5D}"/>
              </a:ext>
            </a:extLst>
          </p:cNvPr>
          <p:cNvSpPr txBox="1"/>
          <p:nvPr/>
        </p:nvSpPr>
        <p:spPr>
          <a:xfrm>
            <a:off x="4765683" y="6357787"/>
            <a:ext cx="2660635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C++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문제해결및실습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(001)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A38890-265C-4167-9906-14CDF5772890}"/>
              </a:ext>
            </a:extLst>
          </p:cNvPr>
          <p:cNvCxnSpPr>
            <a:cxnSpLocks/>
          </p:cNvCxnSpPr>
          <p:nvPr/>
        </p:nvCxnSpPr>
        <p:spPr>
          <a:xfrm>
            <a:off x="0" y="6205836"/>
            <a:ext cx="988789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D03E9D-F374-460A-A5F1-666A530CB252}"/>
              </a:ext>
            </a:extLst>
          </p:cNvPr>
          <p:cNvSpPr txBox="1"/>
          <p:nvPr/>
        </p:nvSpPr>
        <p:spPr>
          <a:xfrm>
            <a:off x="671664" y="551954"/>
            <a:ext cx="4842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타겟 사용자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590E93-AFA5-4FFA-8A48-3395E8818047}"/>
              </a:ext>
            </a:extLst>
          </p:cNvPr>
          <p:cNvCxnSpPr>
            <a:cxnSpLocks/>
          </p:cNvCxnSpPr>
          <p:nvPr/>
        </p:nvCxnSpPr>
        <p:spPr>
          <a:xfrm>
            <a:off x="4247825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C667F7B-6636-43C5-A6FA-A60E7C564E98}"/>
              </a:ext>
            </a:extLst>
          </p:cNvPr>
          <p:cNvCxnSpPr>
            <a:cxnSpLocks/>
          </p:cNvCxnSpPr>
          <p:nvPr/>
        </p:nvCxnSpPr>
        <p:spPr>
          <a:xfrm>
            <a:off x="4247502" y="4101534"/>
            <a:ext cx="50058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59583C-E9C2-49A2-9696-BFF92FB40903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2 3 4 5 6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FEF1C455-9733-49A4-8C04-E7CF5A3B7450}"/>
              </a:ext>
            </a:extLst>
          </p:cNvPr>
          <p:cNvCxnSpPr>
            <a:cxnSpLocks/>
          </p:cNvCxnSpPr>
          <p:nvPr/>
        </p:nvCxnSpPr>
        <p:spPr>
          <a:xfrm>
            <a:off x="2034073" y="3062285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4">
            <a:extLst>
              <a:ext uri="{FF2B5EF4-FFF2-40B4-BE49-F238E27FC236}">
                <a16:creationId xmlns:a16="http://schemas.microsoft.com/office/drawing/2014/main" id="{C9DC4A6F-3092-4AE7-99DA-7B7B5CE0B891}"/>
              </a:ext>
            </a:extLst>
          </p:cNvPr>
          <p:cNvSpPr/>
          <p:nvPr/>
        </p:nvSpPr>
        <p:spPr>
          <a:xfrm>
            <a:off x="2479544" y="2466255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C362F9-E3CD-47F2-8A11-231D216CAE75}"/>
              </a:ext>
            </a:extLst>
          </p:cNvPr>
          <p:cNvCxnSpPr>
            <a:cxnSpLocks/>
          </p:cNvCxnSpPr>
          <p:nvPr/>
        </p:nvCxnSpPr>
        <p:spPr>
          <a:xfrm>
            <a:off x="1616593" y="1997231"/>
            <a:ext cx="0" cy="420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A2D65885-6632-4F53-95A8-8E266D577639}"/>
              </a:ext>
            </a:extLst>
          </p:cNvPr>
          <p:cNvCxnSpPr>
            <a:cxnSpLocks/>
          </p:cNvCxnSpPr>
          <p:nvPr/>
        </p:nvCxnSpPr>
        <p:spPr>
          <a:xfrm>
            <a:off x="2034073" y="5169292"/>
            <a:ext cx="2213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4">
            <a:extLst>
              <a:ext uri="{FF2B5EF4-FFF2-40B4-BE49-F238E27FC236}">
                <a16:creationId xmlns:a16="http://schemas.microsoft.com/office/drawing/2014/main" id="{912936F5-950B-45AA-AABE-B2CFCB73D869}"/>
              </a:ext>
            </a:extLst>
          </p:cNvPr>
          <p:cNvSpPr/>
          <p:nvPr/>
        </p:nvSpPr>
        <p:spPr>
          <a:xfrm>
            <a:off x="2479544" y="4573262"/>
            <a:ext cx="1192059" cy="1192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u="sng" dirty="0"/>
          </a:p>
        </p:txBody>
      </p:sp>
      <p:pic>
        <p:nvPicPr>
          <p:cNvPr id="5126" name="Picture 6" descr="Arabic script - Wikipedia">
            <a:extLst>
              <a:ext uri="{FF2B5EF4-FFF2-40B4-BE49-F238E27FC236}">
                <a16:creationId xmlns:a16="http://schemas.microsoft.com/office/drawing/2014/main" id="{65A7A23A-4EAA-4FE1-94D5-5C3A5E23C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810" y="2347448"/>
            <a:ext cx="1677130" cy="14358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8674A5-15DE-4720-A566-0CD235DB0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10" y="4460624"/>
            <a:ext cx="1677115" cy="1487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5B00247-EC3D-497F-B374-A5678F5875BD}"/>
              </a:ext>
            </a:extLst>
          </p:cNvPr>
          <p:cNvSpPr txBox="1"/>
          <p:nvPr/>
        </p:nvSpPr>
        <p:spPr>
          <a:xfrm>
            <a:off x="4706123" y="2913727"/>
            <a:ext cx="232332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낯선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코드 타자가 느린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636DC-9967-4B62-A80B-53E79C48B8FE}"/>
              </a:ext>
            </a:extLst>
          </p:cNvPr>
          <p:cNvSpPr txBox="1"/>
          <p:nvPr/>
        </p:nvSpPr>
        <p:spPr>
          <a:xfrm>
            <a:off x="4500539" y="2537546"/>
            <a:ext cx="192883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C++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체화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F3CE95-0CFA-4A46-8D82-512914D02DF4}"/>
              </a:ext>
            </a:extLst>
          </p:cNvPr>
          <p:cNvSpPr txBox="1"/>
          <p:nvPr/>
        </p:nvSpPr>
        <p:spPr>
          <a:xfrm>
            <a:off x="4706127" y="5024949"/>
            <a:ext cx="253838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어려운 사용자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코딩 시간이 부족한 사용자</a:t>
            </a:r>
            <a:endParaRPr lang="en-US" altLang="ko-KR" sz="1000" dirty="0">
              <a:solidFill>
                <a:schemeClr val="accent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6DCBA-4190-4962-94BD-CE8431D89997}"/>
              </a:ext>
            </a:extLst>
          </p:cNvPr>
          <p:cNvSpPr txBox="1"/>
          <p:nvPr/>
        </p:nvSpPr>
        <p:spPr>
          <a:xfrm>
            <a:off x="4500540" y="4648768"/>
            <a:ext cx="2002220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생산성 향상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B1A3F8-F3CF-4868-8F9D-4321DE6103ED}"/>
              </a:ext>
            </a:extLst>
          </p:cNvPr>
          <p:cNvCxnSpPr>
            <a:cxnSpLocks/>
          </p:cNvCxnSpPr>
          <p:nvPr/>
        </p:nvCxnSpPr>
        <p:spPr>
          <a:xfrm>
            <a:off x="7712292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93641C8-EBB6-4597-8E7A-965A8C204953}"/>
              </a:ext>
            </a:extLst>
          </p:cNvPr>
          <p:cNvCxnSpPr>
            <a:cxnSpLocks/>
          </p:cNvCxnSpPr>
          <p:nvPr/>
        </p:nvCxnSpPr>
        <p:spPr>
          <a:xfrm>
            <a:off x="8673054" y="2003437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F99351-26D3-41E7-9933-80C48CB1DDCE}"/>
              </a:ext>
            </a:extLst>
          </p:cNvPr>
          <p:cNvCxnSpPr>
            <a:cxnSpLocks/>
          </p:cNvCxnSpPr>
          <p:nvPr/>
        </p:nvCxnSpPr>
        <p:spPr>
          <a:xfrm>
            <a:off x="7712292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CA7F6F6-A784-424B-B280-9A96765652AE}"/>
              </a:ext>
            </a:extLst>
          </p:cNvPr>
          <p:cNvCxnSpPr>
            <a:cxnSpLocks/>
          </p:cNvCxnSpPr>
          <p:nvPr/>
        </p:nvCxnSpPr>
        <p:spPr>
          <a:xfrm>
            <a:off x="8673054" y="4101534"/>
            <a:ext cx="0" cy="344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래픽 57" descr="전구">
            <a:extLst>
              <a:ext uri="{FF2B5EF4-FFF2-40B4-BE49-F238E27FC236}">
                <a16:creationId xmlns:a16="http://schemas.microsoft.com/office/drawing/2014/main" id="{04577319-FC95-4E2F-915B-659C17B7C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2155" y="2653295"/>
            <a:ext cx="843643" cy="843643"/>
          </a:xfrm>
          <a:prstGeom prst="rect">
            <a:avLst/>
          </a:prstGeom>
        </p:spPr>
      </p:pic>
      <p:pic>
        <p:nvPicPr>
          <p:cNvPr id="66" name="그래픽 65" descr="해머">
            <a:extLst>
              <a:ext uri="{FF2B5EF4-FFF2-40B4-BE49-F238E27FC236}">
                <a16:creationId xmlns:a16="http://schemas.microsoft.com/office/drawing/2014/main" id="{7A72D51C-6D5B-494B-A33B-0A2A20CEE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0998" y="4822725"/>
            <a:ext cx="683133" cy="6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7B5EF1-6AF2-4781-944D-D4CC0905A448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48C068-6FEA-4582-81A7-ECB375A68A07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7E143A-7011-4B83-ACBE-9316C603CAFE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23618-D63B-433A-84E4-91C6224284A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596C2D-7319-497B-83AA-F14243F3BFB6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BF2A4B8-C2D6-44CB-9C21-993AA1A1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02" y="1311612"/>
            <a:ext cx="3142204" cy="4689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584E66-1CDC-4AAB-AC6A-14862C19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43" y="3333750"/>
            <a:ext cx="2245152" cy="2667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24F3A7-10F5-4547-B01B-ED8EBC11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10" y="1311612"/>
            <a:ext cx="2245152" cy="1679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24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498EE08-E7FF-4CAF-9A79-2DF31CEC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95" y="1697105"/>
            <a:ext cx="5904000" cy="407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477EF1-5BC0-4100-9A44-02FA846336A2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D89204E-687F-4591-928B-6290472299F0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2665F2-7E49-4C4F-B50C-07D087D906A2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11DFB7-BF6A-46E8-B233-E38BFCD82320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0EE8A1-A79D-4234-BB8E-AC530A7FF99B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794E02-8547-49A3-BACC-185C01F7B7C1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031121-BC2E-4AF7-A4B1-6B0490ED563A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2A261B-DF1B-4372-84EE-1AC38CE8921B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D30148C-0442-4A68-9F4C-9E8531C84A10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37F0A7-58CC-4C68-8AF4-9E9CE7A462B6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4A3DA54-C6E1-488B-9B56-2DBB4D3FDE3C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563857-119E-4315-8C03-D74E05D395C2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2904AC-3CB7-4CBB-90FB-21A0732B52B3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0C8630-3685-454E-9EF7-013BAF3C3EEF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E6C34FB-27C3-468D-9DD9-564E74292BE7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68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5D97BDD-D438-4DE4-B7CC-1334CC23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55" y="1649643"/>
            <a:ext cx="2701751" cy="430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64873A1-DF85-406D-8F48-734827B02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55" y="2603722"/>
            <a:ext cx="2700218" cy="3381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8E2F690-FE2D-4678-AA5D-F1B95896329A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BBF5EE9-2C3E-41BC-B86A-18911E8D7712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28DE51D-D87A-4F55-BAC5-2BBC4F3E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160" y="3855025"/>
            <a:ext cx="2563428" cy="2160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CAF74DC-0007-4311-85DE-0782869B9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106" y="1334612"/>
            <a:ext cx="2563423" cy="221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멤버 함수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055CB5-D957-41FC-B0AF-00D5122B4DEC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BE63081C-3D6C-4CE9-93ED-14581C62D33A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363232" y="1524332"/>
            <a:ext cx="807099" cy="144000"/>
          </a:xfrm>
          <a:prstGeom prst="bentConnector3">
            <a:avLst>
              <a:gd name="adj1" fmla="val 99711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5EB8579-4F21-4435-BD12-BDBDE1ABF72D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4364263" y="2048074"/>
            <a:ext cx="806068" cy="144000"/>
          </a:xfrm>
          <a:prstGeom prst="bentConnector3">
            <a:avLst>
              <a:gd name="adj1" fmla="val -22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2ACD08C-3576-46D5-BD89-8390B3745611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3A54EF-8C7C-4D15-BA71-C9BDC063664C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E0A274A-2C8E-4B90-85AF-EF0F419F0498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C117A82-7968-4E69-B6D4-5D7F84B2A9B1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E14D054-0791-4A43-9196-5A94623C2999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08A3D0-F3B5-4644-83D1-950929BEB1BB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1FAA861-B565-4E5A-9DFC-D6098CC379D2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C48C713-AFF3-460B-91BF-DA793F5994C3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9A9AF9E-A12D-41DF-BA03-AF7F805576C9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B9CFF8D-0D36-4071-852D-217E5984F417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48A9F3-B0B0-4E00-90B6-88D76A91BCA6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3946977-8EB3-4FDB-8393-76D33CE9F65C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80D254-3E17-40C9-9035-03B8426AB964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FF95091-8F5F-4E92-B074-3239695D515E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4ED4093-0D55-468E-92B7-B9F35603C43C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7BAFE9-7167-47F3-AB66-F4040D8598C0}"/>
              </a:ext>
            </a:extLst>
          </p:cNvPr>
          <p:cNvSpPr/>
          <p:nvPr/>
        </p:nvSpPr>
        <p:spPr>
          <a:xfrm>
            <a:off x="4076263" y="2048074"/>
            <a:ext cx="288000" cy="288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A32406-0824-453B-A703-06868F7A640C}"/>
              </a:ext>
            </a:extLst>
          </p:cNvPr>
          <p:cNvSpPr/>
          <p:nvPr/>
        </p:nvSpPr>
        <p:spPr>
          <a:xfrm>
            <a:off x="4076263" y="2048074"/>
            <a:ext cx="288000" cy="288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BB461C-AE97-4C5A-858B-ACFA157C086B}"/>
              </a:ext>
            </a:extLst>
          </p:cNvPr>
          <p:cNvSpPr/>
          <p:nvPr/>
        </p:nvSpPr>
        <p:spPr>
          <a:xfrm>
            <a:off x="4075232" y="1380332"/>
            <a:ext cx="288000" cy="288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7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4" grpId="0" animBg="1"/>
      <p:bldP spid="42" grpId="0" animBg="1"/>
      <p:bldP spid="49" grpId="0" animBg="1"/>
      <p:bldP spid="4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멤버 함수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5F650F-5518-4575-B658-5F71966A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60" y="3855025"/>
            <a:ext cx="2563428" cy="2160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256CBC-1283-45B7-98D6-742C664B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106" y="1334612"/>
            <a:ext cx="2563423" cy="221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E39DFE-CB7D-4E18-8E18-A5CE9BDD8A27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BBFF63-E0A4-4D4B-979E-BF1EA87104FB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C2E28A-AE6F-4667-BAC0-9A0B61293F8D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7AC78C7-186B-4750-B286-288DC26F52A3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B591885-8DE5-44F8-A6FE-B3C69D31F572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E10A84B-7990-422B-82FE-206995EA5F52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7C46F4-217A-4388-8BCA-5D28B30550E3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8F5491-793B-43D8-B89B-9D7F6306B066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F73D984-335A-4002-8246-D5CB025B5F9B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7EC92FE-3002-4451-8F75-5E9811B67FDB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95E0CF-3C78-472E-B21F-1207D66D74C8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462878E-DAD9-41E4-9025-8E2C5DE9F40A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5B9CDBF-D09A-4668-817C-A045907CE363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30D7573-CA80-40A8-8483-ECD9B599A9BE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BCF36DF-71BB-43E0-9AB5-5061E2A0675F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60AC06F5-6BC1-4B05-9012-F99A08156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455" y="2603722"/>
            <a:ext cx="2700218" cy="3381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0C6E18F-19E9-4925-BE35-174C04A79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455" y="1649643"/>
            <a:ext cx="2701751" cy="43081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7BAFE9-7167-47F3-AB66-F4040D8598C0}"/>
              </a:ext>
            </a:extLst>
          </p:cNvPr>
          <p:cNvSpPr/>
          <p:nvPr/>
        </p:nvSpPr>
        <p:spPr>
          <a:xfrm>
            <a:off x="8533534" y="5616193"/>
            <a:ext cx="620058" cy="288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BB461C-AE97-4C5A-858B-ACFA157C086B}"/>
              </a:ext>
            </a:extLst>
          </p:cNvPr>
          <p:cNvSpPr/>
          <p:nvPr/>
        </p:nvSpPr>
        <p:spPr>
          <a:xfrm>
            <a:off x="8812277" y="4612503"/>
            <a:ext cx="1592911" cy="55004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0C11E2-9017-4CE2-87FC-5C320BF4032F}"/>
              </a:ext>
            </a:extLst>
          </p:cNvPr>
          <p:cNvSpPr/>
          <p:nvPr/>
        </p:nvSpPr>
        <p:spPr>
          <a:xfrm>
            <a:off x="8774579" y="2099102"/>
            <a:ext cx="1649659" cy="53950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CEF94-97DA-45D2-9CD6-01CBEE86655E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F10B8F-CE96-4E30-8338-739D62A85B21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A99962-C7EE-42D1-90CC-731DDF112A03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867CA2-6FCD-4B54-9D78-B2F9B7B2B409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5D940B-C5BC-4E82-9892-5ED5B202BBD2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75C3AD9-DCDF-4AEA-9D20-BB717C5D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4" y="1235618"/>
            <a:ext cx="3090033" cy="480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7DE9E3-B549-46EE-B44E-626528D6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57" y="1235618"/>
            <a:ext cx="3176017" cy="48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7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B2721-B29F-467F-8243-17DBDCEE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50" y="1578597"/>
            <a:ext cx="5949590" cy="408746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D33FB-56EA-4580-8847-7F99C759A69C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BDB4C1-2CD4-4BED-A49B-F6DC51F13B2E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85DC93-262F-459E-B926-20027F521336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16AC791-1E61-4C76-844E-2BD28A7E50E4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0DD9A3B-7BB5-465D-B04E-51A39F2208F2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A975E0-A741-4C97-BFBC-50BACB2901F8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612F58-3CDA-41DF-9EB1-88904107D1DF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3DE798-157F-4702-A8B0-84F3E252E158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A33C57-4D1B-4F1D-B19E-ACCAB15D9154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77F952-A485-415E-B9C0-F52D39532743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6E294D8-5B5B-4DAF-892E-F2ADA7666305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9F3633D-A314-4F94-BF19-4E888FB2A557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D1398F4-4AC0-4C75-B95B-5A9CCD790C92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89E67DA-2EE3-42D4-9C00-ACCCD4652B2D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13B9EA2-3B02-418D-89E6-CA77E2AF6B7F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10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6CE809-BA78-4ABF-B343-72ADA746B487}"/>
              </a:ext>
            </a:extLst>
          </p:cNvPr>
          <p:cNvCxnSpPr>
            <a:cxnSpLocks/>
          </p:cNvCxnSpPr>
          <p:nvPr/>
        </p:nvCxnSpPr>
        <p:spPr>
          <a:xfrm>
            <a:off x="5246519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534C3-75F8-4D66-A725-29B933E604F2}"/>
              </a:ext>
            </a:extLst>
          </p:cNvPr>
          <p:cNvCxnSpPr>
            <a:cxnSpLocks/>
          </p:cNvCxnSpPr>
          <p:nvPr/>
        </p:nvCxnSpPr>
        <p:spPr>
          <a:xfrm>
            <a:off x="6683372" y="1"/>
            <a:ext cx="0" cy="63059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0CC6E-AC12-47F0-A573-99BAE33455E4}"/>
              </a:ext>
            </a:extLst>
          </p:cNvPr>
          <p:cNvSpPr/>
          <p:nvPr/>
        </p:nvSpPr>
        <p:spPr>
          <a:xfrm>
            <a:off x="4957923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선언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D45612-1C4A-48A8-B24E-A628C0B4B6B1}"/>
              </a:ext>
            </a:extLst>
          </p:cNvPr>
          <p:cNvCxnSpPr>
            <a:cxnSpLocks/>
          </p:cNvCxnSpPr>
          <p:nvPr/>
        </p:nvCxnSpPr>
        <p:spPr>
          <a:xfrm>
            <a:off x="8987385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A587C5-E1D7-4B42-BF32-77C33048046F}"/>
              </a:ext>
            </a:extLst>
          </p:cNvPr>
          <p:cNvCxnSpPr>
            <a:cxnSpLocks/>
          </p:cNvCxnSpPr>
          <p:nvPr/>
        </p:nvCxnSpPr>
        <p:spPr>
          <a:xfrm>
            <a:off x="10424238" y="1"/>
            <a:ext cx="0" cy="6296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8A12A5-EE81-46CD-B175-8D640583B809}"/>
              </a:ext>
            </a:extLst>
          </p:cNvPr>
          <p:cNvSpPr/>
          <p:nvPr/>
        </p:nvSpPr>
        <p:spPr>
          <a:xfrm>
            <a:off x="8698789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361E28-A9A4-46D5-BC12-6E7E940FE890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31AA22-D0CB-41AE-ACB3-0212086DE016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6FE3BB-81C0-4D00-B90A-BF365B1E0535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444223-1211-4378-BB84-283A1F50532F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921AE-15E7-4AC6-83ED-1322BB4647CA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8B62809-B538-46A0-BB41-7FCC0428F540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33C7AF-C4ED-4C1C-8C3E-908587C2D8CC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4FF48E-E7CB-498A-8BC4-A85B59783095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6F5D4D-0F19-4EAE-9D3F-502C13321CF7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E7FFE-080B-4F06-A052-86222072A039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29563A-D4DC-482C-9DD4-8EA55A29523E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47FDB20-5F62-4F89-A780-4308EEB01854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D4FB42-D94F-42BC-ACE5-8941B779B14D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E1EEE-A53E-44A5-A696-F76A267CC56C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A334B1-71E9-4529-9E9D-72B8CFDA669A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BCF300-6121-4ED8-9419-1C1D6D7B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43" y="1422101"/>
            <a:ext cx="2443854" cy="1677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857FEF-2832-41E6-AF93-BF7575A8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43" y="3423223"/>
            <a:ext cx="2443837" cy="2379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BD9CC1-7D98-47AC-A8DC-A11015FC2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667" y="1422101"/>
            <a:ext cx="2921473" cy="43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9396F-175B-432C-9DA7-EBE6C9110793}"/>
              </a:ext>
            </a:extLst>
          </p:cNvPr>
          <p:cNvSpPr txBox="1"/>
          <p:nvPr/>
        </p:nvSpPr>
        <p:spPr>
          <a:xfrm>
            <a:off x="671664" y="570616"/>
            <a:ext cx="16507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30721-C2C6-4CE9-B5B4-14431B3C8EC0}"/>
              </a:ext>
            </a:extLst>
          </p:cNvPr>
          <p:cNvCxnSpPr>
            <a:cxnSpLocks/>
          </p:cNvCxnSpPr>
          <p:nvPr/>
        </p:nvCxnSpPr>
        <p:spPr>
          <a:xfrm flipH="1">
            <a:off x="5" y="1569072"/>
            <a:ext cx="28003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3624CB-D7C2-4A00-B4AF-4DB9292710C5}"/>
              </a:ext>
            </a:extLst>
          </p:cNvPr>
          <p:cNvSpPr txBox="1"/>
          <p:nvPr/>
        </p:nvSpPr>
        <p:spPr>
          <a:xfrm>
            <a:off x="671664" y="108950"/>
            <a:ext cx="1875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5 6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2C6D41-2D85-4FCD-901F-F67BED51887C}"/>
              </a:ext>
            </a:extLst>
          </p:cNvPr>
          <p:cNvCxnSpPr>
            <a:cxnSpLocks/>
          </p:cNvCxnSpPr>
          <p:nvPr/>
        </p:nvCxnSpPr>
        <p:spPr>
          <a:xfrm>
            <a:off x="3411597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51AA188-F782-4453-9A5B-2C19577F8623}"/>
              </a:ext>
            </a:extLst>
          </p:cNvPr>
          <p:cNvSpPr txBox="1"/>
          <p:nvPr/>
        </p:nvSpPr>
        <p:spPr>
          <a:xfrm>
            <a:off x="1512469" y="996803"/>
            <a:ext cx="1098570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500861-47CB-477C-9C86-2FDD164D8F7F}"/>
              </a:ext>
            </a:extLst>
          </p:cNvPr>
          <p:cNvCxnSpPr>
            <a:cxnSpLocks/>
          </p:cNvCxnSpPr>
          <p:nvPr/>
        </p:nvCxnSpPr>
        <p:spPr>
          <a:xfrm>
            <a:off x="7130010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26EB82B-9DFD-4351-B5C3-CAF96E776194}"/>
              </a:ext>
            </a:extLst>
          </p:cNvPr>
          <p:cNvCxnSpPr>
            <a:cxnSpLocks/>
          </p:cNvCxnSpPr>
          <p:nvPr/>
        </p:nvCxnSpPr>
        <p:spPr>
          <a:xfrm>
            <a:off x="8566863" y="1"/>
            <a:ext cx="0" cy="6238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9BA8BA-9C02-4117-89AD-F72B4CC05169}"/>
              </a:ext>
            </a:extLst>
          </p:cNvPr>
          <p:cNvSpPr/>
          <p:nvPr/>
        </p:nvSpPr>
        <p:spPr>
          <a:xfrm>
            <a:off x="6841414" y="552087"/>
            <a:ext cx="2008962" cy="4075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98E454-9D06-4E9C-9979-C0954FFD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21" y="1604222"/>
            <a:ext cx="5949148" cy="408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04DEC7-7B0A-40E2-A5A9-7FE7EA6788FB}"/>
              </a:ext>
            </a:extLst>
          </p:cNvPr>
          <p:cNvGrpSpPr/>
          <p:nvPr/>
        </p:nvGrpSpPr>
        <p:grpSpPr>
          <a:xfrm>
            <a:off x="850261" y="3810934"/>
            <a:ext cx="1684800" cy="738236"/>
            <a:chOff x="850261" y="3810934"/>
            <a:chExt cx="1684800" cy="73823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8AF2E9-B9CA-4E1D-AB07-8355F8B1EE82}"/>
                </a:ext>
              </a:extLst>
            </p:cNvPr>
            <p:cNvSpPr/>
            <p:nvPr/>
          </p:nvSpPr>
          <p:spPr>
            <a:xfrm>
              <a:off x="850261" y="3810934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206E75-5B1C-4FDC-8C07-058227B80B71}"/>
                </a:ext>
              </a:extLst>
            </p:cNvPr>
            <p:cNvSpPr/>
            <p:nvPr/>
          </p:nvSpPr>
          <p:spPr>
            <a:xfrm>
              <a:off x="850261" y="4081170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A6EE825-F6C3-4AE1-AC20-79A84EC82249}"/>
              </a:ext>
            </a:extLst>
          </p:cNvPr>
          <p:cNvGrpSpPr/>
          <p:nvPr/>
        </p:nvGrpSpPr>
        <p:grpSpPr>
          <a:xfrm>
            <a:off x="850261" y="1847919"/>
            <a:ext cx="1684800" cy="738236"/>
            <a:chOff x="850261" y="1847919"/>
            <a:chExt cx="1684800" cy="73823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DEB492-278A-478B-B4B4-D274FCDA7686}"/>
                </a:ext>
              </a:extLst>
            </p:cNvPr>
            <p:cNvSpPr/>
            <p:nvPr/>
          </p:nvSpPr>
          <p:spPr>
            <a:xfrm>
              <a:off x="850261" y="1847919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0FF96B-EE57-4424-B42B-7134C9ED909C}"/>
                </a:ext>
              </a:extLst>
            </p:cNvPr>
            <p:cNvSpPr/>
            <p:nvPr/>
          </p:nvSpPr>
          <p:spPr>
            <a:xfrm>
              <a:off x="850261" y="2118155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프로그램 관리자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BC55CF-94F9-4952-ABFF-A631BD0FCF7A}"/>
              </a:ext>
            </a:extLst>
          </p:cNvPr>
          <p:cNvGrpSpPr/>
          <p:nvPr/>
        </p:nvGrpSpPr>
        <p:grpSpPr>
          <a:xfrm>
            <a:off x="850260" y="5773948"/>
            <a:ext cx="1684801" cy="738235"/>
            <a:chOff x="850260" y="5773948"/>
            <a:chExt cx="1684801" cy="7382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9E2272-EB0A-463E-8D69-CCB5A21E8B88}"/>
                </a:ext>
              </a:extLst>
            </p:cNvPr>
            <p:cNvSpPr/>
            <p:nvPr/>
          </p:nvSpPr>
          <p:spPr>
            <a:xfrm>
              <a:off x="850260" y="5773948"/>
              <a:ext cx="1684800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B34B517-2B67-41AC-9346-EBF68FD7838D}"/>
                </a:ext>
              </a:extLst>
            </p:cNvPr>
            <p:cNvSpPr/>
            <p:nvPr/>
          </p:nvSpPr>
          <p:spPr>
            <a:xfrm>
              <a:off x="850261" y="6044183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FADC352-2E48-4AD5-8744-98A4F86D49D6}"/>
              </a:ext>
            </a:extLst>
          </p:cNvPr>
          <p:cNvGrpSpPr/>
          <p:nvPr/>
        </p:nvGrpSpPr>
        <p:grpSpPr>
          <a:xfrm>
            <a:off x="850261" y="2829427"/>
            <a:ext cx="1684800" cy="738235"/>
            <a:chOff x="850261" y="2829427"/>
            <a:chExt cx="1684800" cy="7382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8FCC35-98B4-427D-88FB-7BD2DFEAD5BF}"/>
                </a:ext>
              </a:extLst>
            </p:cNvPr>
            <p:cNvSpPr/>
            <p:nvPr/>
          </p:nvSpPr>
          <p:spPr>
            <a:xfrm>
              <a:off x="850261" y="2829427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0C38B0F-A5F4-4A12-B1DA-DBAB29A02196}"/>
                </a:ext>
              </a:extLst>
            </p:cNvPr>
            <p:cNvSpPr/>
            <p:nvPr/>
          </p:nvSpPr>
          <p:spPr>
            <a:xfrm>
              <a:off x="850261" y="3099662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6D1583D-ED11-40C0-BC19-F97DF3349E8A}"/>
              </a:ext>
            </a:extLst>
          </p:cNvPr>
          <p:cNvGrpSpPr/>
          <p:nvPr/>
        </p:nvGrpSpPr>
        <p:grpSpPr>
          <a:xfrm>
            <a:off x="850260" y="4792442"/>
            <a:ext cx="1684801" cy="738235"/>
            <a:chOff x="850260" y="4792442"/>
            <a:chExt cx="1684801" cy="7382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E7605AE-F11D-4EA4-BB2B-831F519D1465}"/>
                </a:ext>
              </a:extLst>
            </p:cNvPr>
            <p:cNvSpPr/>
            <p:nvPr/>
          </p:nvSpPr>
          <p:spPr>
            <a:xfrm>
              <a:off x="850261" y="4792442"/>
              <a:ext cx="1684800" cy="2702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4F680CA-16D1-43C3-8E4E-42C1FA15B022}"/>
                </a:ext>
              </a:extLst>
            </p:cNvPr>
            <p:cNvSpPr/>
            <p:nvPr/>
          </p:nvSpPr>
          <p:spPr>
            <a:xfrm>
              <a:off x="850260" y="5062677"/>
              <a:ext cx="16848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bg1">
                      <a:lumMod val="75000"/>
                    </a:schemeClr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22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EDC7C1-E2BB-4F41-B6C3-90F6F564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457700"/>
            <a:ext cx="12194453" cy="2400300"/>
          </a:xfrm>
          <a:prstGeom prst="rect">
            <a:avLst/>
          </a:prstGeom>
          <a:noFill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C9A1-51F2-4D67-B5F8-528844845FB1}"/>
              </a:ext>
            </a:extLst>
          </p:cNvPr>
          <p:cNvGrpSpPr/>
          <p:nvPr/>
        </p:nvGrpSpPr>
        <p:grpSpPr>
          <a:xfrm>
            <a:off x="0" y="1490764"/>
            <a:ext cx="12192000" cy="2175212"/>
            <a:chOff x="0" y="1524000"/>
            <a:chExt cx="12192000" cy="22987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D5101-BE3F-4388-A1EF-EEF456B0497E}"/>
                </a:ext>
              </a:extLst>
            </p:cNvPr>
            <p:cNvSpPr/>
            <p:nvPr/>
          </p:nvSpPr>
          <p:spPr>
            <a:xfrm>
              <a:off x="0" y="1524000"/>
              <a:ext cx="12192000" cy="2298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6794D7-62D3-4AA3-A8D1-0090AB47810D}"/>
                </a:ext>
              </a:extLst>
            </p:cNvPr>
            <p:cNvSpPr txBox="1"/>
            <p:nvPr/>
          </p:nvSpPr>
          <p:spPr>
            <a:xfrm>
              <a:off x="976313" y="1595182"/>
              <a:ext cx="10239375" cy="1398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cs typeface="Arial" pitchFamily="34" charset="0"/>
                </a:rPr>
                <a:t>기능 명세서</a:t>
              </a:r>
              <a:endParaRPr lang="en-US" altLang="ko-KR" sz="8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9B073-F3F2-4FE8-8A28-B719C727DC94}"/>
                </a:ext>
              </a:extLst>
            </p:cNvPr>
            <p:cNvSpPr txBox="1"/>
            <p:nvPr/>
          </p:nvSpPr>
          <p:spPr>
            <a:xfrm>
              <a:off x="2768748" y="3168329"/>
              <a:ext cx="6768953" cy="4878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cs typeface="Arial" pitchFamily="34" charset="0"/>
                </a:rPr>
                <a:t>응용 프로그램의 기능을 살펴봅니다</a:t>
              </a:r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CDEE09-001C-4311-918E-927A6E771DF8}"/>
              </a:ext>
            </a:extLst>
          </p:cNvPr>
          <p:cNvSpPr txBox="1"/>
          <p:nvPr/>
        </p:nvSpPr>
        <p:spPr>
          <a:xfrm>
            <a:off x="4788484" y="834532"/>
            <a:ext cx="26150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1 2 3 4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6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E5CDBE7-1337-4D64-A64A-33614C824230}"/>
              </a:ext>
            </a:extLst>
          </p:cNvPr>
          <p:cNvCxnSpPr>
            <a:cxnSpLocks/>
          </p:cNvCxnSpPr>
          <p:nvPr/>
        </p:nvCxnSpPr>
        <p:spPr>
          <a:xfrm>
            <a:off x="297805" y="1675228"/>
            <a:ext cx="872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CBB638B-5297-4002-B366-699F4799EFC4}"/>
              </a:ext>
            </a:extLst>
          </p:cNvPr>
          <p:cNvCxnSpPr>
            <a:cxnSpLocks/>
          </p:cNvCxnSpPr>
          <p:nvPr/>
        </p:nvCxnSpPr>
        <p:spPr>
          <a:xfrm>
            <a:off x="8680424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060A237-7D20-431D-BD24-1EE990FEE278}"/>
              </a:ext>
            </a:extLst>
          </p:cNvPr>
          <p:cNvCxnSpPr>
            <a:cxnSpLocks/>
          </p:cNvCxnSpPr>
          <p:nvPr/>
        </p:nvCxnSpPr>
        <p:spPr>
          <a:xfrm>
            <a:off x="1231661" y="1675228"/>
            <a:ext cx="0" cy="48004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2ECCF13-1C63-4E64-AFFE-DC7A3220AFAA}"/>
              </a:ext>
            </a:extLst>
          </p:cNvPr>
          <p:cNvSpPr/>
          <p:nvPr/>
        </p:nvSpPr>
        <p:spPr>
          <a:xfrm>
            <a:off x="1231661" y="2367305"/>
            <a:ext cx="1136654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주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C2C7425-D141-47A5-85CE-7B1643664D65}"/>
              </a:ext>
            </a:extLst>
          </p:cNvPr>
          <p:cNvSpPr/>
          <p:nvPr/>
        </p:nvSpPr>
        <p:spPr>
          <a:xfrm>
            <a:off x="8007681" y="1508650"/>
            <a:ext cx="1345485" cy="3401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보조 클래스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072FE59-AB18-4827-89D4-6E41BFFD7773}"/>
              </a:ext>
            </a:extLst>
          </p:cNvPr>
          <p:cNvCxnSpPr>
            <a:cxnSpLocks/>
            <a:stCxn id="50" idx="0"/>
            <a:endCxn id="42" idx="2"/>
          </p:cNvCxnSpPr>
          <p:nvPr/>
        </p:nvCxnSpPr>
        <p:spPr>
          <a:xfrm rot="16200000" flipV="1">
            <a:off x="6201522" y="4080527"/>
            <a:ext cx="991631" cy="1823073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EA0ED5-F0A1-4B8B-A118-40076631E146}"/>
              </a:ext>
            </a:extLst>
          </p:cNvPr>
          <p:cNvCxnSpPr>
            <a:cxnSpLocks/>
          </p:cNvCxnSpPr>
          <p:nvPr/>
        </p:nvCxnSpPr>
        <p:spPr>
          <a:xfrm flipV="1">
            <a:off x="5785799" y="4856931"/>
            <a:ext cx="0" cy="6309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299496-9742-4465-93BE-459337CB75B3}"/>
              </a:ext>
            </a:extLst>
          </p:cNvPr>
          <p:cNvGrpSpPr/>
          <p:nvPr/>
        </p:nvGrpSpPr>
        <p:grpSpPr>
          <a:xfrm>
            <a:off x="3295294" y="5487879"/>
            <a:ext cx="1334862" cy="852213"/>
            <a:chOff x="3295294" y="5487879"/>
            <a:chExt cx="1334862" cy="85221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C4A39D-E676-4335-BBF9-A52BC70D5432}"/>
                </a:ext>
              </a:extLst>
            </p:cNvPr>
            <p:cNvSpPr/>
            <p:nvPr/>
          </p:nvSpPr>
          <p:spPr>
            <a:xfrm>
              <a:off x="3295294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WordPractice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266AFF-1FA5-4AA1-90B0-1755892F7D13}"/>
                </a:ext>
              </a:extLst>
            </p:cNvPr>
            <p:cNvSpPr/>
            <p:nvPr/>
          </p:nvSpPr>
          <p:spPr>
            <a:xfrm>
              <a:off x="3295294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단어 연습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9C6F5-27DD-451D-958A-082ACFD429D9}"/>
              </a:ext>
            </a:extLst>
          </p:cNvPr>
          <p:cNvGrpSpPr/>
          <p:nvPr/>
        </p:nvGrpSpPr>
        <p:grpSpPr>
          <a:xfrm>
            <a:off x="6941442" y="5487879"/>
            <a:ext cx="1334862" cy="852213"/>
            <a:chOff x="6941442" y="5487879"/>
            <a:chExt cx="1334862" cy="8522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2ED29B-A583-44EC-BBC3-6CC1F7CA6158}"/>
                </a:ext>
              </a:extLst>
            </p:cNvPr>
            <p:cNvSpPr/>
            <p:nvPr/>
          </p:nvSpPr>
          <p:spPr>
            <a:xfrm>
              <a:off x="6941442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LongPractice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EE63D6-F813-4A5C-BB05-DD07C834A3CA}"/>
                </a:ext>
              </a:extLst>
            </p:cNvPr>
            <p:cNvSpPr/>
            <p:nvPr/>
          </p:nvSpPr>
          <p:spPr>
            <a:xfrm>
              <a:off x="6941442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긴 글 연습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06441-9129-4397-A158-963FF97D477D}"/>
              </a:ext>
            </a:extLst>
          </p:cNvPr>
          <p:cNvGrpSpPr/>
          <p:nvPr/>
        </p:nvGrpSpPr>
        <p:grpSpPr>
          <a:xfrm>
            <a:off x="5100659" y="5487879"/>
            <a:ext cx="1334862" cy="852213"/>
            <a:chOff x="5100659" y="5487879"/>
            <a:chExt cx="1334862" cy="85221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8C803-1C99-4B51-A9B8-2C5EB6A99F01}"/>
                </a:ext>
              </a:extLst>
            </p:cNvPr>
            <p:cNvSpPr/>
            <p:nvPr/>
          </p:nvSpPr>
          <p:spPr>
            <a:xfrm>
              <a:off x="5100659" y="5487879"/>
              <a:ext cx="1334862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ShortPractice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7C0C6A-EFF1-4DB9-B525-37D7EB1783C3}"/>
                </a:ext>
              </a:extLst>
            </p:cNvPr>
            <p:cNvSpPr/>
            <p:nvPr/>
          </p:nvSpPr>
          <p:spPr>
            <a:xfrm>
              <a:off x="5100659" y="5758115"/>
              <a:ext cx="1334861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짧은 글 연습</a:t>
              </a: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E25612B-424F-48D3-85FA-46196D2F4E27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4378447" y="4080527"/>
            <a:ext cx="991631" cy="1823075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E89161-24B4-4EBC-8FE9-085504595E18}"/>
              </a:ext>
            </a:extLst>
          </p:cNvPr>
          <p:cNvGrpSpPr/>
          <p:nvPr/>
        </p:nvGrpSpPr>
        <p:grpSpPr>
          <a:xfrm>
            <a:off x="3725648" y="1935621"/>
            <a:ext cx="2316019" cy="852213"/>
            <a:chOff x="3725648" y="1935621"/>
            <a:chExt cx="2316019" cy="85221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C082CA3-6076-4D8A-A988-4AA23876FA67}"/>
                </a:ext>
              </a:extLst>
            </p:cNvPr>
            <p:cNvSpPr/>
            <p:nvPr/>
          </p:nvSpPr>
          <p:spPr>
            <a:xfrm>
              <a:off x="3725648" y="1935621"/>
              <a:ext cx="2316019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ProgramManager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2C7012-AE33-402E-A510-0E0BC4C7DD89}"/>
                </a:ext>
              </a:extLst>
            </p:cNvPr>
            <p:cNvSpPr/>
            <p:nvPr/>
          </p:nvSpPr>
          <p:spPr>
            <a:xfrm>
              <a:off x="3725648" y="2205857"/>
              <a:ext cx="2316018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 관리자</a:t>
              </a:r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5F7E1F-60DE-49EE-80F8-EE83620D9E86}"/>
              </a:ext>
            </a:extLst>
          </p:cNvPr>
          <p:cNvCxnSpPr>
            <a:cxnSpLocks/>
            <a:stCxn id="41" idx="0"/>
            <a:endCxn id="104" idx="2"/>
          </p:cNvCxnSpPr>
          <p:nvPr/>
        </p:nvCxnSpPr>
        <p:spPr>
          <a:xfrm flipH="1" flipV="1">
            <a:off x="4883657" y="2787834"/>
            <a:ext cx="902143" cy="856201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CA04E7B-2AEA-48B6-8274-4471778DF4B0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flipH="1">
            <a:off x="3870321" y="2787834"/>
            <a:ext cx="1013336" cy="86149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9554C4F-583B-48C6-8C57-1A7D33A2E296}"/>
              </a:ext>
            </a:extLst>
          </p:cNvPr>
          <p:cNvCxnSpPr>
            <a:cxnSpLocks/>
            <a:stCxn id="77" idx="0"/>
            <a:endCxn id="104" idx="2"/>
          </p:cNvCxnSpPr>
          <p:nvPr/>
        </p:nvCxnSpPr>
        <p:spPr>
          <a:xfrm flipV="1">
            <a:off x="2223957" y="2787834"/>
            <a:ext cx="2659700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5FDC9C-DE2B-4F0E-A477-8E47127EDEEC}"/>
              </a:ext>
            </a:extLst>
          </p:cNvPr>
          <p:cNvGrpSpPr/>
          <p:nvPr/>
        </p:nvGrpSpPr>
        <p:grpSpPr>
          <a:xfrm>
            <a:off x="4887463" y="3644035"/>
            <a:ext cx="1796673" cy="852213"/>
            <a:chOff x="4887463" y="3644035"/>
            <a:chExt cx="1796673" cy="85221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A84ED-3FCB-406E-9A7D-5DEE1BACD1CA}"/>
                </a:ext>
              </a:extLst>
            </p:cNvPr>
            <p:cNvSpPr/>
            <p:nvPr/>
          </p:nvSpPr>
          <p:spPr>
            <a:xfrm>
              <a:off x="4887463" y="3644035"/>
              <a:ext cx="179667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TypingManager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CABAD2-BFEE-4E84-9B1E-6E287570AACF}"/>
                </a:ext>
              </a:extLst>
            </p:cNvPr>
            <p:cNvSpPr/>
            <p:nvPr/>
          </p:nvSpPr>
          <p:spPr>
            <a:xfrm>
              <a:off x="4887464" y="3914270"/>
              <a:ext cx="1796672" cy="581978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코드 타자 연습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01BDC-5C1F-46EB-B57B-977DFBA59733}"/>
              </a:ext>
            </a:extLst>
          </p:cNvPr>
          <p:cNvGrpSpPr/>
          <p:nvPr/>
        </p:nvGrpSpPr>
        <p:grpSpPr>
          <a:xfrm>
            <a:off x="3189178" y="3649324"/>
            <a:ext cx="1362284" cy="852212"/>
            <a:chOff x="3189178" y="3649324"/>
            <a:chExt cx="1362284" cy="8522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D37BB49-22F1-4436-BF70-D6DAC82B903B}"/>
                </a:ext>
              </a:extLst>
            </p:cNvPr>
            <p:cNvSpPr/>
            <p:nvPr/>
          </p:nvSpPr>
          <p:spPr>
            <a:xfrm>
              <a:off x="3189179" y="3649324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MiniGame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7597E71-7812-43CC-BD0B-3041980F7E51}"/>
                </a:ext>
              </a:extLst>
            </p:cNvPr>
            <p:cNvSpPr/>
            <p:nvPr/>
          </p:nvSpPr>
          <p:spPr>
            <a:xfrm>
              <a:off x="3189178" y="3919559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미니 게임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57D71-197D-46F6-A318-F801F7E97167}"/>
              </a:ext>
            </a:extLst>
          </p:cNvPr>
          <p:cNvGrpSpPr/>
          <p:nvPr/>
        </p:nvGrpSpPr>
        <p:grpSpPr>
          <a:xfrm>
            <a:off x="1542814" y="3645002"/>
            <a:ext cx="1362284" cy="852212"/>
            <a:chOff x="1542814" y="3645002"/>
            <a:chExt cx="1362284" cy="852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F472EB-4887-4799-852E-0E383A981016}"/>
                </a:ext>
              </a:extLst>
            </p:cNvPr>
            <p:cNvSpPr/>
            <p:nvPr/>
          </p:nvSpPr>
          <p:spPr>
            <a:xfrm>
              <a:off x="1542815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+mn-ea"/>
                </a:rPr>
                <a:t>MainMenu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D3664E9-3635-4EDA-881F-E27F51ACC79E}"/>
                </a:ext>
              </a:extLst>
            </p:cNvPr>
            <p:cNvSpPr/>
            <p:nvPr/>
          </p:nvSpPr>
          <p:spPr>
            <a:xfrm>
              <a:off x="1542814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 메뉴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6E40D5-3252-4EDF-970C-1BC66E9EBA34}"/>
              </a:ext>
            </a:extLst>
          </p:cNvPr>
          <p:cNvGrpSpPr/>
          <p:nvPr/>
        </p:nvGrpSpPr>
        <p:grpSpPr>
          <a:xfrm>
            <a:off x="7070011" y="3645002"/>
            <a:ext cx="1362284" cy="852212"/>
            <a:chOff x="7070011" y="3645002"/>
            <a:chExt cx="1362284" cy="8522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DA45F6C-0BBA-4FC2-96F5-06D1C4420FC9}"/>
                </a:ext>
              </a:extLst>
            </p:cNvPr>
            <p:cNvSpPr/>
            <p:nvPr/>
          </p:nvSpPr>
          <p:spPr>
            <a:xfrm>
              <a:off x="7070012" y="3645002"/>
              <a:ext cx="1362283" cy="27023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Statistics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4A98B1E-0AEE-4896-A92F-D589BEF7453A}"/>
                </a:ext>
              </a:extLst>
            </p:cNvPr>
            <p:cNvSpPr/>
            <p:nvPr/>
          </p:nvSpPr>
          <p:spPr>
            <a:xfrm>
              <a:off x="7070011" y="3915237"/>
              <a:ext cx="1362282" cy="581977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통계</a:t>
              </a: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7277C3-06D9-49B0-BCA8-16C7E3F5D24D}"/>
              </a:ext>
            </a:extLst>
          </p:cNvPr>
          <p:cNvCxnSpPr>
            <a:cxnSpLocks/>
            <a:stCxn id="104" idx="2"/>
            <a:endCxn id="83" idx="0"/>
          </p:cNvCxnSpPr>
          <p:nvPr/>
        </p:nvCxnSpPr>
        <p:spPr>
          <a:xfrm>
            <a:off x="4883657" y="2787834"/>
            <a:ext cx="2867497" cy="85716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1FE8807-69D8-4C74-8C22-C9C8FBDE1710}"/>
              </a:ext>
            </a:extLst>
          </p:cNvPr>
          <p:cNvSpPr txBox="1"/>
          <p:nvPr/>
        </p:nvSpPr>
        <p:spPr>
          <a:xfrm>
            <a:off x="1216600" y="288530"/>
            <a:ext cx="3790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맑은 고딕 Semilight" panose="020B0502040204020203" pitchFamily="50" charset="-127"/>
              </a:rPr>
              <a:t>C  de Slayer</a:t>
            </a:r>
          </a:p>
        </p:txBody>
      </p:sp>
      <p:pic>
        <p:nvPicPr>
          <p:cNvPr id="53" name="그래픽 52" descr="계층 구조형">
            <a:extLst>
              <a:ext uri="{FF2B5EF4-FFF2-40B4-BE49-F238E27FC236}">
                <a16:creationId xmlns:a16="http://schemas.microsoft.com/office/drawing/2014/main" id="{60016AEB-825A-4E67-9F2B-D6E6D27C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380" y="250430"/>
            <a:ext cx="856354" cy="8563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AB5A53-1BB3-4392-809C-FA6F17325FDC}"/>
              </a:ext>
            </a:extLst>
          </p:cNvPr>
          <p:cNvSpPr txBox="1"/>
          <p:nvPr/>
        </p:nvSpPr>
        <p:spPr>
          <a:xfrm>
            <a:off x="1267996" y="1124689"/>
            <a:ext cx="2899178" cy="43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클래스 다이어그램</a:t>
            </a:r>
          </a:p>
        </p:txBody>
      </p:sp>
      <p:pic>
        <p:nvPicPr>
          <p:cNvPr id="55" name="그래픽 54" descr="스톱워치">
            <a:extLst>
              <a:ext uri="{FF2B5EF4-FFF2-40B4-BE49-F238E27FC236}">
                <a16:creationId xmlns:a16="http://schemas.microsoft.com/office/drawing/2014/main" id="{6B1508E8-A4B5-4B78-BDB5-921CBC51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941" y="514374"/>
            <a:ext cx="507860" cy="50786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AF720-B10A-44C7-9311-19FD382FE9CA}"/>
              </a:ext>
            </a:extLst>
          </p:cNvPr>
          <p:cNvGrpSpPr/>
          <p:nvPr/>
        </p:nvGrpSpPr>
        <p:grpSpPr>
          <a:xfrm>
            <a:off x="9787197" y="1403500"/>
            <a:ext cx="1653660" cy="830247"/>
            <a:chOff x="9853872" y="1334920"/>
            <a:chExt cx="1653660" cy="8302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C7DB13-C502-40F7-8D71-498252439D29}"/>
                </a:ext>
              </a:extLst>
            </p:cNvPr>
            <p:cNvSpPr/>
            <p:nvPr/>
          </p:nvSpPr>
          <p:spPr>
            <a:xfrm>
              <a:off x="9853872" y="1334920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Console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4694F9-6101-4483-98E5-AA7E80181288}"/>
                </a:ext>
              </a:extLst>
            </p:cNvPr>
            <p:cNvSpPr/>
            <p:nvPr/>
          </p:nvSpPr>
          <p:spPr>
            <a:xfrm>
              <a:off x="9853872" y="1629206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출력 보조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D521C6B-D787-474D-8463-E6C2BB1B1E68}"/>
              </a:ext>
            </a:extLst>
          </p:cNvPr>
          <p:cNvGrpSpPr/>
          <p:nvPr/>
        </p:nvGrpSpPr>
        <p:grpSpPr>
          <a:xfrm>
            <a:off x="9787197" y="4580033"/>
            <a:ext cx="1653660" cy="830245"/>
            <a:chOff x="9853872" y="4648613"/>
            <a:chExt cx="1653660" cy="83024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79E9E1-27C3-4462-B985-66E6B2057F22}"/>
                </a:ext>
              </a:extLst>
            </p:cNvPr>
            <p:cNvSpPr/>
            <p:nvPr/>
          </p:nvSpPr>
          <p:spPr>
            <a:xfrm>
              <a:off x="9853872" y="4648613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Text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3C423A-1932-4DC8-AD22-35241BAA9041}"/>
                </a:ext>
              </a:extLst>
            </p:cNvPr>
            <p:cNvSpPr/>
            <p:nvPr/>
          </p:nvSpPr>
          <p:spPr>
            <a:xfrm>
              <a:off x="9853872" y="4942899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텍스트 파일 관리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5E0DE8A-A8B2-40FC-815C-337F81C582E8}"/>
              </a:ext>
            </a:extLst>
          </p:cNvPr>
          <p:cNvGrpSpPr/>
          <p:nvPr/>
        </p:nvGrpSpPr>
        <p:grpSpPr>
          <a:xfrm>
            <a:off x="9787197" y="2462345"/>
            <a:ext cx="1653660" cy="830246"/>
            <a:chOff x="9853872" y="2439485"/>
            <a:chExt cx="1653660" cy="8302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E8F21-F486-49AD-B9E0-DF0A2B0DB5C5}"/>
                </a:ext>
              </a:extLst>
            </p:cNvPr>
            <p:cNvSpPr/>
            <p:nvPr/>
          </p:nvSpPr>
          <p:spPr>
            <a:xfrm>
              <a:off x="9853872" y="243948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Timer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569C7C-B601-4C4D-BBBB-9380F665556B}"/>
                </a:ext>
              </a:extLst>
            </p:cNvPr>
            <p:cNvSpPr/>
            <p:nvPr/>
          </p:nvSpPr>
          <p:spPr>
            <a:xfrm>
              <a:off x="9853872" y="2733771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타이머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BB23639-C9D2-4251-9C05-0295898DB14B}"/>
              </a:ext>
            </a:extLst>
          </p:cNvPr>
          <p:cNvGrpSpPr/>
          <p:nvPr/>
        </p:nvGrpSpPr>
        <p:grpSpPr>
          <a:xfrm>
            <a:off x="9787197" y="3521189"/>
            <a:ext cx="1653660" cy="830246"/>
            <a:chOff x="9853872" y="3544049"/>
            <a:chExt cx="1653660" cy="8302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DE376E-B155-4D59-9896-8D31D197B7D0}"/>
                </a:ext>
              </a:extLst>
            </p:cNvPr>
            <p:cNvSpPr/>
            <p:nvPr/>
          </p:nvSpPr>
          <p:spPr>
            <a:xfrm>
              <a:off x="9853872" y="3544049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Random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53313-438A-4FA9-B77B-AF41003B1736}"/>
                </a:ext>
              </a:extLst>
            </p:cNvPr>
            <p:cNvSpPr/>
            <p:nvPr/>
          </p:nvSpPr>
          <p:spPr>
            <a:xfrm>
              <a:off x="9853872" y="3838335"/>
              <a:ext cx="1653659" cy="53596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난수 생성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3BC170-EB15-4347-B641-555973DC0F46}"/>
              </a:ext>
            </a:extLst>
          </p:cNvPr>
          <p:cNvGrpSpPr/>
          <p:nvPr/>
        </p:nvGrpSpPr>
        <p:grpSpPr>
          <a:xfrm>
            <a:off x="9787197" y="344655"/>
            <a:ext cx="1653660" cy="830247"/>
            <a:chOff x="9853872" y="344655"/>
            <a:chExt cx="1653660" cy="8302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84243A-C733-458C-9DE5-9FEB55460892}"/>
                </a:ext>
              </a:extLst>
            </p:cNvPr>
            <p:cNvSpPr/>
            <p:nvPr/>
          </p:nvSpPr>
          <p:spPr>
            <a:xfrm>
              <a:off x="9853872" y="344655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Config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8DE46-01F4-453B-B4B2-E068A2E77708}"/>
                </a:ext>
              </a:extLst>
            </p:cNvPr>
            <p:cNvSpPr/>
            <p:nvPr/>
          </p:nvSpPr>
          <p:spPr>
            <a:xfrm>
              <a:off x="9853872" y="638941"/>
              <a:ext cx="1653659" cy="53596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환경 설정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53403C-BD9C-4FC9-BB63-6DC0500BD863}"/>
              </a:ext>
            </a:extLst>
          </p:cNvPr>
          <p:cNvGrpSpPr/>
          <p:nvPr/>
        </p:nvGrpSpPr>
        <p:grpSpPr>
          <a:xfrm>
            <a:off x="9787197" y="5638874"/>
            <a:ext cx="1653660" cy="830245"/>
            <a:chOff x="9853872" y="5638874"/>
            <a:chExt cx="1653660" cy="8302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0FAF357-9227-47C2-968F-719310D80783}"/>
                </a:ext>
              </a:extLst>
            </p:cNvPr>
            <p:cNvSpPr/>
            <p:nvPr/>
          </p:nvSpPr>
          <p:spPr>
            <a:xfrm>
              <a:off x="9853872" y="5638874"/>
              <a:ext cx="1653660" cy="29428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Keyboard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ECE17-7F35-48BA-BD13-4F26A525448E}"/>
                </a:ext>
              </a:extLst>
            </p:cNvPr>
            <p:cNvSpPr/>
            <p:nvPr/>
          </p:nvSpPr>
          <p:spPr>
            <a:xfrm>
              <a:off x="9853872" y="5933160"/>
              <a:ext cx="1653659" cy="53595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n w="127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키보드 입력</a:t>
              </a:r>
              <a:endParaRPr lang="en-US" altLang="ko-KR" sz="1200" b="1" dirty="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6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6054</Words>
  <Application>Microsoft Office PowerPoint</Application>
  <PresentationFormat>와이드스크린</PresentationFormat>
  <Paragraphs>2236</Paragraphs>
  <Slides>120</Slides>
  <Notes>120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120</vt:i4>
      </vt:variant>
    </vt:vector>
  </HeadingPairs>
  <TitlesOfParts>
    <vt:vector size="1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Emperor</dc:creator>
  <cp:lastModifiedBy>윤 건호</cp:lastModifiedBy>
  <cp:revision>1429</cp:revision>
  <cp:lastPrinted>2020-05-03T17:59:06Z</cp:lastPrinted>
  <dcterms:created xsi:type="dcterms:W3CDTF">2020-04-16T09:22:11Z</dcterms:created>
  <dcterms:modified xsi:type="dcterms:W3CDTF">2020-06-12T15:31:55Z</dcterms:modified>
</cp:coreProperties>
</file>