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623" r:id="rId2"/>
    <p:sldId id="622" r:id="rId3"/>
    <p:sldId id="608" r:id="rId4"/>
    <p:sldId id="607" r:id="rId5"/>
    <p:sldId id="617" r:id="rId6"/>
    <p:sldId id="618" r:id="rId7"/>
    <p:sldId id="609" r:id="rId8"/>
    <p:sldId id="610" r:id="rId9"/>
    <p:sldId id="611" r:id="rId10"/>
    <p:sldId id="615" r:id="rId11"/>
    <p:sldId id="612" r:id="rId12"/>
    <p:sldId id="613" r:id="rId13"/>
    <p:sldId id="614" r:id="rId14"/>
    <p:sldId id="616" r:id="rId15"/>
    <p:sldId id="620" r:id="rId16"/>
    <p:sldId id="624" r:id="rId17"/>
    <p:sldId id="62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peror" initials="E" lastIdx="2" clrIdx="0">
    <p:extLst>
      <p:ext uri="{19B8F6BF-5375-455C-9EA6-DF929625EA0E}">
        <p15:presenceInfo xmlns:p15="http://schemas.microsoft.com/office/powerpoint/2012/main" userId="Emper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4F"/>
    <a:srgbClr val="05C3A7"/>
    <a:srgbClr val="04AF95"/>
    <a:srgbClr val="02AEF0"/>
    <a:srgbClr val="6FBFDD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0588" autoAdjust="0"/>
  </p:normalViewPr>
  <p:slideViewPr>
    <p:cSldViewPr snapToGrid="0">
      <p:cViewPr varScale="1">
        <p:scale>
          <a:sx n="92" d="100"/>
          <a:sy n="92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5B2A4-169F-4DFC-BF52-C2198A19D1E1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E2E89-7CC4-4787-BAEE-32DB8E2B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프레임워크 설명서입니다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표지에서 좀 더 </a:t>
            </a:r>
            <a:r>
              <a:rPr lang="ko-KR" altLang="en-US" dirty="0" err="1"/>
              <a:t>논문스럽게</a:t>
            </a:r>
            <a:r>
              <a:rPr lang="ko-KR" altLang="en-US" dirty="0"/>
              <a:t> 바꿔보았습니다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자료처럼 </a:t>
            </a:r>
            <a:r>
              <a:rPr lang="en-US" altLang="ko-KR" dirty="0"/>
              <a:t>120</a:t>
            </a:r>
            <a:r>
              <a:rPr lang="ko-KR" altLang="en-US" dirty="0"/>
              <a:t>장씩 만들고 싶었으나</a:t>
            </a:r>
            <a:r>
              <a:rPr lang="en-US" altLang="ko-KR" dirty="0"/>
              <a:t>, </a:t>
            </a:r>
            <a:r>
              <a:rPr lang="ko-KR" altLang="en-US" dirty="0"/>
              <a:t>시간이 촉박하여 간단하게 작성하였습니다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99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메뉴입니다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7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메뉴의 </a:t>
            </a:r>
            <a:r>
              <a:rPr lang="en-US" altLang="ko-KR" dirty="0"/>
              <a:t>Main() </a:t>
            </a:r>
            <a:r>
              <a:rPr lang="ko-KR" altLang="en-US" dirty="0"/>
              <a:t>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크게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페이즈</a:t>
            </a:r>
            <a:r>
              <a:rPr lang="en-US" altLang="ko-KR" dirty="0"/>
              <a:t>(</a:t>
            </a:r>
            <a:r>
              <a:rPr lang="ko-KR" altLang="en-US" dirty="0"/>
              <a:t>일반 메뉴</a:t>
            </a:r>
            <a:r>
              <a:rPr lang="en-US" altLang="ko-KR" dirty="0"/>
              <a:t>, </a:t>
            </a:r>
            <a:r>
              <a:rPr lang="ko-KR" altLang="en-US" dirty="0"/>
              <a:t>타자 연습 메뉴</a:t>
            </a:r>
            <a:r>
              <a:rPr lang="en-US" altLang="ko-KR" dirty="0"/>
              <a:t>)</a:t>
            </a:r>
            <a:r>
              <a:rPr lang="ko-KR" altLang="en-US" dirty="0"/>
              <a:t>로 구분하였습니다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RenderGeneralMenu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RenderPracticeMenu</a:t>
            </a:r>
            <a:r>
              <a:rPr lang="en-US" altLang="ko-KR" dirty="0"/>
              <a:t>() </a:t>
            </a:r>
            <a:r>
              <a:rPr lang="ko-KR" altLang="en-US" dirty="0"/>
              <a:t>함수를 호출합니다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549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사용자에게 메뉴를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방향키로 메뉴를 순회할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엔터를</a:t>
            </a:r>
            <a:r>
              <a:rPr lang="ko-KR" altLang="en-US" dirty="0"/>
              <a:t> 누르면 루프가 종료됩니다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53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</a:t>
            </a:r>
            <a:r>
              <a:rPr lang="ko-KR" altLang="en-US" dirty="0"/>
              <a:t>다음 실행할 기능을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 </a:t>
            </a:r>
            <a:r>
              <a:rPr lang="en-US" altLang="ko-KR" dirty="0" err="1"/>
              <a:t>ProgramManager</a:t>
            </a:r>
            <a:r>
              <a:rPr lang="ko-KR" altLang="en-US" dirty="0"/>
              <a:t>에서 다음 기능을 반환 받을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71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프레임워크가 개발되었습니다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응용 기능을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374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응용 기능에는 </a:t>
            </a:r>
            <a:r>
              <a:rPr lang="en-US" altLang="ko-KR" dirty="0"/>
              <a:t>Public </a:t>
            </a:r>
            <a:r>
              <a:rPr lang="ko-KR" altLang="en-US" dirty="0"/>
              <a:t>접근자의</a:t>
            </a:r>
            <a:r>
              <a:rPr lang="en-US" altLang="ko-KR" dirty="0"/>
              <a:t> Main() </a:t>
            </a:r>
            <a:r>
              <a:rPr lang="ko-KR" altLang="en-US" dirty="0"/>
              <a:t>함수가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ProgramManager</a:t>
            </a:r>
            <a:r>
              <a:rPr lang="ko-KR" altLang="en-US" dirty="0"/>
              <a:t>에서는 원하는 응용 객체의 </a:t>
            </a:r>
            <a:r>
              <a:rPr lang="en-US" altLang="ko-KR" dirty="0"/>
              <a:t>Main() </a:t>
            </a:r>
            <a:r>
              <a:rPr lang="ko-KR" altLang="en-US" dirty="0"/>
              <a:t>함수를 호출하여 해당 기능을 실행합니다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응용 객체가 그 자체로 하나의 프로그램이라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그림은 </a:t>
            </a:r>
            <a:r>
              <a:rPr lang="en-US" altLang="ko-KR" dirty="0" err="1"/>
              <a:t>WordPractice</a:t>
            </a:r>
            <a:r>
              <a:rPr lang="en-US" altLang="ko-KR" dirty="0"/>
              <a:t> </a:t>
            </a:r>
            <a:r>
              <a:rPr lang="ko-KR" altLang="en-US" dirty="0"/>
              <a:t>클래스입니다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Main()</a:t>
            </a:r>
            <a:r>
              <a:rPr lang="ko-KR" altLang="en-US" dirty="0"/>
              <a:t> 함수 내에서</a:t>
            </a:r>
            <a:r>
              <a:rPr lang="en-US" altLang="ko-KR" dirty="0"/>
              <a:t> </a:t>
            </a:r>
            <a:r>
              <a:rPr lang="ko-KR" altLang="en-US" dirty="0"/>
              <a:t>통계 파일을 업데이트하고</a:t>
            </a:r>
            <a:r>
              <a:rPr lang="en-US" altLang="ko-KR" dirty="0"/>
              <a:t>, </a:t>
            </a:r>
            <a:r>
              <a:rPr lang="ko-KR" altLang="en-US" dirty="0"/>
              <a:t>시작 화면과 종료 화면을 출력하고</a:t>
            </a:r>
            <a:r>
              <a:rPr lang="en-US" altLang="ko-KR" dirty="0"/>
              <a:t>, </a:t>
            </a:r>
            <a:r>
              <a:rPr lang="ko-KR" altLang="en-US" dirty="0"/>
              <a:t>타자 연습을 진행합니다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4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</a:t>
            </a:r>
            <a:r>
              <a:rPr lang="ko-KR" altLang="en-US" dirty="0"/>
              <a:t>미니 게임 클래스입니다</a:t>
            </a:r>
            <a:r>
              <a:rPr lang="en-US" altLang="ko-KR" dirty="0"/>
              <a:t>. </a:t>
            </a:r>
            <a:r>
              <a:rPr lang="ko-KR" altLang="en-US" dirty="0"/>
              <a:t>비슷한 구조를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 </a:t>
            </a:r>
            <a:r>
              <a:rPr lang="en-US" altLang="ko-KR" dirty="0" err="1"/>
              <a:t>ProgramManager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en-US" altLang="ko-KR" dirty="0" err="1"/>
              <a:t>MiniGame</a:t>
            </a:r>
            <a:r>
              <a:rPr lang="ko-KR" altLang="en-US" dirty="0"/>
              <a:t>의 </a:t>
            </a:r>
            <a:r>
              <a:rPr lang="en-US" altLang="ko-KR" dirty="0"/>
              <a:t>Main()</a:t>
            </a:r>
            <a:r>
              <a:rPr lang="ko-KR" altLang="en-US" dirty="0"/>
              <a:t> 함수를 호출하고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16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en-US" altLang="ko-KR" dirty="0" err="1"/>
              <a:t>CodeSlayer</a:t>
            </a:r>
            <a:r>
              <a:rPr lang="ko-KR" altLang="en-US" dirty="0"/>
              <a:t>의 프레임워크를 살펴보았습니다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보다 상세한 내용은 각 클래스의 주석에서 확인하실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28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표지입니다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4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프로그램의 구조입니다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8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대부분 클래스는 </a:t>
            </a:r>
            <a:r>
              <a:rPr lang="ko-KR" altLang="en-US" dirty="0" err="1"/>
              <a:t>싱글톤</a:t>
            </a:r>
            <a:r>
              <a:rPr lang="ko-KR" altLang="en-US" dirty="0"/>
              <a:t> 기법으로 구현하였으며</a:t>
            </a:r>
            <a:r>
              <a:rPr lang="en-US" altLang="ko-KR" dirty="0"/>
              <a:t>, </a:t>
            </a:r>
            <a:r>
              <a:rPr lang="ko-KR" altLang="en-US" dirty="0"/>
              <a:t>필요한 곳에서 해당 클래스의 포인터를 생성한 후 원하는 기능을 호출하여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보조 클래스입니다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5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콘솔 클래스를 살펴보면</a:t>
            </a:r>
            <a:r>
              <a:rPr lang="en-US" altLang="ko-KR" dirty="0"/>
              <a:t>, </a:t>
            </a:r>
            <a:r>
              <a:rPr lang="ko-KR" altLang="en-US" dirty="0"/>
              <a:t>위와 같은 유용한 기능들이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</a:t>
            </a:r>
            <a:r>
              <a:rPr lang="en-US" altLang="ko-KR" dirty="0"/>
              <a:t>Draw </a:t>
            </a:r>
            <a:r>
              <a:rPr lang="ko-KR" altLang="en-US" dirty="0"/>
              <a:t>함수는</a:t>
            </a:r>
            <a:r>
              <a:rPr lang="en-US" altLang="ko-KR" dirty="0"/>
              <a:t>, </a:t>
            </a:r>
            <a:r>
              <a:rPr lang="ko-KR" altLang="en-US" dirty="0"/>
              <a:t>위 기능을 모두 합하였으며 텍스트 파일도 출력할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11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Console* </a:t>
            </a:r>
            <a:r>
              <a:rPr lang="en-US" altLang="ko-KR" dirty="0" err="1"/>
              <a:t>mConsole</a:t>
            </a:r>
            <a:r>
              <a:rPr lang="en-US" altLang="ko-KR" dirty="0"/>
              <a:t> = Console::Instance();  // </a:t>
            </a:r>
            <a:r>
              <a:rPr lang="ko-KR" altLang="en-US" dirty="0"/>
              <a:t>객체에서 사용하기 위해 포인터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mConsole</a:t>
            </a:r>
            <a:r>
              <a:rPr lang="en-US" altLang="ko-KR" dirty="0"/>
              <a:t>-&gt;Draw(“Welcome”, “green”, 10, 20);  // (10, 20) </a:t>
            </a:r>
            <a:r>
              <a:rPr lang="ko-KR" altLang="en-US" dirty="0"/>
              <a:t>좌표에 초록색으로 </a:t>
            </a:r>
            <a:r>
              <a:rPr lang="en-US" altLang="ko-KR" dirty="0"/>
              <a:t>“Welcome”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 같이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대표적인 보조 클래스 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Console </a:t>
            </a:r>
            <a:r>
              <a:rPr lang="ko-KR" altLang="en-US" dirty="0"/>
              <a:t>클래스를 살펴보았습니다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44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프로그램 관리자입니다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41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</a:t>
            </a:r>
            <a:r>
              <a:rPr lang="ko-KR" altLang="en-US" dirty="0" err="1"/>
              <a:t>싱글톤</a:t>
            </a:r>
            <a:r>
              <a:rPr lang="ko-KR" altLang="en-US" dirty="0"/>
              <a:t> 객체들을 관리하고</a:t>
            </a:r>
            <a:r>
              <a:rPr lang="en-US" altLang="ko-KR" dirty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0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메인 루프를 실행합니다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먼저 메인 메뉴 클래스의 </a:t>
            </a:r>
            <a:r>
              <a:rPr lang="en-US" altLang="ko-KR" dirty="0"/>
              <a:t>Main() </a:t>
            </a:r>
            <a:r>
              <a:rPr lang="ko-KR" altLang="en-US" dirty="0"/>
              <a:t>함수를 호출합니다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사용자의 입력을 받아 </a:t>
            </a:r>
            <a:r>
              <a:rPr lang="en-US" altLang="ko-KR" dirty="0" err="1"/>
              <a:t>mCurrentScreen</a:t>
            </a:r>
            <a:r>
              <a:rPr lang="ko-KR" altLang="en-US" dirty="0"/>
              <a:t>을 업데이트합니다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Switch </a:t>
            </a:r>
            <a:r>
              <a:rPr lang="ko-KR" altLang="en-US" dirty="0"/>
              <a:t>문을 사용하여</a:t>
            </a:r>
            <a:r>
              <a:rPr lang="en-US" altLang="ko-KR" dirty="0"/>
              <a:t>, </a:t>
            </a:r>
            <a:r>
              <a:rPr lang="en-US" altLang="ko-KR" dirty="0" err="1"/>
              <a:t>mCurrentScreen</a:t>
            </a:r>
            <a:r>
              <a:rPr lang="ko-KR" altLang="en-US" dirty="0"/>
              <a:t>에 맞는 기능의 </a:t>
            </a:r>
            <a:r>
              <a:rPr lang="en-US" altLang="ko-KR" dirty="0"/>
              <a:t>Main()</a:t>
            </a:r>
            <a:r>
              <a:rPr lang="ko-KR" altLang="en-US" dirty="0"/>
              <a:t>을 호출합니다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스크린의 번호는 </a:t>
            </a:r>
            <a:r>
              <a:rPr lang="en-US" altLang="ko-KR" dirty="0" err="1"/>
              <a:t>Config.h</a:t>
            </a:r>
            <a:r>
              <a:rPr lang="ko-KR" altLang="en-US" dirty="0"/>
              <a:t>의 </a:t>
            </a:r>
            <a:r>
              <a:rPr lang="en-US" altLang="ko-KR" dirty="0" err="1"/>
              <a:t>enum</a:t>
            </a:r>
            <a:r>
              <a:rPr lang="en-US" altLang="ko-KR" dirty="0"/>
              <a:t> class Screen</a:t>
            </a:r>
            <a:r>
              <a:rPr lang="ko-KR" altLang="en-US" dirty="0"/>
              <a:t>에 정의되어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1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8BF94-8D08-45FD-AA63-DFBCFCB8E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8D434-BFA1-4059-B4BA-9E6B225F5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52C78-66B2-453A-BB69-2BA3D436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56CB2-5AD2-4D34-A2DD-8761648D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964FF-9810-4B17-A06F-9C9E9EFB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96C16-87E8-40BE-B564-8B3B8B9A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E6F23-1E64-4FD9-B17F-D49643757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7FF7-FB7D-4A8F-B5E6-CE3096FD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9E919-1640-4877-8481-91D77E68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54EDF-EDAC-4522-BF59-756C0B08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29118A-E2A8-4168-94FD-AB0385F12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A8008-9F77-424E-B1C7-27F5A460E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2380B-F9D4-4A71-BB79-DF21144B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2FCF4-9C16-4244-862F-0E07CFA7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2FDA8-BB0B-4303-BA54-F7912E0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46F88-6C97-4358-A845-80690AB2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2A825-1ADA-46CA-B7BB-0428FC50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C0218-FA52-428F-BA44-4CABFCDC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4EED6-0CEE-4973-B716-A6BBAB7E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6CF81-F365-4F01-AE98-2077C96C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58F78-18FA-42A1-A4F5-8AB97BCD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99B8E-B287-41B1-BBD3-031B620F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D10F2-254C-498F-A6A6-E62A0D8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F96B-EAF2-4811-B9B1-CA9771F8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16658-E70B-4858-A803-EC7BF10F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5D7B9-844A-4080-A76B-D9ED15C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38C41-2CB0-4D16-AD04-B9CBEA0C4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F96E2-0DC0-42F1-822E-68BC3368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0CACC-A022-4DF2-ABA4-B0EDB857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49D2E-7908-4E54-81EA-1CC6DD0A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167B5-D8F2-429D-91F9-FED866A8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4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8C071-4197-4B5B-94B8-15C850BB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25F5B-E853-4F89-BDB9-BC76BEC8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13A51-9773-4ACF-848D-6B2FD25A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41A645-C263-41D4-AE17-15EECFC61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65E2-4094-4A46-8872-7753137F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BBD567-1FF7-4FC2-AC17-676F1BA6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DB6DA7-A2CC-4099-921A-866C2149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557D7-F334-4F1A-B0E7-6BC6C663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ACB9B-7719-4064-9632-0AEF3EE0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D0816F-94AA-4E0C-BB2C-773C391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509FA-DF2F-4BBB-AC54-01CB1628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15B37-440E-40BB-AB52-ED19D736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4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A91AE-5A80-4107-ACDB-9F85E96C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518F67-1027-4714-91EC-9BC7AF4C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16C44-0023-4BEC-9D68-24365527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8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6506-D95F-491A-959F-0D48C613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75E3B-09E9-44B4-9894-BFF2A8EE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31DEB-CA1F-4534-A505-549FA3F6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6C25B-745F-4158-8C2E-938043B7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7315-214F-4A80-8D9A-D60FDC35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E01B98-B5F1-4323-9B81-D320C0D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86B17-3622-4346-9E1A-CB08BA87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46DA0-BDF6-4D7E-A287-AD68F007B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93878-7E38-44E8-AAEC-DD57786D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5E242-841E-4635-8832-C5679D31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E57EA-C337-4879-84E7-E91BB24F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C04F7-D29F-47F1-9546-64D8EC57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0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CAD44A-198C-42CD-B6E4-43B0C4D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9D54D-46DF-481F-898C-7B27ACAF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6ADAF-4CA5-41F1-8411-567917116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F68EB-2C8F-4A24-A59C-83B107D2B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E1972-2729-436D-979A-BF179093F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96FD04C-86AB-4A2F-81E4-E0E169D91F47}"/>
              </a:ext>
            </a:extLst>
          </p:cNvPr>
          <p:cNvSpPr txBox="1">
            <a:spLocks/>
          </p:cNvSpPr>
          <p:nvPr/>
        </p:nvSpPr>
        <p:spPr>
          <a:xfrm>
            <a:off x="2941181" y="1187140"/>
            <a:ext cx="4955910" cy="1251830"/>
          </a:xfrm>
          <a:prstGeom prst="rect">
            <a:avLst/>
          </a:prstGeom>
          <a:effectLst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4000" b="1" kern="0" dirty="0" err="1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</a:rPr>
              <a:t>CodeSlayer</a:t>
            </a:r>
            <a:endParaRPr lang="en-US" altLang="ko-KR" sz="4000" b="1" kern="0" dirty="0"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4000" b="1" kern="0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</a:rPr>
              <a:t>프레임워크 설명서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D914E-33F1-428F-B39A-7CB726C53AEE}"/>
              </a:ext>
            </a:extLst>
          </p:cNvPr>
          <p:cNvSpPr txBox="1"/>
          <p:nvPr/>
        </p:nvSpPr>
        <p:spPr>
          <a:xfrm>
            <a:off x="3053480" y="3120541"/>
            <a:ext cx="4541562" cy="9909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5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윤건호</a:t>
            </a:r>
          </a:p>
          <a:p>
            <a:pPr>
              <a:lnSpc>
                <a:spcPct val="175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김상원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안치원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우은혁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9A3E112-5F88-40C6-A443-4E0E60ACC42F}"/>
              </a:ext>
            </a:extLst>
          </p:cNvPr>
          <p:cNvSpPr txBox="1"/>
          <p:nvPr/>
        </p:nvSpPr>
        <p:spPr>
          <a:xfrm>
            <a:off x="4470761" y="6312066"/>
            <a:ext cx="3250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C++ Programming Team 7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4783534E-DC6E-4345-9883-8AC1D6BBF27E}"/>
              </a:ext>
            </a:extLst>
          </p:cNvPr>
          <p:cNvSpPr txBox="1"/>
          <p:nvPr/>
        </p:nvSpPr>
        <p:spPr>
          <a:xfrm>
            <a:off x="4655840" y="5901618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6DF21F-F1B6-4A58-BEDF-07A23C1487AA}"/>
              </a:ext>
            </a:extLst>
          </p:cNvPr>
          <p:cNvCxnSpPr>
            <a:cxnSpLocks/>
          </p:cNvCxnSpPr>
          <p:nvPr/>
        </p:nvCxnSpPr>
        <p:spPr bwMode="auto">
          <a:xfrm>
            <a:off x="3825219" y="6660155"/>
            <a:ext cx="4541563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0">
                  <a:schemeClr val="bg1"/>
                </a:gs>
                <a:gs pos="20000">
                  <a:schemeClr val="tx1"/>
                </a:gs>
                <a:gs pos="80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79736A-4CE4-4BB3-822F-1179B84F3248}"/>
              </a:ext>
            </a:extLst>
          </p:cNvPr>
          <p:cNvCxnSpPr>
            <a:cxnSpLocks/>
          </p:cNvCxnSpPr>
          <p:nvPr/>
        </p:nvCxnSpPr>
        <p:spPr bwMode="auto">
          <a:xfrm>
            <a:off x="2587336" y="2985990"/>
            <a:ext cx="96046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9736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2C29072-CD55-4E05-BE1C-11E549CCA118}"/>
              </a:ext>
            </a:extLst>
          </p:cNvPr>
          <p:cNvSpPr/>
          <p:nvPr/>
        </p:nvSpPr>
        <p:spPr>
          <a:xfrm>
            <a:off x="9787197" y="1403500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C0BF56D-96CC-4090-B821-F1128F7550DD}"/>
              </a:ext>
            </a:extLst>
          </p:cNvPr>
          <p:cNvSpPr/>
          <p:nvPr/>
        </p:nvSpPr>
        <p:spPr>
          <a:xfrm>
            <a:off x="9787197" y="1697786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AAE9A73-DA56-4181-9D0E-882C82E6FB94}"/>
              </a:ext>
            </a:extLst>
          </p:cNvPr>
          <p:cNvSpPr/>
          <p:nvPr/>
        </p:nvSpPr>
        <p:spPr>
          <a:xfrm>
            <a:off x="9787197" y="4580033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905F2F-1AD2-456A-8725-8FF01A4E873E}"/>
              </a:ext>
            </a:extLst>
          </p:cNvPr>
          <p:cNvSpPr/>
          <p:nvPr/>
        </p:nvSpPr>
        <p:spPr>
          <a:xfrm>
            <a:off x="9787197" y="4874319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7AC63D-71C3-4AEF-8AA3-E29EFA7E2DDB}"/>
              </a:ext>
            </a:extLst>
          </p:cNvPr>
          <p:cNvSpPr/>
          <p:nvPr/>
        </p:nvSpPr>
        <p:spPr>
          <a:xfrm>
            <a:off x="9787197" y="246234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ED6D416-7537-432A-B0A7-71CDB0726CC9}"/>
              </a:ext>
            </a:extLst>
          </p:cNvPr>
          <p:cNvSpPr/>
          <p:nvPr/>
        </p:nvSpPr>
        <p:spPr>
          <a:xfrm>
            <a:off x="9787197" y="2756631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526FEB7-8015-43BB-AB27-BA1102CA4B25}"/>
              </a:ext>
            </a:extLst>
          </p:cNvPr>
          <p:cNvSpPr/>
          <p:nvPr/>
        </p:nvSpPr>
        <p:spPr>
          <a:xfrm>
            <a:off x="9787197" y="3521189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BA0D946-EBE8-4BF4-85D7-8CDE195514D5}"/>
              </a:ext>
            </a:extLst>
          </p:cNvPr>
          <p:cNvSpPr/>
          <p:nvPr/>
        </p:nvSpPr>
        <p:spPr>
          <a:xfrm>
            <a:off x="9787197" y="3815475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0A0625-F504-4653-9C24-F9F002A4AAC4}"/>
              </a:ext>
            </a:extLst>
          </p:cNvPr>
          <p:cNvSpPr/>
          <p:nvPr/>
        </p:nvSpPr>
        <p:spPr>
          <a:xfrm>
            <a:off x="9787197" y="34465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82D347D-644C-466E-ADB5-FCFA50564F6D}"/>
              </a:ext>
            </a:extLst>
          </p:cNvPr>
          <p:cNvSpPr/>
          <p:nvPr/>
        </p:nvSpPr>
        <p:spPr>
          <a:xfrm>
            <a:off x="9787197" y="638941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92661ED-AE70-4B4F-97DE-2FDAC1820C92}"/>
              </a:ext>
            </a:extLst>
          </p:cNvPr>
          <p:cNvSpPr/>
          <p:nvPr/>
        </p:nvSpPr>
        <p:spPr>
          <a:xfrm>
            <a:off x="9787197" y="5638874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D11E4D-710C-401D-AF0E-F29EE156E104}"/>
              </a:ext>
            </a:extLst>
          </p:cNvPr>
          <p:cNvSpPr/>
          <p:nvPr/>
        </p:nvSpPr>
        <p:spPr>
          <a:xfrm>
            <a:off x="9787197" y="5933160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A60A35-56C9-4088-A6A9-2BCF82E2D7CF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스톱워치">
            <a:extLst>
              <a:ext uri="{FF2B5EF4-FFF2-40B4-BE49-F238E27FC236}">
                <a16:creationId xmlns:a16="http://schemas.microsoft.com/office/drawing/2014/main" id="{15D1DA8B-DBB9-4FBD-9707-13CB682FD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pic>
        <p:nvPicPr>
          <p:cNvPr id="54" name="그래픽 53" descr="계층 구조형">
            <a:extLst>
              <a:ext uri="{FF2B5EF4-FFF2-40B4-BE49-F238E27FC236}">
                <a16:creationId xmlns:a16="http://schemas.microsoft.com/office/drawing/2014/main" id="{71F13E48-C0C6-46F7-A2B8-BE148D9B7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7AE56DA-4911-4584-A089-D14573880C0F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메인 메뉴</a:t>
            </a:r>
          </a:p>
        </p:txBody>
      </p:sp>
    </p:spTree>
    <p:extLst>
      <p:ext uri="{BB962C8B-B14F-4D97-AF65-F5344CB8AC3E}">
        <p14:creationId xmlns:p14="http://schemas.microsoft.com/office/powerpoint/2010/main" val="347657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77C7AD-A561-40AD-BA64-7A749C41B4E1}"/>
              </a:ext>
            </a:extLst>
          </p:cNvPr>
          <p:cNvCxnSpPr>
            <a:cxnSpLocks/>
          </p:cNvCxnSpPr>
          <p:nvPr/>
        </p:nvCxnSpPr>
        <p:spPr>
          <a:xfrm flipH="1">
            <a:off x="4" y="1350861"/>
            <a:ext cx="48005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9FB874-A442-4A0C-8483-7709AFFBD220}"/>
              </a:ext>
            </a:extLst>
          </p:cNvPr>
          <p:cNvSpPr txBox="1"/>
          <p:nvPr/>
        </p:nvSpPr>
        <p:spPr>
          <a:xfrm>
            <a:off x="671664" y="276205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C9DB0F-5B55-4034-959F-72D132F98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959" y="1625563"/>
            <a:ext cx="6635560" cy="4559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61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77C7AD-A561-40AD-BA64-7A749C41B4E1}"/>
              </a:ext>
            </a:extLst>
          </p:cNvPr>
          <p:cNvCxnSpPr>
            <a:cxnSpLocks/>
          </p:cNvCxnSpPr>
          <p:nvPr/>
        </p:nvCxnSpPr>
        <p:spPr>
          <a:xfrm flipH="1">
            <a:off x="4" y="1350861"/>
            <a:ext cx="48005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9FB874-A442-4A0C-8483-7709AFFBD220}"/>
              </a:ext>
            </a:extLst>
          </p:cNvPr>
          <p:cNvSpPr txBox="1"/>
          <p:nvPr/>
        </p:nvSpPr>
        <p:spPr>
          <a:xfrm>
            <a:off x="671664" y="276205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06A2E2-02D2-4FC9-AA3B-ED5CC30E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259" y="1790816"/>
            <a:ext cx="6243481" cy="4790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00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77C7AD-A561-40AD-BA64-7A749C41B4E1}"/>
              </a:ext>
            </a:extLst>
          </p:cNvPr>
          <p:cNvCxnSpPr>
            <a:cxnSpLocks/>
          </p:cNvCxnSpPr>
          <p:nvPr/>
        </p:nvCxnSpPr>
        <p:spPr>
          <a:xfrm flipH="1">
            <a:off x="4" y="1350861"/>
            <a:ext cx="48005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9FB874-A442-4A0C-8483-7709AFFBD220}"/>
              </a:ext>
            </a:extLst>
          </p:cNvPr>
          <p:cNvSpPr txBox="1"/>
          <p:nvPr/>
        </p:nvSpPr>
        <p:spPr>
          <a:xfrm>
            <a:off x="671664" y="276205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D3C745-3DF2-4A17-B9B4-276BDFD9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94" y="3002068"/>
            <a:ext cx="3768975" cy="1934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CC3863-88C7-408F-8BB1-150F5BAF7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305" y="3564458"/>
            <a:ext cx="5763429" cy="809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418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2C29072-CD55-4E05-BE1C-11E549CCA118}"/>
              </a:ext>
            </a:extLst>
          </p:cNvPr>
          <p:cNvSpPr/>
          <p:nvPr/>
        </p:nvSpPr>
        <p:spPr>
          <a:xfrm>
            <a:off x="9787197" y="1403500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C0BF56D-96CC-4090-B821-F1128F7550DD}"/>
              </a:ext>
            </a:extLst>
          </p:cNvPr>
          <p:cNvSpPr/>
          <p:nvPr/>
        </p:nvSpPr>
        <p:spPr>
          <a:xfrm>
            <a:off x="9787197" y="1697786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AAE9A73-DA56-4181-9D0E-882C82E6FB94}"/>
              </a:ext>
            </a:extLst>
          </p:cNvPr>
          <p:cNvSpPr/>
          <p:nvPr/>
        </p:nvSpPr>
        <p:spPr>
          <a:xfrm>
            <a:off x="9787197" y="4580033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905F2F-1AD2-456A-8725-8FF01A4E873E}"/>
              </a:ext>
            </a:extLst>
          </p:cNvPr>
          <p:cNvSpPr/>
          <p:nvPr/>
        </p:nvSpPr>
        <p:spPr>
          <a:xfrm>
            <a:off x="9787197" y="4874319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7AC63D-71C3-4AEF-8AA3-E29EFA7E2DDB}"/>
              </a:ext>
            </a:extLst>
          </p:cNvPr>
          <p:cNvSpPr/>
          <p:nvPr/>
        </p:nvSpPr>
        <p:spPr>
          <a:xfrm>
            <a:off x="9787197" y="246234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ED6D416-7537-432A-B0A7-71CDB0726CC9}"/>
              </a:ext>
            </a:extLst>
          </p:cNvPr>
          <p:cNvSpPr/>
          <p:nvPr/>
        </p:nvSpPr>
        <p:spPr>
          <a:xfrm>
            <a:off x="9787197" y="2756631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526FEB7-8015-43BB-AB27-BA1102CA4B25}"/>
              </a:ext>
            </a:extLst>
          </p:cNvPr>
          <p:cNvSpPr/>
          <p:nvPr/>
        </p:nvSpPr>
        <p:spPr>
          <a:xfrm>
            <a:off x="9787197" y="3521189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BA0D946-EBE8-4BF4-85D7-8CDE195514D5}"/>
              </a:ext>
            </a:extLst>
          </p:cNvPr>
          <p:cNvSpPr/>
          <p:nvPr/>
        </p:nvSpPr>
        <p:spPr>
          <a:xfrm>
            <a:off x="9787197" y="3815475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0A0625-F504-4653-9C24-F9F002A4AAC4}"/>
              </a:ext>
            </a:extLst>
          </p:cNvPr>
          <p:cNvSpPr/>
          <p:nvPr/>
        </p:nvSpPr>
        <p:spPr>
          <a:xfrm>
            <a:off x="9787197" y="34465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82D347D-644C-466E-ADB5-FCFA50564F6D}"/>
              </a:ext>
            </a:extLst>
          </p:cNvPr>
          <p:cNvSpPr/>
          <p:nvPr/>
        </p:nvSpPr>
        <p:spPr>
          <a:xfrm>
            <a:off x="9787197" y="638941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92661ED-AE70-4B4F-97DE-2FDAC1820C92}"/>
              </a:ext>
            </a:extLst>
          </p:cNvPr>
          <p:cNvSpPr/>
          <p:nvPr/>
        </p:nvSpPr>
        <p:spPr>
          <a:xfrm>
            <a:off x="9787197" y="5638874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D11E4D-710C-401D-AF0E-F29EE156E104}"/>
              </a:ext>
            </a:extLst>
          </p:cNvPr>
          <p:cNvSpPr/>
          <p:nvPr/>
        </p:nvSpPr>
        <p:spPr>
          <a:xfrm>
            <a:off x="9787197" y="5933160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A60A35-56C9-4088-A6A9-2BCF82E2D7CF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스톱워치">
            <a:extLst>
              <a:ext uri="{FF2B5EF4-FFF2-40B4-BE49-F238E27FC236}">
                <a16:creationId xmlns:a16="http://schemas.microsoft.com/office/drawing/2014/main" id="{15D1DA8B-DBB9-4FBD-9707-13CB682FD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pic>
        <p:nvPicPr>
          <p:cNvPr id="54" name="그래픽 53" descr="계층 구조형">
            <a:extLst>
              <a:ext uri="{FF2B5EF4-FFF2-40B4-BE49-F238E27FC236}">
                <a16:creationId xmlns:a16="http://schemas.microsoft.com/office/drawing/2014/main" id="{71F13E48-C0C6-46F7-A2B8-BE148D9B7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7AE56DA-4911-4584-A089-D14573880C0F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기능</a:t>
            </a:r>
          </a:p>
        </p:txBody>
      </p:sp>
    </p:spTree>
    <p:extLst>
      <p:ext uri="{BB962C8B-B14F-4D97-AF65-F5344CB8AC3E}">
        <p14:creationId xmlns:p14="http://schemas.microsoft.com/office/powerpoint/2010/main" val="246009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77C7AD-A561-40AD-BA64-7A749C41B4E1}"/>
              </a:ext>
            </a:extLst>
          </p:cNvPr>
          <p:cNvCxnSpPr>
            <a:cxnSpLocks/>
          </p:cNvCxnSpPr>
          <p:nvPr/>
        </p:nvCxnSpPr>
        <p:spPr>
          <a:xfrm flipH="1">
            <a:off x="4" y="1350861"/>
            <a:ext cx="48005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9FB874-A442-4A0C-8483-7709AFFBD220}"/>
              </a:ext>
            </a:extLst>
          </p:cNvPr>
          <p:cNvSpPr txBox="1"/>
          <p:nvPr/>
        </p:nvSpPr>
        <p:spPr>
          <a:xfrm>
            <a:off x="671664" y="276205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응용 클래스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9C4EBC-65CF-412B-B3BC-92560B7EA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14" y="2353764"/>
            <a:ext cx="1905266" cy="2981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3C4BA4-990C-418A-9B4E-B8CCA9999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737" y="2806265"/>
            <a:ext cx="2943636" cy="2076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27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77C7AD-A561-40AD-BA64-7A749C41B4E1}"/>
              </a:ext>
            </a:extLst>
          </p:cNvPr>
          <p:cNvCxnSpPr>
            <a:cxnSpLocks/>
          </p:cNvCxnSpPr>
          <p:nvPr/>
        </p:nvCxnSpPr>
        <p:spPr>
          <a:xfrm flipH="1">
            <a:off x="4" y="1350861"/>
            <a:ext cx="48005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9FB874-A442-4A0C-8483-7709AFFBD220}"/>
              </a:ext>
            </a:extLst>
          </p:cNvPr>
          <p:cNvSpPr txBox="1"/>
          <p:nvPr/>
        </p:nvSpPr>
        <p:spPr>
          <a:xfrm>
            <a:off x="671664" y="276205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응용 클래스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D70505-8F1E-4203-B168-7D9422B8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14" y="2798278"/>
            <a:ext cx="3458058" cy="2067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E0CDA6-41A1-4A7A-BC1F-C4BFACFE2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10" y="1350861"/>
            <a:ext cx="4047108" cy="4962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95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101-BE3F-4388-A1EF-EEF456B0497E}"/>
              </a:ext>
            </a:extLst>
          </p:cNvPr>
          <p:cNvSpPr/>
          <p:nvPr/>
        </p:nvSpPr>
        <p:spPr>
          <a:xfrm>
            <a:off x="0" y="1490764"/>
            <a:ext cx="12192000" cy="2175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4D7-62D3-4AA3-A8D1-0090AB47810D}"/>
              </a:ext>
            </a:extLst>
          </p:cNvPr>
          <p:cNvSpPr txBox="1"/>
          <p:nvPr/>
        </p:nvSpPr>
        <p:spPr>
          <a:xfrm>
            <a:off x="2476500" y="1558122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cs typeface="Arial" pitchFamily="34" charset="0"/>
              </a:rPr>
              <a:t>끝</a:t>
            </a:r>
            <a:endParaRPr lang="en-US" altLang="ko-KR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B073-F3F2-4FE8-8A28-B719C727DC94}"/>
              </a:ext>
            </a:extLst>
          </p:cNvPr>
          <p:cNvSpPr txBox="1"/>
          <p:nvPr/>
        </p:nvSpPr>
        <p:spPr>
          <a:xfrm>
            <a:off x="2717874" y="3046756"/>
            <a:ext cx="6768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감사합니다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5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5AC3D0-6D09-4C47-A4E4-E73B20941FD4}"/>
              </a:ext>
            </a:extLst>
          </p:cNvPr>
          <p:cNvSpPr/>
          <p:nvPr/>
        </p:nvSpPr>
        <p:spPr>
          <a:xfrm>
            <a:off x="5544456" y="3429000"/>
            <a:ext cx="1161143" cy="2209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7B344DC-9ACD-416C-90DC-7C0FFF4E1DE4}"/>
              </a:ext>
            </a:extLst>
          </p:cNvPr>
          <p:cNvGrpSpPr/>
          <p:nvPr/>
        </p:nvGrpSpPr>
        <p:grpSpPr>
          <a:xfrm>
            <a:off x="7308593" y="4090738"/>
            <a:ext cx="4197607" cy="1129610"/>
            <a:chOff x="6762492" y="4154238"/>
            <a:chExt cx="5375533" cy="11296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D910E45-0160-4EED-9F0E-38112DA3795F}"/>
                </a:ext>
              </a:extLst>
            </p:cNvPr>
            <p:cNvSpPr txBox="1"/>
            <p:nvPr/>
          </p:nvSpPr>
          <p:spPr>
            <a:xfrm>
              <a:off x="6762492" y="4154238"/>
              <a:ext cx="53755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김상원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컴퓨터공학과</a:t>
              </a:r>
              <a:endPara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14EAC0-D1FA-4933-B858-5332C4645F36}"/>
                </a:ext>
              </a:extLst>
            </p:cNvPr>
            <p:cNvSpPr txBox="1"/>
            <p:nvPr/>
          </p:nvSpPr>
          <p:spPr>
            <a:xfrm>
              <a:off x="6762493" y="4852961"/>
              <a:ext cx="53755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우은혁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 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A41B8BE-850E-4253-8602-FDE7818A58CB}"/>
              </a:ext>
            </a:extLst>
          </p:cNvPr>
          <p:cNvSpPr txBox="1"/>
          <p:nvPr/>
        </p:nvSpPr>
        <p:spPr>
          <a:xfrm>
            <a:off x="1954254" y="2334407"/>
            <a:ext cx="8283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D155CA-69F4-458D-905C-4F064A7343A7}"/>
              </a:ext>
            </a:extLst>
          </p:cNvPr>
          <p:cNvSpPr txBox="1"/>
          <p:nvPr/>
        </p:nvSpPr>
        <p:spPr>
          <a:xfrm>
            <a:off x="342900" y="758521"/>
            <a:ext cx="11410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B5E9949-7F83-404C-A3BF-4E2ED2BC7A20}"/>
              </a:ext>
            </a:extLst>
          </p:cNvPr>
          <p:cNvGrpSpPr/>
          <p:nvPr/>
        </p:nvGrpSpPr>
        <p:grpSpPr>
          <a:xfrm>
            <a:off x="1101094" y="4089396"/>
            <a:ext cx="3784600" cy="1129610"/>
            <a:chOff x="393700" y="4154237"/>
            <a:chExt cx="5432434" cy="11296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49EF17-FD05-4148-8DEB-1E8D0AE6C5EF}"/>
                </a:ext>
              </a:extLst>
            </p:cNvPr>
            <p:cNvSpPr txBox="1"/>
            <p:nvPr/>
          </p:nvSpPr>
          <p:spPr>
            <a:xfrm>
              <a:off x="393700" y="4154237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윤건호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팀장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C771685-370F-44D1-A779-F8BAB9740CC0}"/>
                </a:ext>
              </a:extLst>
            </p:cNvPr>
            <p:cNvSpPr txBox="1"/>
            <p:nvPr/>
          </p:nvSpPr>
          <p:spPr>
            <a:xfrm>
              <a:off x="393700" y="4852960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안치원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팀원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659426C4-CAD4-4F28-9866-6101A0D3D0A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25000">
                  <a:schemeClr val="bg1">
                    <a:lumMod val="50000"/>
                  </a:schemeClr>
                </a:gs>
                <a:gs pos="7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B988D3-385C-4B54-B767-7D817CB17282}"/>
              </a:ext>
            </a:extLst>
          </p:cNvPr>
          <p:cNvGrpSpPr/>
          <p:nvPr/>
        </p:nvGrpSpPr>
        <p:grpSpPr>
          <a:xfrm>
            <a:off x="5670221" y="3866385"/>
            <a:ext cx="902359" cy="1589467"/>
            <a:chOff x="5753100" y="3997524"/>
            <a:chExt cx="902359" cy="15894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D31E17-0D19-4298-893A-5D93665EF4FE}"/>
                </a:ext>
              </a:extLst>
            </p:cNvPr>
            <p:cNvSpPr txBox="1"/>
            <p:nvPr/>
          </p:nvSpPr>
          <p:spPr>
            <a:xfrm>
              <a:off x="5790751" y="4140441"/>
              <a:ext cx="7531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dirty="0">
                  <a:solidFill>
                    <a:schemeClr val="bg1"/>
                  </a:solidFill>
                </a:rPr>
                <a:t>7</a:t>
              </a:r>
              <a:endParaRPr lang="ko-KR" alt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B6013-0C0D-4653-9C3D-7548AC95CFD4}"/>
                </a:ext>
              </a:extLst>
            </p:cNvPr>
            <p:cNvSpPr txBox="1"/>
            <p:nvPr/>
          </p:nvSpPr>
          <p:spPr>
            <a:xfrm>
              <a:off x="5753100" y="3997524"/>
              <a:ext cx="902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TEAM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래픽 3" descr="스톱워치">
            <a:extLst>
              <a:ext uri="{FF2B5EF4-FFF2-40B4-BE49-F238E27FC236}">
                <a16:creationId xmlns:a16="http://schemas.microsoft.com/office/drawing/2014/main" id="{4ACC8AC5-5C71-4814-B42F-D6DE0797C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6625" y="1075971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9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2978F4-BE1C-42A8-9E10-46DF6DB01290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2C29072-CD55-4E05-BE1C-11E549CCA118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C0BF56D-96CC-4090-B821-F1128F7550DD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F6C57E4-EF0F-47EF-9337-0A25D1B47571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AAE9A73-DA56-4181-9D0E-882C82E6FB94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9905F2F-1AD2-456A-8725-8FF01A4E873E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6D3B0FC-F2BA-435C-8879-2FC375FCC9E6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47AC63D-71C3-4AEF-8AA3-E29EFA7E2DD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D6D416-7537-432A-B0A7-71CDB0726CC9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915056F-35CE-4F39-BB1A-6AE1BE271BC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526FEB7-8015-43BB-AB27-BA1102CA4B25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BA0D946-EBE8-4BF4-85D7-8CDE195514D5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E04018-EA7B-4435-8383-F20116C67E19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0A0625-F504-4653-9C24-F9F002A4AAC4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82D347D-644C-466E-ADB5-FCFA50564F6D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2F0342A-00DE-45D1-92E4-13AFA40F0239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92661ED-AE70-4B4F-97DE-2FDAC1820C92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D11E4D-710C-401D-AF0E-F29EE156E104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1A60A35-56C9-4088-A6A9-2BCF82E2D7CF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스톱워치">
            <a:extLst>
              <a:ext uri="{FF2B5EF4-FFF2-40B4-BE49-F238E27FC236}">
                <a16:creationId xmlns:a16="http://schemas.microsoft.com/office/drawing/2014/main" id="{15D1DA8B-DBB9-4FBD-9707-13CB682FD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pic>
        <p:nvPicPr>
          <p:cNvPr id="54" name="그래픽 53" descr="계층 구조형">
            <a:extLst>
              <a:ext uri="{FF2B5EF4-FFF2-40B4-BE49-F238E27FC236}">
                <a16:creationId xmlns:a16="http://schemas.microsoft.com/office/drawing/2014/main" id="{71F13E48-C0C6-46F7-A2B8-BE148D9B7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7AE56DA-4911-4584-A089-D14573880C0F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90539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2978F4-BE1C-42A8-9E10-46DF6DB01290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2C29072-CD55-4E05-BE1C-11E549CCA118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C0BF56D-96CC-4090-B821-F1128F7550DD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F6C57E4-EF0F-47EF-9337-0A25D1B47571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AAE9A73-DA56-4181-9D0E-882C82E6FB94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9905F2F-1AD2-456A-8725-8FF01A4E873E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6D3B0FC-F2BA-435C-8879-2FC375FCC9E6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47AC63D-71C3-4AEF-8AA3-E29EFA7E2DD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D6D416-7537-432A-B0A7-71CDB0726CC9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915056F-35CE-4F39-BB1A-6AE1BE271BC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526FEB7-8015-43BB-AB27-BA1102CA4B25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BA0D946-EBE8-4BF4-85D7-8CDE195514D5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E04018-EA7B-4435-8383-F20116C67E19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0A0625-F504-4653-9C24-F9F002A4AAC4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82D347D-644C-466E-ADB5-FCFA50564F6D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2F0342A-00DE-45D1-92E4-13AFA40F0239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92661ED-AE70-4B4F-97DE-2FDAC1820C92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D11E4D-710C-401D-AF0E-F29EE156E104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1A60A35-56C9-4088-A6A9-2BCF82E2D7CF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스톱워치">
            <a:extLst>
              <a:ext uri="{FF2B5EF4-FFF2-40B4-BE49-F238E27FC236}">
                <a16:creationId xmlns:a16="http://schemas.microsoft.com/office/drawing/2014/main" id="{15D1DA8B-DBB9-4FBD-9707-13CB682FD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pic>
        <p:nvPicPr>
          <p:cNvPr id="54" name="그래픽 53" descr="계층 구조형">
            <a:extLst>
              <a:ext uri="{FF2B5EF4-FFF2-40B4-BE49-F238E27FC236}">
                <a16:creationId xmlns:a16="http://schemas.microsoft.com/office/drawing/2014/main" id="{71F13E48-C0C6-46F7-A2B8-BE148D9B7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7AE56DA-4911-4584-A089-D14573880C0F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296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77C7AD-A561-40AD-BA64-7A749C41B4E1}"/>
              </a:ext>
            </a:extLst>
          </p:cNvPr>
          <p:cNvCxnSpPr>
            <a:cxnSpLocks/>
          </p:cNvCxnSpPr>
          <p:nvPr/>
        </p:nvCxnSpPr>
        <p:spPr>
          <a:xfrm flipH="1">
            <a:off x="5" y="1350861"/>
            <a:ext cx="39485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9FB874-A442-4A0C-8483-7709AFFBD220}"/>
              </a:ext>
            </a:extLst>
          </p:cNvPr>
          <p:cNvSpPr txBox="1"/>
          <p:nvPr/>
        </p:nvSpPr>
        <p:spPr>
          <a:xfrm>
            <a:off x="671664" y="276205"/>
            <a:ext cx="793200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Console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7F9B0E-26CF-4EA4-988D-38178B420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127" y="2775832"/>
            <a:ext cx="6239746" cy="2562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51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77C7AD-A561-40AD-BA64-7A749C41B4E1}"/>
              </a:ext>
            </a:extLst>
          </p:cNvPr>
          <p:cNvCxnSpPr>
            <a:cxnSpLocks/>
          </p:cNvCxnSpPr>
          <p:nvPr/>
        </p:nvCxnSpPr>
        <p:spPr>
          <a:xfrm flipH="1">
            <a:off x="5" y="1350861"/>
            <a:ext cx="39485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9FB874-A442-4A0C-8483-7709AFFBD220}"/>
              </a:ext>
            </a:extLst>
          </p:cNvPr>
          <p:cNvSpPr txBox="1"/>
          <p:nvPr/>
        </p:nvSpPr>
        <p:spPr>
          <a:xfrm>
            <a:off x="671664" y="276205"/>
            <a:ext cx="793200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Console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2CC23F-12A0-475C-BE0B-72868DAAC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356" y="2962618"/>
            <a:ext cx="7579287" cy="1515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01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2C29072-CD55-4E05-BE1C-11E549CCA118}"/>
              </a:ext>
            </a:extLst>
          </p:cNvPr>
          <p:cNvSpPr/>
          <p:nvPr/>
        </p:nvSpPr>
        <p:spPr>
          <a:xfrm>
            <a:off x="9787197" y="1403500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C0BF56D-96CC-4090-B821-F1128F7550DD}"/>
              </a:ext>
            </a:extLst>
          </p:cNvPr>
          <p:cNvSpPr/>
          <p:nvPr/>
        </p:nvSpPr>
        <p:spPr>
          <a:xfrm>
            <a:off x="9787197" y="1697786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AAE9A73-DA56-4181-9D0E-882C82E6FB94}"/>
              </a:ext>
            </a:extLst>
          </p:cNvPr>
          <p:cNvSpPr/>
          <p:nvPr/>
        </p:nvSpPr>
        <p:spPr>
          <a:xfrm>
            <a:off x="9787197" y="4580033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905F2F-1AD2-456A-8725-8FF01A4E873E}"/>
              </a:ext>
            </a:extLst>
          </p:cNvPr>
          <p:cNvSpPr/>
          <p:nvPr/>
        </p:nvSpPr>
        <p:spPr>
          <a:xfrm>
            <a:off x="9787197" y="4874319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7AC63D-71C3-4AEF-8AA3-E29EFA7E2DDB}"/>
              </a:ext>
            </a:extLst>
          </p:cNvPr>
          <p:cNvSpPr/>
          <p:nvPr/>
        </p:nvSpPr>
        <p:spPr>
          <a:xfrm>
            <a:off x="9787197" y="246234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ED6D416-7537-432A-B0A7-71CDB0726CC9}"/>
              </a:ext>
            </a:extLst>
          </p:cNvPr>
          <p:cNvSpPr/>
          <p:nvPr/>
        </p:nvSpPr>
        <p:spPr>
          <a:xfrm>
            <a:off x="9787197" y="2756631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526FEB7-8015-43BB-AB27-BA1102CA4B25}"/>
              </a:ext>
            </a:extLst>
          </p:cNvPr>
          <p:cNvSpPr/>
          <p:nvPr/>
        </p:nvSpPr>
        <p:spPr>
          <a:xfrm>
            <a:off x="9787197" y="3521189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BA0D946-EBE8-4BF4-85D7-8CDE195514D5}"/>
              </a:ext>
            </a:extLst>
          </p:cNvPr>
          <p:cNvSpPr/>
          <p:nvPr/>
        </p:nvSpPr>
        <p:spPr>
          <a:xfrm>
            <a:off x="9787197" y="3815475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0A0625-F504-4653-9C24-F9F002A4AAC4}"/>
              </a:ext>
            </a:extLst>
          </p:cNvPr>
          <p:cNvSpPr/>
          <p:nvPr/>
        </p:nvSpPr>
        <p:spPr>
          <a:xfrm>
            <a:off x="9787197" y="34465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82D347D-644C-466E-ADB5-FCFA50564F6D}"/>
              </a:ext>
            </a:extLst>
          </p:cNvPr>
          <p:cNvSpPr/>
          <p:nvPr/>
        </p:nvSpPr>
        <p:spPr>
          <a:xfrm>
            <a:off x="9787197" y="638941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92661ED-AE70-4B4F-97DE-2FDAC1820C92}"/>
              </a:ext>
            </a:extLst>
          </p:cNvPr>
          <p:cNvSpPr/>
          <p:nvPr/>
        </p:nvSpPr>
        <p:spPr>
          <a:xfrm>
            <a:off x="9787197" y="5638874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D11E4D-710C-401D-AF0E-F29EE156E104}"/>
              </a:ext>
            </a:extLst>
          </p:cNvPr>
          <p:cNvSpPr/>
          <p:nvPr/>
        </p:nvSpPr>
        <p:spPr>
          <a:xfrm>
            <a:off x="9787197" y="5933160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A60A35-56C9-4088-A6A9-2BCF82E2D7CF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스톱워치">
            <a:extLst>
              <a:ext uri="{FF2B5EF4-FFF2-40B4-BE49-F238E27FC236}">
                <a16:creationId xmlns:a16="http://schemas.microsoft.com/office/drawing/2014/main" id="{15D1DA8B-DBB9-4FBD-9707-13CB682FD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pic>
        <p:nvPicPr>
          <p:cNvPr id="54" name="그래픽 53" descr="계층 구조형">
            <a:extLst>
              <a:ext uri="{FF2B5EF4-FFF2-40B4-BE49-F238E27FC236}">
                <a16:creationId xmlns:a16="http://schemas.microsoft.com/office/drawing/2014/main" id="{71F13E48-C0C6-46F7-A2B8-BE148D9B7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7AE56DA-4911-4584-A089-D14573880C0F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프로그램 관리자</a:t>
            </a:r>
          </a:p>
        </p:txBody>
      </p:sp>
    </p:spTree>
    <p:extLst>
      <p:ext uri="{BB962C8B-B14F-4D97-AF65-F5344CB8AC3E}">
        <p14:creationId xmlns:p14="http://schemas.microsoft.com/office/powerpoint/2010/main" val="248116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ED8C63-1CA0-405E-8F41-080F7D2EA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346" y="1802159"/>
            <a:ext cx="5170754" cy="4416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77C7AD-A561-40AD-BA64-7A749C41B4E1}"/>
              </a:ext>
            </a:extLst>
          </p:cNvPr>
          <p:cNvCxnSpPr>
            <a:cxnSpLocks/>
          </p:cNvCxnSpPr>
          <p:nvPr/>
        </p:nvCxnSpPr>
        <p:spPr>
          <a:xfrm flipH="1">
            <a:off x="3" y="1350861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9FB874-A442-4A0C-8483-7709AFFBD220}"/>
              </a:ext>
            </a:extLst>
          </p:cNvPr>
          <p:cNvSpPr txBox="1"/>
          <p:nvPr/>
        </p:nvSpPr>
        <p:spPr>
          <a:xfrm>
            <a:off x="671664" y="276205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5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77C7AD-A561-40AD-BA64-7A749C41B4E1}"/>
              </a:ext>
            </a:extLst>
          </p:cNvPr>
          <p:cNvCxnSpPr>
            <a:cxnSpLocks/>
          </p:cNvCxnSpPr>
          <p:nvPr/>
        </p:nvCxnSpPr>
        <p:spPr>
          <a:xfrm flipH="1">
            <a:off x="3" y="1350861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9FB874-A442-4A0C-8483-7709AFFBD220}"/>
              </a:ext>
            </a:extLst>
          </p:cNvPr>
          <p:cNvSpPr txBox="1"/>
          <p:nvPr/>
        </p:nvSpPr>
        <p:spPr>
          <a:xfrm>
            <a:off x="671664" y="276205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5631B7-FF45-46C0-AE24-C2398BAAD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556" y="1624936"/>
            <a:ext cx="4778461" cy="4761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60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4451</TotalTime>
  <Words>701</Words>
  <Application>Microsoft Office PowerPoint</Application>
  <PresentationFormat>와이드스크린</PresentationFormat>
  <Paragraphs>266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Emperor</dc:creator>
  <cp:lastModifiedBy>윤 건호</cp:lastModifiedBy>
  <cp:revision>1525</cp:revision>
  <cp:lastPrinted>2020-05-03T17:59:06Z</cp:lastPrinted>
  <dcterms:created xsi:type="dcterms:W3CDTF">2020-04-16T09:22:11Z</dcterms:created>
  <dcterms:modified xsi:type="dcterms:W3CDTF">2020-06-25T19:23:15Z</dcterms:modified>
</cp:coreProperties>
</file>