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3" r:id="rId3"/>
    <p:sldId id="383" r:id="rId4"/>
    <p:sldId id="401" r:id="rId5"/>
    <p:sldId id="622" r:id="rId6"/>
    <p:sldId id="405" r:id="rId7"/>
    <p:sldId id="406" r:id="rId8"/>
    <p:sldId id="407" r:id="rId9"/>
    <p:sldId id="404" r:id="rId10"/>
    <p:sldId id="626" r:id="rId11"/>
    <p:sldId id="627" r:id="rId12"/>
    <p:sldId id="628" r:id="rId13"/>
    <p:sldId id="629" r:id="rId14"/>
    <p:sldId id="625" r:id="rId15"/>
    <p:sldId id="630" r:id="rId16"/>
    <p:sldId id="631" r:id="rId17"/>
    <p:sldId id="632" r:id="rId18"/>
    <p:sldId id="399" r:id="rId19"/>
    <p:sldId id="400" r:id="rId20"/>
    <p:sldId id="618" r:id="rId21"/>
    <p:sldId id="623" r:id="rId22"/>
    <p:sldId id="633" r:id="rId23"/>
    <p:sldId id="624" r:id="rId24"/>
    <p:sldId id="634" r:id="rId25"/>
    <p:sldId id="635" r:id="rId26"/>
    <p:sldId id="640" r:id="rId27"/>
    <p:sldId id="641" r:id="rId28"/>
    <p:sldId id="636" r:id="rId29"/>
    <p:sldId id="639" r:id="rId30"/>
    <p:sldId id="62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588" autoAdjust="0"/>
  </p:normalViewPr>
  <p:slideViewPr>
    <p:cSldViewPr snapToGrid="0">
      <p:cViewPr varScale="1">
        <p:scale>
          <a:sx n="92" d="100"/>
          <a:sy n="92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프레임워크 설명서입니다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표지에서 좀 더 </a:t>
            </a:r>
            <a:r>
              <a:rPr lang="ko-KR" altLang="en-US" dirty="0" err="1"/>
              <a:t>논문스럽게</a:t>
            </a:r>
            <a:r>
              <a:rPr lang="ko-KR" altLang="en-US" dirty="0"/>
              <a:t> 바꿔보았습니다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9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내용을 바탕으로 기본 틀을 작성합니다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코드는 그림과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1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Article</a:t>
            </a:r>
            <a:r>
              <a:rPr lang="ko-KR" altLang="en-US" dirty="0"/>
              <a:t>을 상세하게 다루겠습니다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 </a:t>
            </a:r>
            <a:r>
              <a:rPr lang="ko-KR" altLang="en-US" dirty="0"/>
              <a:t>코드는 그림과 같습니다</a:t>
            </a:r>
            <a:r>
              <a:rPr lang="en-US" altLang="ko-KR" dirty="0"/>
              <a:t>. ( 1/2 )</a:t>
            </a:r>
          </a:p>
          <a:p>
            <a:endParaRPr lang="en-US" altLang="ko-KR" dirty="0"/>
          </a:p>
          <a:p>
            <a:r>
              <a:rPr lang="ko-KR" altLang="en-US" dirty="0"/>
              <a:t>다양한 클래스를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1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Article</a:t>
            </a:r>
            <a:r>
              <a:rPr lang="ko-KR" altLang="en-US" dirty="0"/>
              <a:t>을 상세하게 다루겠습니다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CSS </a:t>
            </a:r>
            <a:r>
              <a:rPr lang="ko-KR" altLang="en-US" dirty="0"/>
              <a:t>코드는 그림과 같습니다</a:t>
            </a:r>
            <a:r>
              <a:rPr lang="en-US" altLang="ko-KR" dirty="0"/>
              <a:t>. ( 2/2 )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다양한 클래스를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64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는 각 페이지별로 주석 처리된 부분만 적절하게 수정해서 사용하면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4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HTML 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에서 살펴본 클래스들을 </a:t>
            </a:r>
            <a:r>
              <a:rPr lang="en-US" altLang="ko-KR" dirty="0"/>
              <a:t>div </a:t>
            </a:r>
            <a:r>
              <a:rPr lang="ko-KR" altLang="en-US" dirty="0"/>
              <a:t>형태로 삽입하면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4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코드를 실행한 페이지입니다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틀이 완성된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95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메뉴의 개수를 바꾸고 싶다면</a:t>
            </a:r>
            <a:r>
              <a:rPr lang="en-US" altLang="ko-KR" dirty="0"/>
              <a:t>, </a:t>
            </a:r>
            <a:r>
              <a:rPr lang="ko-KR" altLang="en-US" dirty="0"/>
              <a:t>메뉴 숫자를 바꾸는 라이브러리를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라이브러리는 미리 설정된 </a:t>
            </a:r>
            <a:r>
              <a:rPr lang="en-US" altLang="ko-KR" dirty="0"/>
              <a:t>CSS</a:t>
            </a:r>
            <a:r>
              <a:rPr lang="ko-KR" altLang="en-US" dirty="0"/>
              <a:t>를 활용하여</a:t>
            </a:r>
            <a:r>
              <a:rPr lang="en-US" altLang="ko-KR" dirty="0"/>
              <a:t>, </a:t>
            </a:r>
            <a:r>
              <a:rPr lang="ko-KR" altLang="en-US" dirty="0"/>
              <a:t>자동으로 메뉴 사이의 간격을 조절해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중앙 상자</a:t>
            </a:r>
            <a:r>
              <a:rPr lang="en-US" altLang="ko-KR" dirty="0"/>
              <a:t> div </a:t>
            </a:r>
            <a:r>
              <a:rPr lang="ko-KR" altLang="en-US" dirty="0"/>
              <a:t>내부에 메뉴 </a:t>
            </a:r>
            <a:r>
              <a:rPr lang="en-US" altLang="ko-KR" dirty="0"/>
              <a:t>div</a:t>
            </a:r>
            <a:r>
              <a:rPr lang="ko-KR" altLang="en-US" dirty="0"/>
              <a:t>를 한 개 추가합니다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2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메뉴가 </a:t>
            </a:r>
            <a:r>
              <a:rPr lang="en-US" altLang="ko-KR" dirty="0"/>
              <a:t>3</a:t>
            </a:r>
            <a:r>
              <a:rPr lang="ko-KR" altLang="en-US" dirty="0"/>
              <a:t>개가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</a:t>
            </a:r>
            <a:r>
              <a:rPr lang="en-US" altLang="ko-KR" dirty="0"/>
              <a:t>, </a:t>
            </a:r>
            <a:r>
              <a:rPr lang="ko-KR" altLang="en-US" dirty="0"/>
              <a:t>특정 클래스의 </a:t>
            </a:r>
            <a:r>
              <a:rPr lang="en-US" altLang="ko-KR" dirty="0"/>
              <a:t>div</a:t>
            </a:r>
            <a:r>
              <a:rPr lang="ko-KR" altLang="en-US" dirty="0"/>
              <a:t>를 추가 삭제하는 것만으로도 레이아웃 객체를 삽입</a:t>
            </a:r>
            <a:r>
              <a:rPr lang="en-US" altLang="ko-KR" dirty="0"/>
              <a:t> </a:t>
            </a:r>
            <a:r>
              <a:rPr lang="ko-KR" altLang="en-US" dirty="0"/>
              <a:t>또는 삭제할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14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이렇듯 기본 틀을 먼저 만들었기에</a:t>
            </a:r>
            <a:r>
              <a:rPr lang="en-US" altLang="ko-KR" dirty="0"/>
              <a:t>, </a:t>
            </a:r>
            <a:r>
              <a:rPr lang="ko-KR" altLang="en-US" dirty="0"/>
              <a:t>생산성을 크게 높일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컴온은</a:t>
            </a:r>
            <a:r>
              <a:rPr lang="ko-KR" altLang="en-US" dirty="0"/>
              <a:t> 크게 두 가지의 레이아웃을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첫째는 </a:t>
            </a:r>
            <a:r>
              <a:rPr lang="ko-KR" altLang="en-US" dirty="0" err="1"/>
              <a:t>목록형입니다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93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둘째는 </a:t>
            </a:r>
            <a:r>
              <a:rPr lang="ko-KR" altLang="en-US" dirty="0" err="1"/>
              <a:t>세부형입니다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4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표지입니다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58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살펴보았듯이 거의 모든 페이지가 해당 구조에서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기본 틀을 제작하면 생산성을 향상할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목록형 기본 틀인 </a:t>
            </a:r>
            <a:r>
              <a:rPr lang="en-US" altLang="ko-KR" dirty="0"/>
              <a:t>MainFrameList.html</a:t>
            </a:r>
            <a:r>
              <a:rPr lang="ko-KR" altLang="en-US" dirty="0"/>
              <a:t>을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44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그림과 같은 기본 틀을 제작하였습니다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85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방법과 같이</a:t>
            </a:r>
            <a:r>
              <a:rPr lang="en-US" altLang="ko-KR" dirty="0"/>
              <a:t>, </a:t>
            </a:r>
            <a:r>
              <a:rPr lang="ko-KR" altLang="en-US" dirty="0"/>
              <a:t>메뉴의 개수를 조절할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메뉴 객체를 추가합니다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적절하게 생성되었습니다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필요한 내용을 채워 넣습니다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2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틀을 활용하였기에</a:t>
            </a:r>
            <a:r>
              <a:rPr lang="en-US" altLang="ko-KR" dirty="0"/>
              <a:t>, </a:t>
            </a:r>
            <a:r>
              <a:rPr lang="ko-KR" altLang="en-US" dirty="0"/>
              <a:t>빠르게 페이지를 만들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16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세부형 기본 틀인 </a:t>
            </a:r>
            <a:r>
              <a:rPr lang="en-US" altLang="ko-KR" dirty="0"/>
              <a:t>MainFrameLeftBox.html</a:t>
            </a:r>
            <a:r>
              <a:rPr lang="ko-KR" altLang="en-US" dirty="0"/>
              <a:t>을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70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</a:t>
            </a:r>
            <a:r>
              <a:rPr lang="ko-KR" altLang="en-US" dirty="0"/>
              <a:t>왼쪽 상자 </a:t>
            </a:r>
            <a:r>
              <a:rPr lang="en-US" altLang="ko-KR" dirty="0"/>
              <a:t>section</a:t>
            </a:r>
            <a:r>
              <a:rPr lang="ko-KR" altLang="en-US" dirty="0"/>
              <a:t>이 추가된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 menu</a:t>
            </a:r>
            <a:r>
              <a:rPr lang="ko-KR" altLang="en-US" dirty="0"/>
              <a:t> </a:t>
            </a:r>
            <a:r>
              <a:rPr lang="en-US" altLang="ko-KR" dirty="0"/>
              <a:t>div</a:t>
            </a:r>
            <a:r>
              <a:rPr lang="ko-KR" altLang="en-US" dirty="0"/>
              <a:t>와 </a:t>
            </a:r>
            <a:r>
              <a:rPr lang="en-US" altLang="ko-KR" dirty="0"/>
              <a:t>center-line div</a:t>
            </a:r>
            <a:r>
              <a:rPr lang="ko-KR" altLang="en-US" dirty="0"/>
              <a:t>가 </a:t>
            </a:r>
            <a:r>
              <a:rPr lang="en-US" altLang="ko-KR" dirty="0"/>
              <a:t>left-box div </a:t>
            </a:r>
            <a:r>
              <a:rPr lang="ko-KR" altLang="en-US" dirty="0"/>
              <a:t>내부에 작성된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22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</a:t>
            </a:r>
            <a:r>
              <a:rPr lang="en-US" altLang="ko-KR" dirty="0"/>
              <a:t>CSS </a:t>
            </a:r>
            <a:r>
              <a:rPr lang="ko-KR" altLang="en-US" dirty="0"/>
              <a:t>또한 수정해야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이는 </a:t>
            </a:r>
            <a:r>
              <a:rPr lang="en-US" altLang="ko-KR" dirty="0"/>
              <a:t>MainFrameLeftBox.html</a:t>
            </a:r>
            <a:r>
              <a:rPr lang="ko-KR" altLang="en-US" dirty="0"/>
              <a:t>에 포함되어 있으므로</a:t>
            </a:r>
            <a:r>
              <a:rPr lang="en-US" altLang="ko-KR" dirty="0"/>
              <a:t>, </a:t>
            </a:r>
            <a:r>
              <a:rPr lang="ko-KR" altLang="en-US" dirty="0"/>
              <a:t>사용자가 신경 쓸 부분은 많지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구현된 기본 틀에 </a:t>
            </a:r>
            <a:r>
              <a:rPr lang="en-US" altLang="ko-KR" dirty="0"/>
              <a:t>div </a:t>
            </a:r>
            <a:r>
              <a:rPr lang="ko-KR" altLang="en-US" dirty="0"/>
              <a:t>클래스만 적절하게 삽입</a:t>
            </a:r>
            <a:r>
              <a:rPr lang="en-US" altLang="ko-KR" dirty="0"/>
              <a:t>/</a:t>
            </a:r>
            <a:r>
              <a:rPr lang="ko-KR" altLang="en-US" dirty="0"/>
              <a:t>삭제하여 페이지를 작성할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9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실행해보면</a:t>
            </a:r>
            <a:r>
              <a:rPr lang="en-US" altLang="ko-KR" dirty="0"/>
              <a:t> </a:t>
            </a:r>
            <a:r>
              <a:rPr lang="ko-KR" altLang="en-US" dirty="0"/>
              <a:t>의도한대로 왼쪽 상자가 생성되고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상자 안에 항목</a:t>
            </a:r>
            <a:r>
              <a:rPr lang="en-US" altLang="ko-KR" dirty="0"/>
              <a:t>(</a:t>
            </a:r>
            <a:r>
              <a:rPr lang="ko-KR" altLang="en-US" dirty="0"/>
              <a:t>상단 타이틀</a:t>
            </a:r>
            <a:r>
              <a:rPr lang="en-US" altLang="ko-KR" dirty="0"/>
              <a:t>, 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하단 이름</a:t>
            </a:r>
            <a:r>
              <a:rPr lang="en-US" altLang="ko-KR" dirty="0"/>
              <a:t>)</a:t>
            </a:r>
            <a:r>
              <a:rPr lang="ko-KR" altLang="en-US" dirty="0"/>
              <a:t>과 선이 생기게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01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내용을 </a:t>
            </a:r>
            <a:r>
              <a:rPr lang="en-US" altLang="ko-KR" dirty="0"/>
              <a:t>HTML </a:t>
            </a:r>
            <a:r>
              <a:rPr lang="ko-KR" altLang="en-US" dirty="0"/>
              <a:t>파일에 채워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그림과 같이 완성된 페이지를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3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사이트의 구조입니다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61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ComOn</a:t>
            </a:r>
            <a:r>
              <a:rPr lang="ko-KR" altLang="en-US" dirty="0"/>
              <a:t>의 프레임워크를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CSS</a:t>
            </a:r>
            <a:r>
              <a:rPr lang="ko-KR" altLang="en-US" dirty="0"/>
              <a:t>와 페이지의 주석에서도 정보를 얻으실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8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 On</a:t>
            </a:r>
            <a:r>
              <a:rPr lang="ko-KR" altLang="en-US" dirty="0"/>
              <a:t>은 거의 모든 페이지가 비슷한 구조를 가지고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도식화하면</a:t>
            </a:r>
            <a:r>
              <a:rPr lang="ko-KR" altLang="en-US" dirty="0"/>
              <a:t> 그림과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모든 페이지에서 공유하는 레이아웃을 미리 작성하여 제공한다면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생산성을 크게 높일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클래스 다이어그램 우측의 공유 레이아웃을 먼저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3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네비게이션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2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아티클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5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푸터를</a:t>
            </a:r>
            <a:r>
              <a:rPr lang="ko-KR" altLang="en-US" dirty="0"/>
              <a:t>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2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svg"/><Relationship Id="rId19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96FD04C-86AB-4A2F-81E4-E0E169D91F47}"/>
              </a:ext>
            </a:extLst>
          </p:cNvPr>
          <p:cNvSpPr txBox="1">
            <a:spLocks/>
          </p:cNvSpPr>
          <p:nvPr/>
        </p:nvSpPr>
        <p:spPr>
          <a:xfrm>
            <a:off x="2941181" y="1187140"/>
            <a:ext cx="4955910" cy="1251830"/>
          </a:xfrm>
          <a:prstGeom prst="rect">
            <a:avLst/>
          </a:prstGeom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4000" b="1" kern="0" dirty="0" err="1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ComOn</a:t>
            </a:r>
            <a:endParaRPr lang="en-US" altLang="ko-KR" sz="4000" b="1" kern="0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4000" b="1" kern="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프레임워크 설명서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914E-33F1-428F-B39A-7CB726C53AEE}"/>
              </a:ext>
            </a:extLst>
          </p:cNvPr>
          <p:cNvSpPr txBox="1"/>
          <p:nvPr/>
        </p:nvSpPr>
        <p:spPr>
          <a:xfrm>
            <a:off x="3053480" y="3120541"/>
            <a:ext cx="4541562" cy="990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윤건호</a:t>
            </a:r>
          </a:p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김영은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우은혁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임효비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A3E112-5F88-40C6-A443-4E0E60ACC42F}"/>
              </a:ext>
            </a:extLst>
          </p:cNvPr>
          <p:cNvSpPr txBox="1"/>
          <p:nvPr/>
        </p:nvSpPr>
        <p:spPr>
          <a:xfrm>
            <a:off x="4425896" y="6312066"/>
            <a:ext cx="325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Programming Team 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783534E-DC6E-4345-9883-8AC1D6BBF27E}"/>
              </a:ext>
            </a:extLst>
          </p:cNvPr>
          <p:cNvSpPr txBox="1"/>
          <p:nvPr/>
        </p:nvSpPr>
        <p:spPr>
          <a:xfrm>
            <a:off x="4610975" y="590161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6DF21F-F1B6-4A58-BEDF-07A23C1487AA}"/>
              </a:ext>
            </a:extLst>
          </p:cNvPr>
          <p:cNvCxnSpPr>
            <a:cxnSpLocks/>
          </p:cNvCxnSpPr>
          <p:nvPr/>
        </p:nvCxnSpPr>
        <p:spPr bwMode="auto">
          <a:xfrm>
            <a:off x="3780354" y="6660155"/>
            <a:ext cx="4541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1"/>
                </a:gs>
                <a:gs pos="20000">
                  <a:schemeClr val="tx1"/>
                </a:gs>
                <a:gs pos="8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79736A-4CE4-4BB3-822F-1179B84F3248}"/>
              </a:ext>
            </a:extLst>
          </p:cNvPr>
          <p:cNvCxnSpPr>
            <a:cxnSpLocks/>
          </p:cNvCxnSpPr>
          <p:nvPr/>
        </p:nvCxnSpPr>
        <p:spPr bwMode="auto">
          <a:xfrm>
            <a:off x="2587336" y="2985990"/>
            <a:ext cx="9604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896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공유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FB3A25-0B21-42E7-A348-1043749B52A2}"/>
              </a:ext>
            </a:extLst>
          </p:cNvPr>
          <p:cNvSpPr/>
          <p:nvPr/>
        </p:nvSpPr>
        <p:spPr>
          <a:xfrm>
            <a:off x="782845" y="4655481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BCEEBB-C1FD-4A44-9C72-D1EC02522285}"/>
              </a:ext>
            </a:extLst>
          </p:cNvPr>
          <p:cNvSpPr/>
          <p:nvPr/>
        </p:nvSpPr>
        <p:spPr>
          <a:xfrm>
            <a:off x="782845" y="4951240"/>
            <a:ext cx="1653659" cy="45291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사이트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97CECD-1508-4985-A148-EE744BE0BA4D}"/>
              </a:ext>
            </a:extLst>
          </p:cNvPr>
          <p:cNvSpPr/>
          <p:nvPr/>
        </p:nvSpPr>
        <p:spPr>
          <a:xfrm>
            <a:off x="781554" y="1796292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Header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91F1AC-9BCA-4A5F-9113-6B7D9533C477}"/>
              </a:ext>
            </a:extLst>
          </p:cNvPr>
          <p:cNvSpPr/>
          <p:nvPr/>
        </p:nvSpPr>
        <p:spPr>
          <a:xfrm>
            <a:off x="781554" y="2092050"/>
            <a:ext cx="1653659" cy="4529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로고 및 타이틀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413FC2-B74F-43FE-A947-866A0E85282E}"/>
              </a:ext>
            </a:extLst>
          </p:cNvPr>
          <p:cNvSpPr/>
          <p:nvPr/>
        </p:nvSpPr>
        <p:spPr>
          <a:xfrm>
            <a:off x="781554" y="3703378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Article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59A4EE-9D5C-4D5D-8560-49BFC7201FF1}"/>
              </a:ext>
            </a:extLst>
          </p:cNvPr>
          <p:cNvSpPr/>
          <p:nvPr/>
        </p:nvSpPr>
        <p:spPr>
          <a:xfrm>
            <a:off x="781554" y="3999135"/>
            <a:ext cx="1653659" cy="4529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본문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ED53EEE-0A23-4CBA-A534-154DEEBD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4" y="5404155"/>
            <a:ext cx="1659600" cy="110639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DC68E5-ED06-4743-A458-FDCB87D7D880}"/>
              </a:ext>
            </a:extLst>
          </p:cNvPr>
          <p:cNvSpPr/>
          <p:nvPr/>
        </p:nvSpPr>
        <p:spPr>
          <a:xfrm>
            <a:off x="781554" y="2751275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Navigation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D0A725-2FBA-4DE0-BDA1-AA820804E469}"/>
              </a:ext>
            </a:extLst>
          </p:cNvPr>
          <p:cNvSpPr/>
          <p:nvPr/>
        </p:nvSpPr>
        <p:spPr>
          <a:xfrm>
            <a:off x="781555" y="3050946"/>
            <a:ext cx="1653658" cy="4529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견적 마법사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CE4A1-1985-48C9-B260-D0CDEB05F147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FF2285-1E29-4A07-B92E-438B002B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335" y="1235236"/>
            <a:ext cx="7945267" cy="4537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18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94DB9-F99A-4C53-9A5F-F53CABC1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540" y="0"/>
            <a:ext cx="4392458" cy="68580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3477C6-228B-4840-81D1-E057DAA2FAEB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684CD4-1326-4CCC-AC56-04730947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084" y="0"/>
            <a:ext cx="403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96FF9C-C4DF-4F41-A572-8F61A119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31" y="0"/>
            <a:ext cx="223581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639218-6A0A-46F6-91A2-55BA3EAB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40" y="538"/>
            <a:ext cx="3104761" cy="685257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B756A3-456B-4F01-AAD4-109D6D5E1DF3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96FF9C-C4DF-4F41-A572-8F61A119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31" y="0"/>
            <a:ext cx="223581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639218-6A0A-46F6-91A2-55BA3EAB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40" y="538"/>
            <a:ext cx="3104761" cy="685257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B756A3-456B-4F01-AAD4-109D6D5E1DF3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1F5986C-C523-47C4-8364-6834687A42A1}"/>
              </a:ext>
            </a:extLst>
          </p:cNvPr>
          <p:cNvCxnSpPr>
            <a:cxnSpLocks/>
          </p:cNvCxnSpPr>
          <p:nvPr/>
        </p:nvCxnSpPr>
        <p:spPr>
          <a:xfrm flipH="1">
            <a:off x="6158346" y="3241964"/>
            <a:ext cx="80356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E7E9F1-476E-4716-8D67-5081D91515D4}"/>
              </a:ext>
            </a:extLst>
          </p:cNvPr>
          <p:cNvCxnSpPr>
            <a:cxnSpLocks/>
          </p:cNvCxnSpPr>
          <p:nvPr/>
        </p:nvCxnSpPr>
        <p:spPr>
          <a:xfrm flipH="1">
            <a:off x="6158346" y="3647209"/>
            <a:ext cx="80356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C8D999-62A1-4B87-BA53-CCDCAEE7B3DF}"/>
              </a:ext>
            </a:extLst>
          </p:cNvPr>
          <p:cNvCxnSpPr>
            <a:cxnSpLocks/>
          </p:cNvCxnSpPr>
          <p:nvPr/>
        </p:nvCxnSpPr>
        <p:spPr>
          <a:xfrm flipH="1">
            <a:off x="10338784" y="904009"/>
            <a:ext cx="80356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4A9958-2CA8-4559-8BFF-D1382A68D3AF}"/>
              </a:ext>
            </a:extLst>
          </p:cNvPr>
          <p:cNvCxnSpPr>
            <a:cxnSpLocks/>
          </p:cNvCxnSpPr>
          <p:nvPr/>
        </p:nvCxnSpPr>
        <p:spPr>
          <a:xfrm flipH="1">
            <a:off x="10338784" y="1226127"/>
            <a:ext cx="80356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42ECA5-84F2-4017-AD68-EAC25BF50D72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67C4C1-0CA1-4052-AB6A-CCF608A4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099" y="370914"/>
            <a:ext cx="4449410" cy="6116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B3FCE92-1454-47D0-BFC8-3429EE705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569" y="1654927"/>
            <a:ext cx="3401530" cy="339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6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42ECA5-84F2-4017-AD68-EAC25BF50D72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0BC083-FE1D-4274-845D-6527DBDE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84" y="1547387"/>
            <a:ext cx="7762010" cy="3500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73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42ECA5-84F2-4017-AD68-EAC25BF50D72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04B49-832F-4F7A-805A-84350E86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5" y="246514"/>
            <a:ext cx="3493838" cy="1386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BA5662-AD2E-4945-994C-C0763ED3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00" y="246514"/>
            <a:ext cx="3353155" cy="6364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FFE8FD-C3CA-43D5-AA9B-053F4A7F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06" y="1836324"/>
            <a:ext cx="3493837" cy="4806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13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07CC92-1E00-47EA-A014-6A7084869E27}"/>
              </a:ext>
            </a:extLst>
          </p:cNvPr>
          <p:cNvGrpSpPr/>
          <p:nvPr/>
        </p:nvGrpSpPr>
        <p:grpSpPr>
          <a:xfrm>
            <a:off x="782845" y="5549456"/>
            <a:ext cx="1653660" cy="748673"/>
            <a:chOff x="782845" y="5580629"/>
            <a:chExt cx="1653660" cy="7486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1657EB-6625-4721-9045-6DC7C0563D25}"/>
                </a:ext>
              </a:extLst>
            </p:cNvPr>
            <p:cNvSpPr/>
            <p:nvPr/>
          </p:nvSpPr>
          <p:spPr>
            <a:xfrm>
              <a:off x="782845" y="5580629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943CC-F155-41CA-816B-4468BF1AEB2F}"/>
                </a:ext>
              </a:extLst>
            </p:cNvPr>
            <p:cNvSpPr/>
            <p:nvPr/>
          </p:nvSpPr>
          <p:spPr>
            <a:xfrm>
              <a:off x="782845" y="5876388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42ECA5-84F2-4017-AD68-EAC25BF50D72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C4D33AB-0600-4FBB-885D-AA3F5A7C7344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827465"/>
            <a:chExt cx="1653660" cy="7486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5F8B4F-B6E6-4DC0-9756-F90C7572BC16}"/>
                </a:ext>
              </a:extLst>
            </p:cNvPr>
            <p:cNvSpPr/>
            <p:nvPr/>
          </p:nvSpPr>
          <p:spPr>
            <a:xfrm>
              <a:off x="781554" y="182746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0D895-9F84-4FEC-A0D0-0C515E2E2FF5}"/>
                </a:ext>
              </a:extLst>
            </p:cNvPr>
            <p:cNvSpPr/>
            <p:nvPr/>
          </p:nvSpPr>
          <p:spPr>
            <a:xfrm>
              <a:off x="781554" y="212322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0C4CB-65BD-4646-9284-86A121E3C29D}"/>
              </a:ext>
            </a:extLst>
          </p:cNvPr>
          <p:cNvGrpSpPr/>
          <p:nvPr/>
        </p:nvGrpSpPr>
        <p:grpSpPr>
          <a:xfrm>
            <a:off x="781554" y="4299707"/>
            <a:ext cx="1653660" cy="748670"/>
            <a:chOff x="781554" y="3734551"/>
            <a:chExt cx="1653660" cy="7486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6E2DE3-2046-4E28-A416-256B6FFEB39F}"/>
                </a:ext>
              </a:extLst>
            </p:cNvPr>
            <p:cNvSpPr/>
            <p:nvPr/>
          </p:nvSpPr>
          <p:spPr>
            <a:xfrm>
              <a:off x="781554" y="373455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65C946-1428-4E04-84F0-D3046679934F}"/>
                </a:ext>
              </a:extLst>
            </p:cNvPr>
            <p:cNvSpPr/>
            <p:nvPr/>
          </p:nvSpPr>
          <p:spPr>
            <a:xfrm>
              <a:off x="781554" y="4030308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B54F72-5A99-410E-A359-65F3499880FD}"/>
              </a:ext>
            </a:extLst>
          </p:cNvPr>
          <p:cNvGrpSpPr/>
          <p:nvPr/>
        </p:nvGrpSpPr>
        <p:grpSpPr>
          <a:xfrm>
            <a:off x="781554" y="3046043"/>
            <a:ext cx="1653660" cy="752584"/>
            <a:chOff x="781554" y="2782448"/>
            <a:chExt cx="1653660" cy="752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98E647-D92A-41BF-98AB-D945EFDC7340}"/>
                </a:ext>
              </a:extLst>
            </p:cNvPr>
            <p:cNvSpPr/>
            <p:nvPr/>
          </p:nvSpPr>
          <p:spPr>
            <a:xfrm>
              <a:off x="781554" y="2782448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75D62-1D1E-44BE-98C9-9257C556CF0C}"/>
                </a:ext>
              </a:extLst>
            </p:cNvPr>
            <p:cNvSpPr/>
            <p:nvPr/>
          </p:nvSpPr>
          <p:spPr>
            <a:xfrm>
              <a:off x="781555" y="3082119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6BD8A6-39E4-4653-9162-D1EB5E6FB487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본문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48C2E6-8642-4872-BBCD-841B76991352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59876-FA18-4722-909A-26645E0282FA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F23F5-0872-4AFA-A592-C72C48E7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84" y="1520860"/>
            <a:ext cx="7968947" cy="3641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57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67AC7B-B3B5-48C0-854E-1ED3709A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3581"/>
            <a:ext cx="12192000" cy="538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FF6BE-A7D1-460F-A7D3-816AFBB70396}"/>
              </a:ext>
            </a:extLst>
          </p:cNvPr>
          <p:cNvSpPr txBox="1"/>
          <p:nvPr/>
        </p:nvSpPr>
        <p:spPr>
          <a:xfrm>
            <a:off x="671664" y="341512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목록형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779A5-E8CD-4B35-8E16-CD37B44113DE}"/>
              </a:ext>
            </a:extLst>
          </p:cNvPr>
          <p:cNvCxnSpPr>
            <a:cxnSpLocks/>
          </p:cNvCxnSpPr>
          <p:nvPr/>
        </p:nvCxnSpPr>
        <p:spPr>
          <a:xfrm flipH="1">
            <a:off x="1" y="1339968"/>
            <a:ext cx="39001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7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229DC8-4355-4DCA-AFA2-6AB0B509E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438"/>
            <a:ext cx="12192000" cy="535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341512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세부형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13E2D4-BE1A-4F78-8FE7-C39E95D4A702}"/>
              </a:ext>
            </a:extLst>
          </p:cNvPr>
          <p:cNvCxnSpPr>
            <a:cxnSpLocks/>
          </p:cNvCxnSpPr>
          <p:nvPr/>
        </p:nvCxnSpPr>
        <p:spPr>
          <a:xfrm flipH="1">
            <a:off x="1" y="1339968"/>
            <a:ext cx="39001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김영은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임효비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A41B8BE-850E-4253-8602-FDE7818A58CB}"/>
              </a:ext>
            </a:extLst>
          </p:cNvPr>
          <p:cNvSpPr txBox="1"/>
          <p:nvPr/>
        </p:nvSpPr>
        <p:spPr>
          <a:xfrm>
            <a:off x="2011404" y="2334407"/>
            <a:ext cx="828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프레임워크 설명서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067919" y="758521"/>
            <a:ext cx="5695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Com   n</a:t>
            </a:r>
          </a:p>
        </p:txBody>
      </p:sp>
      <p:pic>
        <p:nvPicPr>
          <p:cNvPr id="76" name="그래픽 75" descr="전구 및 기어">
            <a:extLst>
              <a:ext uri="{FF2B5EF4-FFF2-40B4-BE49-F238E27FC236}">
                <a16:creationId xmlns:a16="http://schemas.microsoft.com/office/drawing/2014/main" id="{29CE528C-8A1F-4C21-B2EB-D0E3B3A6B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7142" y="662128"/>
            <a:ext cx="1294741" cy="1294741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294041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>
                  <a:solidFill>
                    <a:schemeClr val="bg1"/>
                  </a:solidFill>
                </a:rPr>
                <a:t>5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34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715B-D291-4E8D-A883-935B632D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70" y="2013394"/>
            <a:ext cx="3972479" cy="395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4CA924-9BCC-49E3-8D60-F423D64C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2" y="2951738"/>
            <a:ext cx="1743318" cy="2076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379ED1-C39C-478D-B4D5-7326C5C4DC3E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17331B-4C41-4D1A-ACCD-89B8ABD2C335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MainFrameList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1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C0551-4D47-4B70-8183-39BD964D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095"/>
            <a:ext cx="12192000" cy="54483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75EB2E-BE04-42FC-AE9F-A7B63A27C642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97BC55-D2D4-4F76-9A3D-2D955445A93A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MainFrameList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0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55C8DE-BA31-4C77-80F2-4A5A0ACD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64" y="1677397"/>
            <a:ext cx="4247217" cy="4614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7EC040-91F9-4F42-879B-1E1D9920F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488" y="849064"/>
            <a:ext cx="3096248" cy="5442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EF4FF6-1E41-4CBC-9083-37247401D297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20670F-81FF-46DC-BC60-9696F0AA210D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MainFrameList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5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49FBFE-2231-459D-9715-15198605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250"/>
            <a:ext cx="12192000" cy="52387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1A4FCA-E3D7-4874-89C1-44AA1D49AA4B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0A9239-3356-44D9-9046-3342BE591C0C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MainFrameList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9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67AC7B-B3B5-48C0-854E-1ED3709A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311"/>
            <a:ext cx="12192000" cy="53848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779A5-E8CD-4B35-8E16-CD37B44113DE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A9864-A738-4325-85F5-933BF544427E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MainFrameList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779A5-E8CD-4B35-8E16-CD37B44113DE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A9864-A738-4325-85F5-933BF544427E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MainFrameBox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46429-3E1A-40D3-B7EA-D9C6A5BE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37" y="2843066"/>
            <a:ext cx="2038635" cy="208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EF8A27-9B40-47B1-939A-B9E7F7E91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609" y="1628051"/>
            <a:ext cx="423921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4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779A5-E8CD-4B35-8E16-CD37B44113DE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A9864-A738-4325-85F5-933BF544427E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MainFrameBox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43085E-02AA-49AB-833E-9608E3A0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2" y="1581350"/>
            <a:ext cx="4700098" cy="4492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0F32C4-E5F7-45B5-B0A2-8B2E4BBCA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22" y="1993595"/>
            <a:ext cx="6192114" cy="3667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09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779A5-E8CD-4B35-8E16-CD37B44113DE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A9864-A738-4325-85F5-933BF544427E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MainFrameBox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C6D864-8677-4C79-9A2E-2D7CC74A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98" y="1849580"/>
            <a:ext cx="2961493" cy="44230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26535A-3FBD-4FFE-AC60-198734D2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9" y="1838103"/>
            <a:ext cx="4382112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4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0A76EB-8622-4E9F-A824-A2261105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208"/>
            <a:ext cx="12192000" cy="52451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75EB2E-BE04-42FC-AE9F-A7B63A27C642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97BC55-D2D4-4F76-9A3D-2D955445A93A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MainFrameBox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FA97BB-C6F5-4628-A426-F6F9111D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950"/>
            <a:ext cx="12192000" cy="54800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779A5-E8CD-4B35-8E16-CD37B44113DE}"/>
              </a:ext>
            </a:extLst>
          </p:cNvPr>
          <p:cNvCxnSpPr>
            <a:cxnSpLocks/>
          </p:cNvCxnSpPr>
          <p:nvPr/>
        </p:nvCxnSpPr>
        <p:spPr>
          <a:xfrm flipH="1">
            <a:off x="2" y="1339968"/>
            <a:ext cx="53201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EA9864-A738-4325-85F5-933BF544427E}"/>
              </a:ext>
            </a:extLst>
          </p:cNvPr>
          <p:cNvSpPr txBox="1"/>
          <p:nvPr/>
        </p:nvSpPr>
        <p:spPr>
          <a:xfrm>
            <a:off x="287201" y="341512"/>
            <a:ext cx="63214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MainFrameBox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997D26-4C0F-4123-8FE5-98B93B439DDF}"/>
              </a:ext>
            </a:extLst>
          </p:cNvPr>
          <p:cNvCxnSpPr>
            <a:cxnSpLocks/>
          </p:cNvCxnSpPr>
          <p:nvPr/>
        </p:nvCxnSpPr>
        <p:spPr>
          <a:xfrm>
            <a:off x="8680424" y="5167478"/>
            <a:ext cx="35115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A6A01C-7D07-4B90-8E99-CD4885611E7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E0E06-D0E6-4968-85B5-9F29DEEE79C9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7E4D37-E090-4DCC-89C7-A4337BBA1001}"/>
              </a:ext>
            </a:extLst>
          </p:cNvPr>
          <p:cNvGrpSpPr/>
          <p:nvPr/>
        </p:nvGrpSpPr>
        <p:grpSpPr>
          <a:xfrm>
            <a:off x="9706136" y="374127"/>
            <a:ext cx="1653660" cy="959229"/>
            <a:chOff x="9832354" y="987148"/>
            <a:chExt cx="1653660" cy="95922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BEFCE3-4947-4D92-874F-91B02DF3EF3F}"/>
                </a:ext>
              </a:extLst>
            </p:cNvPr>
            <p:cNvSpPr/>
            <p:nvPr/>
          </p:nvSpPr>
          <p:spPr>
            <a:xfrm>
              <a:off x="9832354" y="987148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AEB80E-7124-4826-84DB-390E73A61FAA}"/>
                </a:ext>
              </a:extLst>
            </p:cNvPr>
            <p:cNvSpPr/>
            <p:nvPr/>
          </p:nvSpPr>
          <p:spPr>
            <a:xfrm>
              <a:off x="9832354" y="1282906"/>
              <a:ext cx="1653659" cy="66347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73AC34-AB14-424C-8E80-B866498CAB3F}"/>
              </a:ext>
            </a:extLst>
          </p:cNvPr>
          <p:cNvGrpSpPr/>
          <p:nvPr/>
        </p:nvGrpSpPr>
        <p:grpSpPr>
          <a:xfrm>
            <a:off x="9706136" y="1554021"/>
            <a:ext cx="1653660" cy="955402"/>
            <a:chOff x="9832354" y="2399296"/>
            <a:chExt cx="1653660" cy="9554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2F0EB9-DE73-4CA6-AAB5-3049877502A2}"/>
                </a:ext>
              </a:extLst>
            </p:cNvPr>
            <p:cNvSpPr/>
            <p:nvPr/>
          </p:nvSpPr>
          <p:spPr>
            <a:xfrm>
              <a:off x="9832354" y="2399296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ABE3B8-09E1-498F-90ED-0C9FF826D19E}"/>
                </a:ext>
              </a:extLst>
            </p:cNvPr>
            <p:cNvSpPr/>
            <p:nvPr/>
          </p:nvSpPr>
          <p:spPr>
            <a:xfrm>
              <a:off x="9832354" y="2691227"/>
              <a:ext cx="1653659" cy="66347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네비게이션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1AA11B-39F9-4B2F-9EBB-B8E0B26ED6C2}"/>
              </a:ext>
            </a:extLst>
          </p:cNvPr>
          <p:cNvGrpSpPr/>
          <p:nvPr/>
        </p:nvGrpSpPr>
        <p:grpSpPr>
          <a:xfrm>
            <a:off x="9706136" y="2730088"/>
            <a:ext cx="1653660" cy="959228"/>
            <a:chOff x="9832354" y="3811444"/>
            <a:chExt cx="1653660" cy="95922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FE5805-43CC-4F9D-A0EC-85A21129A1DE}"/>
                </a:ext>
              </a:extLst>
            </p:cNvPr>
            <p:cNvSpPr/>
            <p:nvPr/>
          </p:nvSpPr>
          <p:spPr>
            <a:xfrm>
              <a:off x="9832354" y="3811444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53715F-B7C5-496D-8DD4-C683C928D838}"/>
                </a:ext>
              </a:extLst>
            </p:cNvPr>
            <p:cNvSpPr/>
            <p:nvPr/>
          </p:nvSpPr>
          <p:spPr>
            <a:xfrm>
              <a:off x="9832354" y="4107201"/>
              <a:ext cx="1653659" cy="66347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25F29C-D7FE-4A3D-8AA0-B1DB1261C5CC}"/>
              </a:ext>
            </a:extLst>
          </p:cNvPr>
          <p:cNvGrpSpPr/>
          <p:nvPr/>
        </p:nvGrpSpPr>
        <p:grpSpPr>
          <a:xfrm>
            <a:off x="9706136" y="3909982"/>
            <a:ext cx="1653660" cy="959228"/>
            <a:chOff x="9832354" y="5223591"/>
            <a:chExt cx="1653660" cy="9592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E93697-AD2D-4087-8DA5-2FC1C0D7D861}"/>
                </a:ext>
              </a:extLst>
            </p:cNvPr>
            <p:cNvSpPr/>
            <p:nvPr/>
          </p:nvSpPr>
          <p:spPr>
            <a:xfrm>
              <a:off x="9832354" y="5223591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CF4419F-AC87-4B00-8062-2AF3F93826D0}"/>
                </a:ext>
              </a:extLst>
            </p:cNvPr>
            <p:cNvSpPr/>
            <p:nvPr/>
          </p:nvSpPr>
          <p:spPr>
            <a:xfrm>
              <a:off x="9832354" y="5519348"/>
              <a:ext cx="1653659" cy="66347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 소개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AADED08-264E-433D-898B-DD6393A8EE6F}"/>
              </a:ext>
            </a:extLst>
          </p:cNvPr>
          <p:cNvGrpSpPr/>
          <p:nvPr/>
        </p:nvGrpSpPr>
        <p:grpSpPr>
          <a:xfrm>
            <a:off x="4271372" y="2073901"/>
            <a:ext cx="1229269" cy="852213"/>
            <a:chOff x="3800507" y="1840371"/>
            <a:chExt cx="2316019" cy="85221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0B8794F-0B14-47A6-BB11-70CAD8F716C2}"/>
                </a:ext>
              </a:extLst>
            </p:cNvPr>
            <p:cNvSpPr/>
            <p:nvPr/>
          </p:nvSpPr>
          <p:spPr>
            <a:xfrm>
              <a:off x="3800507" y="184037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Home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69A02E-0439-4ED2-9879-F3B0222D27F0}"/>
                </a:ext>
              </a:extLst>
            </p:cNvPr>
            <p:cNvSpPr/>
            <p:nvPr/>
          </p:nvSpPr>
          <p:spPr>
            <a:xfrm>
              <a:off x="3800507" y="211060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홈페이지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A0AF96-8A2A-4CD8-A08A-52AB29224110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4886006" y="2926114"/>
            <a:ext cx="2248567" cy="868212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2A5541-F389-481D-BFED-34ECFAF6A6D3}"/>
              </a:ext>
            </a:extLst>
          </p:cNvPr>
          <p:cNvSpPr/>
          <p:nvPr/>
        </p:nvSpPr>
        <p:spPr>
          <a:xfrm>
            <a:off x="4278473" y="4812594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80EB6E-0EE7-4D55-87B2-3EA1D83C9F87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4886006" y="2926114"/>
            <a:ext cx="3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F8F6AF-DB54-4D09-B733-59894946FB38}"/>
              </a:ext>
            </a:extLst>
          </p:cNvPr>
          <p:cNvCxnSpPr>
            <a:cxnSpLocks/>
            <a:stCxn id="64" idx="0"/>
            <a:endCxn id="52" idx="2"/>
          </p:cNvCxnSpPr>
          <p:nvPr/>
        </p:nvCxnSpPr>
        <p:spPr>
          <a:xfrm flipV="1">
            <a:off x="2854639" y="2926114"/>
            <a:ext cx="203136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75F4F29-1710-4D9D-A3B0-97854031DAFC}"/>
              </a:ext>
            </a:extLst>
          </p:cNvPr>
          <p:cNvGrpSpPr/>
          <p:nvPr/>
        </p:nvGrpSpPr>
        <p:grpSpPr>
          <a:xfrm>
            <a:off x="6236236" y="3794326"/>
            <a:ext cx="1796673" cy="852213"/>
            <a:chOff x="3309539" y="3443115"/>
            <a:chExt cx="1915753" cy="93270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2A00C64-352E-45AA-BF41-657B6BF02396}"/>
                </a:ext>
              </a:extLst>
            </p:cNvPr>
            <p:cNvSpPr/>
            <p:nvPr/>
          </p:nvSpPr>
          <p:spPr>
            <a:xfrm>
              <a:off x="3309539" y="3443115"/>
              <a:ext cx="1915753" cy="29575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PurchaseSite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CDB2496-DBB4-4740-9F2B-90FCE2CBD444}"/>
                </a:ext>
              </a:extLst>
            </p:cNvPr>
            <p:cNvSpPr/>
            <p:nvPr/>
          </p:nvSpPr>
          <p:spPr>
            <a:xfrm>
              <a:off x="3309540" y="3738873"/>
              <a:ext cx="1915752" cy="63694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구매 사이트 연결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B4A8E5-90F9-4079-9E33-0198D819BCFB}"/>
              </a:ext>
            </a:extLst>
          </p:cNvPr>
          <p:cNvGrpSpPr/>
          <p:nvPr/>
        </p:nvGrpSpPr>
        <p:grpSpPr>
          <a:xfrm>
            <a:off x="4204866" y="3787604"/>
            <a:ext cx="1362284" cy="852212"/>
            <a:chOff x="6753016" y="3625952"/>
            <a:chExt cx="1576261" cy="8522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1FEF7E-90C8-4B37-86AE-F1A64C2F1BED}"/>
                </a:ext>
              </a:extLst>
            </p:cNvPr>
            <p:cNvSpPr/>
            <p:nvPr/>
          </p:nvSpPr>
          <p:spPr>
            <a:xfrm>
              <a:off x="6753017" y="3625952"/>
              <a:ext cx="157626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Estimate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6BDFF19-E244-4973-9F9E-C4823A20E24D}"/>
                </a:ext>
              </a:extLst>
            </p:cNvPr>
            <p:cNvSpPr/>
            <p:nvPr/>
          </p:nvSpPr>
          <p:spPr>
            <a:xfrm>
              <a:off x="6753016" y="3896187"/>
              <a:ext cx="1576259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견적 산출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CC63E0-7380-4CE2-B2F9-E1E035D7B8BB}"/>
              </a:ext>
            </a:extLst>
          </p:cNvPr>
          <p:cNvGrpSpPr/>
          <p:nvPr/>
        </p:nvGrpSpPr>
        <p:grpSpPr>
          <a:xfrm>
            <a:off x="2173496" y="3783282"/>
            <a:ext cx="1362284" cy="852212"/>
            <a:chOff x="6753016" y="3625952"/>
            <a:chExt cx="1576261" cy="8522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C05CDD-085F-4C64-83CA-02ADFA63E0AF}"/>
                </a:ext>
              </a:extLst>
            </p:cNvPr>
            <p:cNvSpPr/>
            <p:nvPr/>
          </p:nvSpPr>
          <p:spPr>
            <a:xfrm>
              <a:off x="6753017" y="3625952"/>
              <a:ext cx="157626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KnowParts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F604C2-B759-456C-AC7B-307024A7287D}"/>
                </a:ext>
              </a:extLst>
            </p:cNvPr>
            <p:cNvSpPr/>
            <p:nvPr/>
          </p:nvSpPr>
          <p:spPr>
            <a:xfrm>
              <a:off x="6753016" y="3896187"/>
              <a:ext cx="1576259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부품 알고가기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E032BF-7032-4CEF-AF8D-13BEB21FE644}"/>
              </a:ext>
            </a:extLst>
          </p:cNvPr>
          <p:cNvGrpSpPr/>
          <p:nvPr/>
        </p:nvGrpSpPr>
        <p:grpSpPr>
          <a:xfrm>
            <a:off x="1498491" y="5564515"/>
            <a:ext cx="1334862" cy="852213"/>
            <a:chOff x="2448490" y="5468829"/>
            <a:chExt cx="1431055" cy="8522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0975D97-ABA9-490D-8ABC-9D18B1C0C200}"/>
                </a:ext>
              </a:extLst>
            </p:cNvPr>
            <p:cNvSpPr/>
            <p:nvPr/>
          </p:nvSpPr>
          <p:spPr>
            <a:xfrm>
              <a:off x="2448490" y="5468829"/>
              <a:ext cx="1431055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Game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BFCEA1E-EADC-48A2-AB8E-394751CCCC81}"/>
                </a:ext>
              </a:extLst>
            </p:cNvPr>
            <p:cNvSpPr/>
            <p:nvPr/>
          </p:nvSpPr>
          <p:spPr>
            <a:xfrm>
              <a:off x="2448490" y="5739065"/>
              <a:ext cx="1431054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게임용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C5EA978-E3A5-4D41-8727-B41D9B1CE047}"/>
              </a:ext>
            </a:extLst>
          </p:cNvPr>
          <p:cNvGrpSpPr/>
          <p:nvPr/>
        </p:nvGrpSpPr>
        <p:grpSpPr>
          <a:xfrm>
            <a:off x="5122137" y="5564515"/>
            <a:ext cx="1334862" cy="852213"/>
            <a:chOff x="6037488" y="5468829"/>
            <a:chExt cx="1431055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202C70B-5837-49B9-8A1C-A5C331DA3347}"/>
                </a:ext>
              </a:extLst>
            </p:cNvPr>
            <p:cNvSpPr/>
            <p:nvPr/>
          </p:nvSpPr>
          <p:spPr>
            <a:xfrm>
              <a:off x="6037488" y="5468829"/>
              <a:ext cx="1431055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Business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CA94BF-788A-4957-945F-98C7904F40F1}"/>
                </a:ext>
              </a:extLst>
            </p:cNvPr>
            <p:cNvSpPr/>
            <p:nvPr/>
          </p:nvSpPr>
          <p:spPr>
            <a:xfrm>
              <a:off x="6037488" y="5739065"/>
              <a:ext cx="1431054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작업용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1A7E88-C940-43E7-9533-DF62FFD2443C}"/>
              </a:ext>
            </a:extLst>
          </p:cNvPr>
          <p:cNvGrpSpPr/>
          <p:nvPr/>
        </p:nvGrpSpPr>
        <p:grpSpPr>
          <a:xfrm>
            <a:off x="3310314" y="5564515"/>
            <a:ext cx="1334862" cy="852213"/>
            <a:chOff x="4242989" y="5468829"/>
            <a:chExt cx="1431055" cy="85221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2A3BB98-EC72-468D-9984-E61B056ABAE1}"/>
                </a:ext>
              </a:extLst>
            </p:cNvPr>
            <p:cNvSpPr/>
            <p:nvPr/>
          </p:nvSpPr>
          <p:spPr>
            <a:xfrm>
              <a:off x="4242989" y="5468829"/>
              <a:ext cx="1431055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Office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A7D9D6-6729-47B2-A72A-4A493669FF99}"/>
                </a:ext>
              </a:extLst>
            </p:cNvPr>
            <p:cNvSpPr/>
            <p:nvPr/>
          </p:nvSpPr>
          <p:spPr>
            <a:xfrm>
              <a:off x="4242989" y="5739065"/>
              <a:ext cx="1431054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사무용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828CC26-C6ED-427E-BA10-648429D05A32}"/>
              </a:ext>
            </a:extLst>
          </p:cNvPr>
          <p:cNvGrpSpPr/>
          <p:nvPr/>
        </p:nvGrpSpPr>
        <p:grpSpPr>
          <a:xfrm>
            <a:off x="6933961" y="5564515"/>
            <a:ext cx="1334862" cy="852213"/>
            <a:chOff x="6037488" y="5468829"/>
            <a:chExt cx="1431055" cy="85221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32E83B2-AE04-4A71-AB2E-8FACCBF5F754}"/>
                </a:ext>
              </a:extLst>
            </p:cNvPr>
            <p:cNvSpPr/>
            <p:nvPr/>
          </p:nvSpPr>
          <p:spPr>
            <a:xfrm>
              <a:off x="6037488" y="5468829"/>
              <a:ext cx="1431055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Broadcast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5283EC3-8C78-43A0-8B7F-7516E42F7857}"/>
                </a:ext>
              </a:extLst>
            </p:cNvPr>
            <p:cNvSpPr/>
            <p:nvPr/>
          </p:nvSpPr>
          <p:spPr>
            <a:xfrm>
              <a:off x="6037488" y="5739065"/>
              <a:ext cx="1431054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방송용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805C3C-8E8D-455F-839C-06A0C2B33457}"/>
              </a:ext>
            </a:extLst>
          </p:cNvPr>
          <p:cNvGrpSpPr/>
          <p:nvPr/>
        </p:nvGrpSpPr>
        <p:grpSpPr>
          <a:xfrm>
            <a:off x="2165922" y="4639816"/>
            <a:ext cx="5435471" cy="924700"/>
            <a:chOff x="2165922" y="4639816"/>
            <a:chExt cx="5435471" cy="924700"/>
          </a:xfrm>
        </p:grpSpPr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6783FFE0-88CC-42D6-9E19-D5ADE972941D}"/>
                </a:ext>
              </a:extLst>
            </p:cNvPr>
            <p:cNvCxnSpPr>
              <a:cxnSpLocks/>
              <a:stCxn id="86" idx="0"/>
              <a:endCxn id="62" idx="2"/>
            </p:cNvCxnSpPr>
            <p:nvPr/>
          </p:nvCxnSpPr>
          <p:spPr>
            <a:xfrm rot="16200000" flipV="1">
              <a:off x="5781351" y="3744473"/>
              <a:ext cx="924699" cy="27153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9806C0E-1676-4BF2-94DD-4C19FA91769D}"/>
                </a:ext>
              </a:extLst>
            </p:cNvPr>
            <p:cNvCxnSpPr>
              <a:cxnSpLocks/>
              <a:stCxn id="47" idx="0"/>
              <a:endCxn id="62" idx="2"/>
            </p:cNvCxnSpPr>
            <p:nvPr/>
          </p:nvCxnSpPr>
          <p:spPr>
            <a:xfrm rot="5400000" flipH="1" flipV="1">
              <a:off x="3063615" y="3742124"/>
              <a:ext cx="924699" cy="2720085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E37ECB8-4B2C-4F23-8475-CB53C067EB6F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3977745" y="5102165"/>
              <a:ext cx="0" cy="4623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92B0ABF-0D2B-4C94-92DB-2B873DC19CD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5789568" y="5102165"/>
              <a:ext cx="1" cy="46235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5E51ABB-DF74-48B4-B7A4-A8E0517344D6}"/>
              </a:ext>
            </a:extLst>
          </p:cNvPr>
          <p:cNvSpPr/>
          <p:nvPr/>
        </p:nvSpPr>
        <p:spPr>
          <a:xfrm>
            <a:off x="4261644" y="3089103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F6CAC07-059B-469F-837E-DA24C07B1BEC}"/>
              </a:ext>
            </a:extLst>
          </p:cNvPr>
          <p:cNvGrpSpPr/>
          <p:nvPr/>
        </p:nvGrpSpPr>
        <p:grpSpPr>
          <a:xfrm>
            <a:off x="6372460" y="2073901"/>
            <a:ext cx="1229269" cy="852213"/>
            <a:chOff x="3800507" y="1840371"/>
            <a:chExt cx="2316019" cy="85221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24F890E-8A7A-4BCB-8AA8-C54F63CC1F39}"/>
                </a:ext>
              </a:extLst>
            </p:cNvPr>
            <p:cNvSpPr/>
            <p:nvPr/>
          </p:nvSpPr>
          <p:spPr>
            <a:xfrm>
              <a:off x="3800507" y="184037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Intro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7FEC10-4CD8-447A-B97C-D8E6BEB793C8}"/>
                </a:ext>
              </a:extLst>
            </p:cNvPr>
            <p:cNvSpPr/>
            <p:nvPr/>
          </p:nvSpPr>
          <p:spPr>
            <a:xfrm>
              <a:off x="3800507" y="211060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시작 페이지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885FE2-938E-4D52-B9AF-09F8D78C778B}"/>
              </a:ext>
            </a:extLst>
          </p:cNvPr>
          <p:cNvCxnSpPr>
            <a:cxnSpLocks/>
            <a:stCxn id="72" idx="1"/>
            <a:endCxn id="52" idx="3"/>
          </p:cNvCxnSpPr>
          <p:nvPr/>
        </p:nvCxnSpPr>
        <p:spPr>
          <a:xfrm flipH="1">
            <a:off x="5500640" y="2635126"/>
            <a:ext cx="87182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7460429-FA21-482D-890D-CC37A13E1388}"/>
              </a:ext>
            </a:extLst>
          </p:cNvPr>
          <p:cNvCxnSpPr>
            <a:cxnSpLocks/>
            <a:stCxn id="59" idx="1"/>
            <a:endCxn id="62" idx="3"/>
          </p:cNvCxnSpPr>
          <p:nvPr/>
        </p:nvCxnSpPr>
        <p:spPr>
          <a:xfrm flipH="1" flipV="1">
            <a:off x="5567148" y="4348828"/>
            <a:ext cx="669089" cy="6722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86F26D-3D30-46EC-90F9-325B0A96BA58}"/>
              </a:ext>
            </a:extLst>
          </p:cNvPr>
          <p:cNvSpPr txBox="1"/>
          <p:nvPr/>
        </p:nvSpPr>
        <p:spPr>
          <a:xfrm>
            <a:off x="1184017" y="1050041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76" name="그래픽 75" descr="계층 구조형">
            <a:extLst>
              <a:ext uri="{FF2B5EF4-FFF2-40B4-BE49-F238E27FC236}">
                <a16:creationId xmlns:a16="http://schemas.microsoft.com/office/drawing/2014/main" id="{06959F38-512E-4E38-BF6A-CA3C1F04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989" y="174230"/>
            <a:ext cx="856354" cy="85635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EFCB997-C3D8-4AA5-A5A4-E41D83BB4836}"/>
              </a:ext>
            </a:extLst>
          </p:cNvPr>
          <p:cNvSpPr txBox="1"/>
          <p:nvPr/>
        </p:nvSpPr>
        <p:spPr>
          <a:xfrm>
            <a:off x="1109133" y="203909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Com   n</a:t>
            </a:r>
          </a:p>
        </p:txBody>
      </p:sp>
      <p:pic>
        <p:nvPicPr>
          <p:cNvPr id="78" name="그래픽 77" descr="전구 및 기어">
            <a:extLst>
              <a:ext uri="{FF2B5EF4-FFF2-40B4-BE49-F238E27FC236}">
                <a16:creationId xmlns:a16="http://schemas.microsoft.com/office/drawing/2014/main" id="{90CF969F-421A-4AB6-92F8-703F2EC18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6266" y="176968"/>
            <a:ext cx="724054" cy="724054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9EE476-A214-4974-A249-2D047ED082DC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3826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0F7228C-B28A-4600-ADE8-4E3FD739FF18}"/>
              </a:ext>
            </a:extLst>
          </p:cNvPr>
          <p:cNvSpPr/>
          <p:nvPr/>
        </p:nvSpPr>
        <p:spPr>
          <a:xfrm>
            <a:off x="1231661" y="2367305"/>
            <a:ext cx="934261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HTML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F349C-B36F-4812-8A66-6F598F012C09}"/>
              </a:ext>
            </a:extLst>
          </p:cNvPr>
          <p:cNvSpPr/>
          <p:nvPr/>
        </p:nvSpPr>
        <p:spPr>
          <a:xfrm>
            <a:off x="8321942" y="1505166"/>
            <a:ext cx="71696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CSS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1C6D3D-3506-46BC-9460-472ACE256EE4}"/>
              </a:ext>
            </a:extLst>
          </p:cNvPr>
          <p:cNvSpPr/>
          <p:nvPr/>
        </p:nvSpPr>
        <p:spPr>
          <a:xfrm>
            <a:off x="8321942" y="4993216"/>
            <a:ext cx="71696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FC6DCDC-F518-4050-A82A-E1EEC59CA713}"/>
              </a:ext>
            </a:extLst>
          </p:cNvPr>
          <p:cNvGrpSpPr/>
          <p:nvPr/>
        </p:nvGrpSpPr>
        <p:grpSpPr>
          <a:xfrm>
            <a:off x="9706136" y="5465747"/>
            <a:ext cx="1653660" cy="959228"/>
            <a:chOff x="9832354" y="5223591"/>
            <a:chExt cx="1653660" cy="95922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9487F99-8E88-43B3-B757-8BD1070B7CB4}"/>
                </a:ext>
              </a:extLst>
            </p:cNvPr>
            <p:cNvSpPr/>
            <p:nvPr/>
          </p:nvSpPr>
          <p:spPr>
            <a:xfrm>
              <a:off x="9832354" y="5223591"/>
              <a:ext cx="1653660" cy="29575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Global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A13565-59BB-4E70-9165-DBA692E3167F}"/>
                </a:ext>
              </a:extLst>
            </p:cNvPr>
            <p:cNvSpPr/>
            <p:nvPr/>
          </p:nvSpPr>
          <p:spPr>
            <a:xfrm>
              <a:off x="9832354" y="5519348"/>
              <a:ext cx="1653659" cy="66347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다양한 기능 제공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06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끝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17874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5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>
            <a:extLst>
              <a:ext uri="{FF2B5EF4-FFF2-40B4-BE49-F238E27FC236}">
                <a16:creationId xmlns:a16="http://schemas.microsoft.com/office/drawing/2014/main" id="{80C3546D-8A84-4A1A-A5BA-609892ABC695}"/>
              </a:ext>
            </a:extLst>
          </p:cNvPr>
          <p:cNvCxnSpPr>
            <a:cxnSpLocks/>
          </p:cNvCxnSpPr>
          <p:nvPr/>
        </p:nvCxnSpPr>
        <p:spPr>
          <a:xfrm>
            <a:off x="1162050" y="4445410"/>
            <a:ext cx="93867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426747" y="1100215"/>
            <a:ext cx="3279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Business Computer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4242278" y="1629864"/>
            <a:ext cx="34637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게임 컨트롤러">
            <a:extLst>
              <a:ext uri="{FF2B5EF4-FFF2-40B4-BE49-F238E27FC236}">
                <a16:creationId xmlns:a16="http://schemas.microsoft.com/office/drawing/2014/main" id="{49465BA7-E801-4AF4-A0AB-75E30E16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1317" y="2010427"/>
            <a:ext cx="828000" cy="82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15976-DFD7-4168-B2DE-35BF5046628E}"/>
              </a:ext>
            </a:extLst>
          </p:cNvPr>
          <p:cNvSpPr txBox="1"/>
          <p:nvPr/>
        </p:nvSpPr>
        <p:spPr>
          <a:xfrm>
            <a:off x="2849883" y="2746455"/>
            <a:ext cx="81087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게임용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525508" y="2746456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b="1" dirty="0">
                <a:solidFill>
                  <a:schemeClr val="accent2"/>
                </a:solidFill>
                <a:latin typeface="+mn-ea"/>
              </a:rPr>
              <a:t>작업용</a:t>
            </a:r>
            <a:endParaRPr lang="ko-KR" altLang="en-US" sz="12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8" name="그래픽 7" descr="고려청자">
            <a:extLst>
              <a:ext uri="{FF2B5EF4-FFF2-40B4-BE49-F238E27FC236}">
                <a16:creationId xmlns:a16="http://schemas.microsoft.com/office/drawing/2014/main" id="{051524A0-CAAB-4CB8-B7C1-10D407476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9065" y="2018948"/>
            <a:ext cx="720000" cy="7200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32600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717FEC-7C63-4720-9E19-C101928CB578}"/>
              </a:ext>
            </a:extLst>
          </p:cNvPr>
          <p:cNvSpPr txBox="1"/>
          <p:nvPr/>
        </p:nvSpPr>
        <p:spPr>
          <a:xfrm>
            <a:off x="8449882" y="2746456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방송용</a:t>
            </a:r>
          </a:p>
        </p:txBody>
      </p:sp>
      <p:pic>
        <p:nvPicPr>
          <p:cNvPr id="13" name="그래픽 12" descr="셀 타워">
            <a:extLst>
              <a:ext uri="{FF2B5EF4-FFF2-40B4-BE49-F238E27FC236}">
                <a16:creationId xmlns:a16="http://schemas.microsoft.com/office/drawing/2014/main" id="{85AD96C0-3A6C-4E0E-BD45-F3B6314F1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5102" y="2030891"/>
            <a:ext cx="720000" cy="720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5776856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326011"/>
            <a:ext cx="0" cy="24508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858809" y="3326011"/>
            <a:ext cx="0" cy="24508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8C6A14-5EF4-40BA-B90E-DBAB4248E2BD}"/>
              </a:ext>
            </a:extLst>
          </p:cNvPr>
          <p:cNvCxnSpPr>
            <a:cxnSpLocks/>
          </p:cNvCxnSpPr>
          <p:nvPr/>
        </p:nvCxnSpPr>
        <p:spPr>
          <a:xfrm>
            <a:off x="2935433" y="3048981"/>
            <a:ext cx="645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728598" y="3048981"/>
            <a:ext cx="6459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6CABA78-0358-441B-A5A3-9E37811F0E3D}"/>
              </a:ext>
            </a:extLst>
          </p:cNvPr>
          <p:cNvCxnSpPr>
            <a:cxnSpLocks/>
          </p:cNvCxnSpPr>
          <p:nvPr/>
        </p:nvCxnSpPr>
        <p:spPr>
          <a:xfrm>
            <a:off x="8670083" y="3048981"/>
            <a:ext cx="645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229125-BB87-47BD-8060-4A9162009EF2}"/>
              </a:ext>
            </a:extLst>
          </p:cNvPr>
          <p:cNvSpPr txBox="1"/>
          <p:nvPr/>
        </p:nvSpPr>
        <p:spPr>
          <a:xfrm>
            <a:off x="3202126" y="100777"/>
            <a:ext cx="5695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Com   n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AC6B87-9DA4-438D-B9C0-AC735970D1B9}"/>
              </a:ext>
            </a:extLst>
          </p:cNvPr>
          <p:cNvGrpSpPr/>
          <p:nvPr/>
        </p:nvGrpSpPr>
        <p:grpSpPr>
          <a:xfrm>
            <a:off x="2722518" y="6014524"/>
            <a:ext cx="6737451" cy="576000"/>
            <a:chOff x="2722513" y="5659428"/>
            <a:chExt cx="6737451" cy="576000"/>
          </a:xfrm>
        </p:grpSpPr>
        <p:pic>
          <p:nvPicPr>
            <p:cNvPr id="36" name="그래픽 35" descr="질문">
              <a:extLst>
                <a:ext uri="{FF2B5EF4-FFF2-40B4-BE49-F238E27FC236}">
                  <a16:creationId xmlns:a16="http://schemas.microsoft.com/office/drawing/2014/main" id="{FB45A5A4-BD14-4C90-B5FA-1640A35F0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8000" y="5659428"/>
              <a:ext cx="576000" cy="576000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4CAF86-6DFD-4A8A-AC99-7605B10A4074}"/>
                </a:ext>
              </a:extLst>
            </p:cNvPr>
            <p:cNvSpPr/>
            <p:nvPr/>
          </p:nvSpPr>
          <p:spPr>
            <a:xfrm>
              <a:off x="6420443" y="5723417"/>
              <a:ext cx="3039521" cy="5116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서울시 광진구 </a:t>
              </a:r>
              <a:r>
                <a:rPr lang="ko-KR" altLang="en-US" sz="10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능동로</a:t>
              </a:r>
              <a:r>
                <a:rPr lang="ko-KR" altLang="en-US" sz="10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10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209 </a:t>
              </a:r>
              <a:r>
                <a:rPr lang="ko-KR" altLang="en-US" sz="10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세종대학교</a:t>
              </a:r>
              <a:endParaRPr lang="en-US" altLang="ko-KR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endParaRPr lang="en-US" altLang="ko-KR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en-US" altLang="ko-KR" sz="10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010 – 1234 - 1234 </a:t>
              </a:r>
            </a:p>
            <a:p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A202D4B-CD94-4EF7-A497-A20A3246B74D}"/>
                </a:ext>
              </a:extLst>
            </p:cNvPr>
            <p:cNvSpPr/>
            <p:nvPr/>
          </p:nvSpPr>
          <p:spPr>
            <a:xfrm>
              <a:off x="2722513" y="5689082"/>
              <a:ext cx="3039521" cy="5116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1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#</a:t>
              </a:r>
              <a:r>
                <a:rPr lang="en-US" altLang="ko-KR" sz="1051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ComOnPC</a:t>
              </a:r>
              <a:endParaRPr lang="en-US" altLang="ko-KR" sz="105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r"/>
              <a:endParaRPr lang="en-US" altLang="ko-KR" sz="1051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r"/>
              <a:r>
                <a:rPr lang="en-US" altLang="ko-KR" sz="1051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#</a:t>
              </a:r>
              <a:r>
                <a:rPr lang="en-US" altLang="ko-KR" sz="1051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DesignYourOwnPC</a:t>
              </a:r>
              <a:endParaRPr lang="ko-KR" alt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2B3C2C-191A-4C99-9990-998C54EEABBB}"/>
              </a:ext>
            </a:extLst>
          </p:cNvPr>
          <p:cNvSpPr/>
          <p:nvPr/>
        </p:nvSpPr>
        <p:spPr>
          <a:xfrm>
            <a:off x="10059848" y="4158689"/>
            <a:ext cx="977960" cy="564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다음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654975" y="2743281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사무용</a:t>
            </a:r>
            <a:endParaRPr lang="en-US" altLang="ko-KR" sz="1401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3" name="그래픽 42" descr="용지">
            <a:extLst>
              <a:ext uri="{FF2B5EF4-FFF2-40B4-BE49-F238E27FC236}">
                <a16:creationId xmlns:a16="http://schemas.microsoft.com/office/drawing/2014/main" id="{2E24F4A1-8F38-47C9-B2EB-0F540D5041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6846" y="2077623"/>
            <a:ext cx="648000" cy="64800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828879" y="3045808"/>
            <a:ext cx="645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4">
            <a:extLst>
              <a:ext uri="{FF2B5EF4-FFF2-40B4-BE49-F238E27FC236}">
                <a16:creationId xmlns:a16="http://schemas.microsoft.com/office/drawing/2014/main" id="{B1C0A0AD-96AA-4971-912F-50A1CDFF06A7}"/>
              </a:ext>
            </a:extLst>
          </p:cNvPr>
          <p:cNvSpPr/>
          <p:nvPr/>
        </p:nvSpPr>
        <p:spPr>
          <a:xfrm>
            <a:off x="4717749" y="3768280"/>
            <a:ext cx="1348631" cy="13486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73BA2936-8B3E-470A-A341-837A6809CA80}"/>
              </a:ext>
            </a:extLst>
          </p:cNvPr>
          <p:cNvSpPr/>
          <p:nvPr/>
        </p:nvSpPr>
        <p:spPr>
          <a:xfrm>
            <a:off x="7623166" y="3768280"/>
            <a:ext cx="1348631" cy="13486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749665CC-3D53-4049-AFAC-33FC539AFC72}"/>
              </a:ext>
            </a:extLst>
          </p:cNvPr>
          <p:cNvSpPr/>
          <p:nvPr/>
        </p:nvSpPr>
        <p:spPr>
          <a:xfrm>
            <a:off x="1992074" y="3768280"/>
            <a:ext cx="1348631" cy="13486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50EA43-AB77-4386-83B0-9861CBF63EBB}"/>
              </a:ext>
            </a:extLst>
          </p:cNvPr>
          <p:cNvSpPr txBox="1"/>
          <p:nvPr/>
        </p:nvSpPr>
        <p:spPr>
          <a:xfrm>
            <a:off x="2246739" y="5161729"/>
            <a:ext cx="8107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b="1" dirty="0">
                <a:solidFill>
                  <a:schemeClr val="bg1">
                    <a:lumMod val="50000"/>
                  </a:schemeClr>
                </a:solidFill>
              </a:rPr>
              <a:t>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6A5A55-BCAC-4C1E-ADCB-171AB058D556}"/>
              </a:ext>
            </a:extLst>
          </p:cNvPr>
          <p:cNvSpPr txBox="1"/>
          <p:nvPr/>
        </p:nvSpPr>
        <p:spPr>
          <a:xfrm>
            <a:off x="7565475" y="5197501"/>
            <a:ext cx="146401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b="1" dirty="0">
                <a:solidFill>
                  <a:schemeClr val="bg1">
                    <a:lumMod val="50000"/>
                  </a:schemeClr>
                </a:solidFill>
              </a:rPr>
              <a:t>영상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1AF916A-B751-4327-A47A-3A6C89241C84}"/>
              </a:ext>
            </a:extLst>
          </p:cNvPr>
          <p:cNvCxnSpPr>
            <a:cxnSpLocks/>
          </p:cNvCxnSpPr>
          <p:nvPr/>
        </p:nvCxnSpPr>
        <p:spPr>
          <a:xfrm>
            <a:off x="2310099" y="5561838"/>
            <a:ext cx="645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DB324CB-72AC-4D3F-9EEC-BB4F714608DD}"/>
              </a:ext>
            </a:extLst>
          </p:cNvPr>
          <p:cNvSpPr txBox="1"/>
          <p:nvPr/>
        </p:nvSpPr>
        <p:spPr>
          <a:xfrm>
            <a:off x="4986674" y="5161729"/>
            <a:ext cx="8107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b="1" dirty="0">
                <a:solidFill>
                  <a:schemeClr val="bg1">
                    <a:lumMod val="50000"/>
                  </a:schemeClr>
                </a:solidFill>
              </a:rPr>
              <a:t>음향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83EAB54-F59D-4317-A4B1-9CEA90AFA301}"/>
              </a:ext>
            </a:extLst>
          </p:cNvPr>
          <p:cNvCxnSpPr>
            <a:cxnSpLocks/>
          </p:cNvCxnSpPr>
          <p:nvPr/>
        </p:nvCxnSpPr>
        <p:spPr>
          <a:xfrm>
            <a:off x="5069076" y="5561838"/>
            <a:ext cx="645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82ED816-98CD-4293-98F0-CAFB12DF9816}"/>
              </a:ext>
            </a:extLst>
          </p:cNvPr>
          <p:cNvCxnSpPr>
            <a:cxnSpLocks/>
          </p:cNvCxnSpPr>
          <p:nvPr/>
        </p:nvCxnSpPr>
        <p:spPr>
          <a:xfrm>
            <a:off x="7974492" y="5561838"/>
            <a:ext cx="645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181606E-7859-4A4F-826F-B34C2F344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0575" y="4029824"/>
            <a:ext cx="681205" cy="839713"/>
          </a:xfrm>
          <a:prstGeom prst="rect">
            <a:avLst/>
          </a:prstGeom>
        </p:spPr>
      </p:pic>
      <p:pic>
        <p:nvPicPr>
          <p:cNvPr id="28" name="그래픽 27" descr="필름">
            <a:extLst>
              <a:ext uri="{FF2B5EF4-FFF2-40B4-BE49-F238E27FC236}">
                <a16:creationId xmlns:a16="http://schemas.microsoft.com/office/drawing/2014/main" id="{BEC60DEA-D4E0-4E5E-9AC3-47D1F15C68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41107" y="4002860"/>
            <a:ext cx="914400" cy="914400"/>
          </a:xfrm>
          <a:prstGeom prst="rect">
            <a:avLst/>
          </a:prstGeom>
        </p:spPr>
      </p:pic>
      <p:pic>
        <p:nvPicPr>
          <p:cNvPr id="30" name="그래픽 29" descr="피아노 키">
            <a:extLst>
              <a:ext uri="{FF2B5EF4-FFF2-40B4-BE49-F238E27FC236}">
                <a16:creationId xmlns:a16="http://schemas.microsoft.com/office/drawing/2014/main" id="{BEF3B76B-7EE8-4B04-9041-6197B402B8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39578" y="4002860"/>
            <a:ext cx="914400" cy="9144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61F463-031F-4C01-AFCB-3C123398447E}"/>
              </a:ext>
            </a:extLst>
          </p:cNvPr>
          <p:cNvGrpSpPr/>
          <p:nvPr/>
        </p:nvGrpSpPr>
        <p:grpSpPr>
          <a:xfrm>
            <a:off x="7439065" y="113872"/>
            <a:ext cx="1653660" cy="748675"/>
            <a:chOff x="9841830" y="2141602"/>
            <a:chExt cx="1323229" cy="74867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27F617-630D-40DB-ADFB-C9AE2115DFFA}"/>
                </a:ext>
              </a:extLst>
            </p:cNvPr>
            <p:cNvSpPr/>
            <p:nvPr/>
          </p:nvSpPr>
          <p:spPr>
            <a:xfrm>
              <a:off x="9841830" y="2141602"/>
              <a:ext cx="1323229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34AE704-B706-422F-B1F9-CDDC962F768E}"/>
                </a:ext>
              </a:extLst>
            </p:cNvPr>
            <p:cNvSpPr/>
            <p:nvPr/>
          </p:nvSpPr>
          <p:spPr>
            <a:xfrm>
              <a:off x="9841830" y="2437361"/>
              <a:ext cx="1323228" cy="452916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639E106-C830-4913-99EC-2DA3AE2081E5}"/>
              </a:ext>
            </a:extLst>
          </p:cNvPr>
          <p:cNvGrpSpPr/>
          <p:nvPr/>
        </p:nvGrpSpPr>
        <p:grpSpPr>
          <a:xfrm>
            <a:off x="7974492" y="1083381"/>
            <a:ext cx="1653660" cy="686296"/>
            <a:chOff x="9841830" y="2141602"/>
            <a:chExt cx="1323229" cy="74867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BE10833-08C9-4C75-B97F-7F2CC6C9027B}"/>
                </a:ext>
              </a:extLst>
            </p:cNvPr>
            <p:cNvSpPr/>
            <p:nvPr/>
          </p:nvSpPr>
          <p:spPr>
            <a:xfrm>
              <a:off x="9841830" y="2141602"/>
              <a:ext cx="1323229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6EB78C6-0347-42EE-BF65-781A5FADF240}"/>
                </a:ext>
              </a:extLst>
            </p:cNvPr>
            <p:cNvSpPr/>
            <p:nvPr/>
          </p:nvSpPr>
          <p:spPr>
            <a:xfrm>
              <a:off x="9841830" y="2437361"/>
              <a:ext cx="1323228" cy="452916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51A5FA-3E56-4AB1-B487-7D643DBE7641}"/>
              </a:ext>
            </a:extLst>
          </p:cNvPr>
          <p:cNvGrpSpPr/>
          <p:nvPr/>
        </p:nvGrpSpPr>
        <p:grpSpPr>
          <a:xfrm>
            <a:off x="9461829" y="1973426"/>
            <a:ext cx="1653660" cy="1155876"/>
            <a:chOff x="9461829" y="1973426"/>
            <a:chExt cx="1653660" cy="115587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BC379F8-8A79-4B83-B0FE-4942D3A4D3F5}"/>
                </a:ext>
              </a:extLst>
            </p:cNvPr>
            <p:cNvSpPr/>
            <p:nvPr/>
          </p:nvSpPr>
          <p:spPr>
            <a:xfrm>
              <a:off x="9461829" y="1973426"/>
              <a:ext cx="1653660" cy="288854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533D7E-6016-4CCA-B501-5DB8C6B3ECDC}"/>
                </a:ext>
              </a:extLst>
            </p:cNvPr>
            <p:cNvSpPr/>
            <p:nvPr/>
          </p:nvSpPr>
          <p:spPr>
            <a:xfrm>
              <a:off x="9461829" y="2262281"/>
              <a:ext cx="1653659" cy="86702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견적 마법사 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FD32197-08B1-49EC-A471-682C2F2E24CA}"/>
              </a:ext>
            </a:extLst>
          </p:cNvPr>
          <p:cNvGrpSpPr/>
          <p:nvPr/>
        </p:nvGrpSpPr>
        <p:grpSpPr>
          <a:xfrm>
            <a:off x="861220" y="3326007"/>
            <a:ext cx="1130848" cy="748673"/>
            <a:chOff x="9841830" y="4352909"/>
            <a:chExt cx="1323229" cy="74867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6363D9C-A49C-412A-A4AB-1A675618ABB9}"/>
                </a:ext>
              </a:extLst>
            </p:cNvPr>
            <p:cNvSpPr/>
            <p:nvPr/>
          </p:nvSpPr>
          <p:spPr>
            <a:xfrm>
              <a:off x="9841830" y="4352909"/>
              <a:ext cx="1323229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08F5387-5F2F-4269-BFFC-1B4876A0D9CD}"/>
                </a:ext>
              </a:extLst>
            </p:cNvPr>
            <p:cNvSpPr/>
            <p:nvPr/>
          </p:nvSpPr>
          <p:spPr>
            <a:xfrm>
              <a:off x="9841830" y="4648667"/>
              <a:ext cx="1323228" cy="45291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414B5-5B57-4BDC-98E3-B7FFA4D44AB5}"/>
              </a:ext>
            </a:extLst>
          </p:cNvPr>
          <p:cNvGrpSpPr/>
          <p:nvPr/>
        </p:nvGrpSpPr>
        <p:grpSpPr>
          <a:xfrm>
            <a:off x="2449035" y="5963924"/>
            <a:ext cx="1653660" cy="748673"/>
            <a:chOff x="2449035" y="5963924"/>
            <a:chExt cx="1653660" cy="74867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0F2085D-5B4E-43C0-9105-9214DA5EF6B5}"/>
                </a:ext>
              </a:extLst>
            </p:cNvPr>
            <p:cNvSpPr/>
            <p:nvPr/>
          </p:nvSpPr>
          <p:spPr>
            <a:xfrm>
              <a:off x="2449035" y="5963924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34710F2-2E0D-4E3F-B5A9-DDEA1F39C8DA}"/>
                </a:ext>
              </a:extLst>
            </p:cNvPr>
            <p:cNvSpPr/>
            <p:nvPr/>
          </p:nvSpPr>
          <p:spPr>
            <a:xfrm>
              <a:off x="2449035" y="6259683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 소개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21487DD-44F9-4154-A8C3-A9669405A3D3}"/>
              </a:ext>
            </a:extLst>
          </p:cNvPr>
          <p:cNvSpPr/>
          <p:nvPr/>
        </p:nvSpPr>
        <p:spPr>
          <a:xfrm>
            <a:off x="4102694" y="5963924"/>
            <a:ext cx="4815767" cy="7486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4C6CEF-2DCF-442B-9BB0-FD971E3B5F66}"/>
              </a:ext>
            </a:extLst>
          </p:cNvPr>
          <p:cNvSpPr/>
          <p:nvPr/>
        </p:nvSpPr>
        <p:spPr>
          <a:xfrm>
            <a:off x="2701450" y="1973429"/>
            <a:ext cx="6758519" cy="11649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600662E-F87E-4B90-BA8D-8760D43FB535}"/>
              </a:ext>
            </a:extLst>
          </p:cNvPr>
          <p:cNvSpPr/>
          <p:nvPr/>
        </p:nvSpPr>
        <p:spPr>
          <a:xfrm>
            <a:off x="4102693" y="1079765"/>
            <a:ext cx="3871799" cy="68991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941781-2473-4906-9FF1-0DA552951CEB}"/>
              </a:ext>
            </a:extLst>
          </p:cNvPr>
          <p:cNvSpPr/>
          <p:nvPr/>
        </p:nvSpPr>
        <p:spPr>
          <a:xfrm>
            <a:off x="4654974" y="114057"/>
            <a:ext cx="2784091" cy="7465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4" y="570616"/>
            <a:ext cx="17773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공유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래픽 86" descr="전구 및 기어">
            <a:extLst>
              <a:ext uri="{FF2B5EF4-FFF2-40B4-BE49-F238E27FC236}">
                <a16:creationId xmlns:a16="http://schemas.microsoft.com/office/drawing/2014/main" id="{4133DA21-12BC-4D61-8314-41A9880570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34735" y="83066"/>
            <a:ext cx="724054" cy="72405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8A598D6-30CF-4B67-A401-EFEEEAB9D8B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997D26-4C0F-4123-8FE5-98B93B439DDF}"/>
              </a:ext>
            </a:extLst>
          </p:cNvPr>
          <p:cNvCxnSpPr>
            <a:cxnSpLocks/>
          </p:cNvCxnSpPr>
          <p:nvPr/>
        </p:nvCxnSpPr>
        <p:spPr>
          <a:xfrm>
            <a:off x="8680424" y="5167478"/>
            <a:ext cx="35115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A6A01C-7D07-4B90-8E99-CD4885611E7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E0E06-D0E6-4968-85B5-9F29DEEE79C9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BEFCE3-4947-4D92-874F-91B02DF3EF3F}"/>
              </a:ext>
            </a:extLst>
          </p:cNvPr>
          <p:cNvSpPr/>
          <p:nvPr/>
        </p:nvSpPr>
        <p:spPr>
          <a:xfrm>
            <a:off x="9706136" y="374127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Header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AEB80E-7124-4826-84DB-390E73A61FAA}"/>
              </a:ext>
            </a:extLst>
          </p:cNvPr>
          <p:cNvSpPr/>
          <p:nvPr/>
        </p:nvSpPr>
        <p:spPr>
          <a:xfrm>
            <a:off x="9706136" y="669885"/>
            <a:ext cx="1653659" cy="6634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로고 및 타이틀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F0EB9-DE73-4CA6-AAB5-3049877502A2}"/>
              </a:ext>
            </a:extLst>
          </p:cNvPr>
          <p:cNvSpPr/>
          <p:nvPr/>
        </p:nvSpPr>
        <p:spPr>
          <a:xfrm>
            <a:off x="9706136" y="1554021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Navigation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ABE3B8-09E1-498F-90ED-0C9FF826D19E}"/>
              </a:ext>
            </a:extLst>
          </p:cNvPr>
          <p:cNvSpPr/>
          <p:nvPr/>
        </p:nvSpPr>
        <p:spPr>
          <a:xfrm>
            <a:off x="9706136" y="1845952"/>
            <a:ext cx="1653659" cy="6634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네비게이션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FE5805-43CC-4F9D-A0EC-85A21129A1DE}"/>
              </a:ext>
            </a:extLst>
          </p:cNvPr>
          <p:cNvSpPr/>
          <p:nvPr/>
        </p:nvSpPr>
        <p:spPr>
          <a:xfrm>
            <a:off x="9706136" y="2730088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Article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53715F-B7C5-496D-8DD4-C683C928D838}"/>
              </a:ext>
            </a:extLst>
          </p:cNvPr>
          <p:cNvSpPr/>
          <p:nvPr/>
        </p:nvSpPr>
        <p:spPr>
          <a:xfrm>
            <a:off x="9706136" y="3025845"/>
            <a:ext cx="1653659" cy="6634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본문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93697-AD2D-4087-8DA5-2FC1C0D7D861}"/>
              </a:ext>
            </a:extLst>
          </p:cNvPr>
          <p:cNvSpPr/>
          <p:nvPr/>
        </p:nvSpPr>
        <p:spPr>
          <a:xfrm>
            <a:off x="9706136" y="3909982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F4419F-AC87-4B00-8062-2AF3F93826D0}"/>
              </a:ext>
            </a:extLst>
          </p:cNvPr>
          <p:cNvSpPr/>
          <p:nvPr/>
        </p:nvSpPr>
        <p:spPr>
          <a:xfrm>
            <a:off x="9706136" y="4205739"/>
            <a:ext cx="1653659" cy="6634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사이트 소개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B8794F-0B14-47A6-BB11-70CAD8F716C2}"/>
              </a:ext>
            </a:extLst>
          </p:cNvPr>
          <p:cNvSpPr/>
          <p:nvPr/>
        </p:nvSpPr>
        <p:spPr>
          <a:xfrm>
            <a:off x="4271372" y="2073901"/>
            <a:ext cx="122926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Home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69A02E-0439-4ED2-9879-F3B0222D27F0}"/>
              </a:ext>
            </a:extLst>
          </p:cNvPr>
          <p:cNvSpPr/>
          <p:nvPr/>
        </p:nvSpPr>
        <p:spPr>
          <a:xfrm>
            <a:off x="4271372" y="2344137"/>
            <a:ext cx="122926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홈페이지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A0AF96-8A2A-4CD8-A08A-52AB29224110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4886006" y="2926114"/>
            <a:ext cx="2248567" cy="868212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2A5541-F389-481D-BFED-34ECFAF6A6D3}"/>
              </a:ext>
            </a:extLst>
          </p:cNvPr>
          <p:cNvSpPr/>
          <p:nvPr/>
        </p:nvSpPr>
        <p:spPr>
          <a:xfrm>
            <a:off x="4278473" y="4812594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80EB6E-0EE7-4D55-87B2-3EA1D83C9F87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4886006" y="2926114"/>
            <a:ext cx="3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F8F6AF-DB54-4D09-B733-59894946FB38}"/>
              </a:ext>
            </a:extLst>
          </p:cNvPr>
          <p:cNvCxnSpPr>
            <a:cxnSpLocks/>
            <a:stCxn id="64" idx="0"/>
            <a:endCxn id="52" idx="2"/>
          </p:cNvCxnSpPr>
          <p:nvPr/>
        </p:nvCxnSpPr>
        <p:spPr>
          <a:xfrm flipV="1">
            <a:off x="2854639" y="2926114"/>
            <a:ext cx="203136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A00C64-352E-45AA-BF41-657B6BF02396}"/>
              </a:ext>
            </a:extLst>
          </p:cNvPr>
          <p:cNvSpPr/>
          <p:nvPr/>
        </p:nvSpPr>
        <p:spPr>
          <a:xfrm>
            <a:off x="6236236" y="3794326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PurchaseSite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DB2496-DBB4-4740-9F2B-90FCE2CBD444}"/>
              </a:ext>
            </a:extLst>
          </p:cNvPr>
          <p:cNvSpPr/>
          <p:nvPr/>
        </p:nvSpPr>
        <p:spPr>
          <a:xfrm>
            <a:off x="6236237" y="4064561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구매 사이트 연결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1FEF7E-90C8-4B37-86AE-F1A64C2F1BED}"/>
              </a:ext>
            </a:extLst>
          </p:cNvPr>
          <p:cNvSpPr/>
          <p:nvPr/>
        </p:nvSpPr>
        <p:spPr>
          <a:xfrm>
            <a:off x="4204867" y="378760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Estimate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DFF19-E244-4973-9F9E-C4823A20E24D}"/>
              </a:ext>
            </a:extLst>
          </p:cNvPr>
          <p:cNvSpPr/>
          <p:nvPr/>
        </p:nvSpPr>
        <p:spPr>
          <a:xfrm>
            <a:off x="4204866" y="405783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견적 산출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C05CDD-085F-4C64-83CA-02ADFA63E0AF}"/>
              </a:ext>
            </a:extLst>
          </p:cNvPr>
          <p:cNvSpPr/>
          <p:nvPr/>
        </p:nvSpPr>
        <p:spPr>
          <a:xfrm>
            <a:off x="2173497" y="378328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KnowParts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F604C2-B759-456C-AC7B-307024A7287D}"/>
              </a:ext>
            </a:extLst>
          </p:cNvPr>
          <p:cNvSpPr/>
          <p:nvPr/>
        </p:nvSpPr>
        <p:spPr>
          <a:xfrm>
            <a:off x="2173496" y="405351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부품 알고가기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975D97-ABA9-490D-8ABC-9D18B1C0C200}"/>
              </a:ext>
            </a:extLst>
          </p:cNvPr>
          <p:cNvSpPr/>
          <p:nvPr/>
        </p:nvSpPr>
        <p:spPr>
          <a:xfrm>
            <a:off x="1498491" y="5564515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Game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FCEA1E-EADC-48A2-AB8E-394751CCCC81}"/>
              </a:ext>
            </a:extLst>
          </p:cNvPr>
          <p:cNvSpPr/>
          <p:nvPr/>
        </p:nvSpPr>
        <p:spPr>
          <a:xfrm>
            <a:off x="1498491" y="5834751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게임용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2C70B-5837-49B9-8A1C-A5C331DA3347}"/>
              </a:ext>
            </a:extLst>
          </p:cNvPr>
          <p:cNvSpPr/>
          <p:nvPr/>
        </p:nvSpPr>
        <p:spPr>
          <a:xfrm>
            <a:off x="5122137" y="5564515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Business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CA94BF-788A-4957-945F-98C7904F40F1}"/>
              </a:ext>
            </a:extLst>
          </p:cNvPr>
          <p:cNvSpPr/>
          <p:nvPr/>
        </p:nvSpPr>
        <p:spPr>
          <a:xfrm>
            <a:off x="5122137" y="5834751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작업용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A3BB98-EC72-468D-9984-E61B056ABAE1}"/>
              </a:ext>
            </a:extLst>
          </p:cNvPr>
          <p:cNvSpPr/>
          <p:nvPr/>
        </p:nvSpPr>
        <p:spPr>
          <a:xfrm>
            <a:off x="3310314" y="5564515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Office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A7D9D6-6729-47B2-A72A-4A493669FF99}"/>
              </a:ext>
            </a:extLst>
          </p:cNvPr>
          <p:cNvSpPr/>
          <p:nvPr/>
        </p:nvSpPr>
        <p:spPr>
          <a:xfrm>
            <a:off x="3310314" y="5834751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사무용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32E83B2-AE04-4A71-AB2E-8FACCBF5F754}"/>
              </a:ext>
            </a:extLst>
          </p:cNvPr>
          <p:cNvSpPr/>
          <p:nvPr/>
        </p:nvSpPr>
        <p:spPr>
          <a:xfrm>
            <a:off x="6933961" y="5564515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Broadcast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5283EC3-8C78-43A0-8B7F-7516E42F7857}"/>
              </a:ext>
            </a:extLst>
          </p:cNvPr>
          <p:cNvSpPr/>
          <p:nvPr/>
        </p:nvSpPr>
        <p:spPr>
          <a:xfrm>
            <a:off x="6933961" y="5834751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방송용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783FFE0-88CC-42D6-9E19-D5ADE972941D}"/>
              </a:ext>
            </a:extLst>
          </p:cNvPr>
          <p:cNvCxnSpPr>
            <a:cxnSpLocks/>
            <a:stCxn id="86" idx="0"/>
            <a:endCxn id="62" idx="2"/>
          </p:cNvCxnSpPr>
          <p:nvPr/>
        </p:nvCxnSpPr>
        <p:spPr>
          <a:xfrm rot="16200000" flipV="1">
            <a:off x="5781351" y="3744473"/>
            <a:ext cx="924699" cy="27153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9806C0E-1676-4BF2-94DD-4C19FA91769D}"/>
              </a:ext>
            </a:extLst>
          </p:cNvPr>
          <p:cNvCxnSpPr>
            <a:cxnSpLocks/>
            <a:stCxn id="47" idx="0"/>
            <a:endCxn id="62" idx="2"/>
          </p:cNvCxnSpPr>
          <p:nvPr/>
        </p:nvCxnSpPr>
        <p:spPr>
          <a:xfrm rot="5400000" flipH="1" flipV="1">
            <a:off x="3063615" y="3742124"/>
            <a:ext cx="924699" cy="272008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E37ECB8-4B2C-4F23-8475-CB53C067EB6F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977745" y="5102165"/>
            <a:ext cx="0" cy="46235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92B0ABF-0D2B-4C94-92DB-2B873DC19CD1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789568" y="5102165"/>
            <a:ext cx="1" cy="46235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5E51ABB-DF74-48B4-B7A4-A8E0517344D6}"/>
              </a:ext>
            </a:extLst>
          </p:cNvPr>
          <p:cNvSpPr/>
          <p:nvPr/>
        </p:nvSpPr>
        <p:spPr>
          <a:xfrm>
            <a:off x="4261644" y="3089103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24F890E-8A7A-4BCB-8AA8-C54F63CC1F39}"/>
              </a:ext>
            </a:extLst>
          </p:cNvPr>
          <p:cNvSpPr/>
          <p:nvPr/>
        </p:nvSpPr>
        <p:spPr>
          <a:xfrm>
            <a:off x="6372460" y="2073901"/>
            <a:ext cx="122926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Intro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47FEC10-4CD8-447A-B97C-D8E6BEB793C8}"/>
              </a:ext>
            </a:extLst>
          </p:cNvPr>
          <p:cNvSpPr/>
          <p:nvPr/>
        </p:nvSpPr>
        <p:spPr>
          <a:xfrm>
            <a:off x="6372460" y="2344137"/>
            <a:ext cx="122926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시작 페이지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885FE2-938E-4D52-B9AF-09F8D78C778B}"/>
              </a:ext>
            </a:extLst>
          </p:cNvPr>
          <p:cNvCxnSpPr>
            <a:cxnSpLocks/>
            <a:stCxn id="72" idx="1"/>
            <a:endCxn id="52" idx="3"/>
          </p:cNvCxnSpPr>
          <p:nvPr/>
        </p:nvCxnSpPr>
        <p:spPr>
          <a:xfrm flipH="1">
            <a:off x="5500640" y="2635126"/>
            <a:ext cx="87182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  <a:headEnd type="none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7460429-FA21-482D-890D-CC37A13E1388}"/>
              </a:ext>
            </a:extLst>
          </p:cNvPr>
          <p:cNvCxnSpPr>
            <a:cxnSpLocks/>
            <a:stCxn id="59" idx="1"/>
            <a:endCxn id="62" idx="3"/>
          </p:cNvCxnSpPr>
          <p:nvPr/>
        </p:nvCxnSpPr>
        <p:spPr>
          <a:xfrm flipH="1" flipV="1">
            <a:off x="5567148" y="4348828"/>
            <a:ext cx="669089" cy="6722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86F26D-3D30-46EC-90F9-325B0A96BA58}"/>
              </a:ext>
            </a:extLst>
          </p:cNvPr>
          <p:cNvSpPr txBox="1"/>
          <p:nvPr/>
        </p:nvSpPr>
        <p:spPr>
          <a:xfrm>
            <a:off x="1184017" y="1050041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76" name="그래픽 75" descr="계층 구조형">
            <a:extLst>
              <a:ext uri="{FF2B5EF4-FFF2-40B4-BE49-F238E27FC236}">
                <a16:creationId xmlns:a16="http://schemas.microsoft.com/office/drawing/2014/main" id="{06959F38-512E-4E38-BF6A-CA3C1F04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989" y="174230"/>
            <a:ext cx="856354" cy="85635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EFCB997-C3D8-4AA5-A5A4-E41D83BB4836}"/>
              </a:ext>
            </a:extLst>
          </p:cNvPr>
          <p:cNvSpPr txBox="1"/>
          <p:nvPr/>
        </p:nvSpPr>
        <p:spPr>
          <a:xfrm>
            <a:off x="1109133" y="203909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Com   n</a:t>
            </a:r>
          </a:p>
        </p:txBody>
      </p:sp>
      <p:pic>
        <p:nvPicPr>
          <p:cNvPr id="78" name="그래픽 77" descr="전구 및 기어">
            <a:extLst>
              <a:ext uri="{FF2B5EF4-FFF2-40B4-BE49-F238E27FC236}">
                <a16:creationId xmlns:a16="http://schemas.microsoft.com/office/drawing/2014/main" id="{90CF969F-421A-4AB6-92F8-703F2EC18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6266" y="176968"/>
            <a:ext cx="724054" cy="724054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9EE476-A214-4974-A249-2D047ED082DC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3826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0F7228C-B28A-4600-ADE8-4E3FD739FF18}"/>
              </a:ext>
            </a:extLst>
          </p:cNvPr>
          <p:cNvSpPr/>
          <p:nvPr/>
        </p:nvSpPr>
        <p:spPr>
          <a:xfrm>
            <a:off x="1231661" y="2367305"/>
            <a:ext cx="934261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페이지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F349C-B36F-4812-8A66-6F598F012C09}"/>
              </a:ext>
            </a:extLst>
          </p:cNvPr>
          <p:cNvSpPr/>
          <p:nvPr/>
        </p:nvSpPr>
        <p:spPr>
          <a:xfrm>
            <a:off x="7926118" y="1489931"/>
            <a:ext cx="1508613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공유 레이아웃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1C6D3D-3506-46BC-9460-472ACE256EE4}"/>
              </a:ext>
            </a:extLst>
          </p:cNvPr>
          <p:cNvSpPr/>
          <p:nvPr/>
        </p:nvSpPr>
        <p:spPr>
          <a:xfrm>
            <a:off x="8321942" y="4993216"/>
            <a:ext cx="71696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9487F99-8E88-43B3-B757-8BD1070B7CB4}"/>
              </a:ext>
            </a:extLst>
          </p:cNvPr>
          <p:cNvSpPr/>
          <p:nvPr/>
        </p:nvSpPr>
        <p:spPr>
          <a:xfrm>
            <a:off x="9706136" y="5465747"/>
            <a:ext cx="1653660" cy="29575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Global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A13565-59BB-4E70-9165-DBA692E3167F}"/>
              </a:ext>
            </a:extLst>
          </p:cNvPr>
          <p:cNvSpPr/>
          <p:nvPr/>
        </p:nvSpPr>
        <p:spPr>
          <a:xfrm>
            <a:off x="9706136" y="5761504"/>
            <a:ext cx="1653659" cy="6634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다양한 기능 제공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공유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F72B401-F2DB-4BD9-A5E8-0C6849FF887E}"/>
              </a:ext>
            </a:extLst>
          </p:cNvPr>
          <p:cNvGrpSpPr/>
          <p:nvPr/>
        </p:nvGrpSpPr>
        <p:grpSpPr>
          <a:xfrm>
            <a:off x="782845" y="5871527"/>
            <a:ext cx="1653660" cy="748673"/>
            <a:chOff x="2449035" y="5963924"/>
            <a:chExt cx="1653660" cy="7486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FB3A25-0B21-42E7-A348-1043749B52A2}"/>
                </a:ext>
              </a:extLst>
            </p:cNvPr>
            <p:cNvSpPr/>
            <p:nvPr/>
          </p:nvSpPr>
          <p:spPr>
            <a:xfrm>
              <a:off x="2449035" y="5963924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CEEBB-C1FD-4A44-9C72-D1EC02522285}"/>
                </a:ext>
              </a:extLst>
            </p:cNvPr>
            <p:cNvSpPr/>
            <p:nvPr/>
          </p:nvSpPr>
          <p:spPr>
            <a:xfrm>
              <a:off x="2449035" y="6259683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EBD589-D2CF-435D-8693-78C62341DCFE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796292"/>
            <a:chExt cx="1653660" cy="74867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97CECD-1508-4985-A148-EE744BE0BA4D}"/>
                </a:ext>
              </a:extLst>
            </p:cNvPr>
            <p:cNvSpPr/>
            <p:nvPr/>
          </p:nvSpPr>
          <p:spPr>
            <a:xfrm>
              <a:off x="781554" y="1796292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91F1AC-9BCA-4A5F-9113-6B7D9533C477}"/>
                </a:ext>
              </a:extLst>
            </p:cNvPr>
            <p:cNvSpPr/>
            <p:nvPr/>
          </p:nvSpPr>
          <p:spPr>
            <a:xfrm>
              <a:off x="781554" y="2092050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F06895-D108-4573-B8FC-546FEEF7A587}"/>
              </a:ext>
            </a:extLst>
          </p:cNvPr>
          <p:cNvGrpSpPr/>
          <p:nvPr/>
        </p:nvGrpSpPr>
        <p:grpSpPr>
          <a:xfrm>
            <a:off x="781554" y="4021505"/>
            <a:ext cx="1653660" cy="750203"/>
            <a:chOff x="781554" y="4021505"/>
            <a:chExt cx="1653660" cy="75020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E14094-5FEC-4C57-8725-D4CC6E408339}"/>
                </a:ext>
              </a:extLst>
            </p:cNvPr>
            <p:cNvSpPr/>
            <p:nvPr/>
          </p:nvSpPr>
          <p:spPr>
            <a:xfrm>
              <a:off x="781554" y="4021505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A9FFE4-15E7-4722-B019-19465A36CD52}"/>
                </a:ext>
              </a:extLst>
            </p:cNvPr>
            <p:cNvSpPr/>
            <p:nvPr/>
          </p:nvSpPr>
          <p:spPr>
            <a:xfrm>
              <a:off x="781555" y="4318795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49A5D5-90F0-45F8-9494-DBBC91FEEC03}"/>
              </a:ext>
            </a:extLst>
          </p:cNvPr>
          <p:cNvGrpSpPr/>
          <p:nvPr/>
        </p:nvGrpSpPr>
        <p:grpSpPr>
          <a:xfrm>
            <a:off x="781554" y="4946516"/>
            <a:ext cx="1653660" cy="748670"/>
            <a:chOff x="781554" y="4946516"/>
            <a:chExt cx="1653660" cy="74867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8413FC2-B74F-43FE-A947-866A0E85282E}"/>
                </a:ext>
              </a:extLst>
            </p:cNvPr>
            <p:cNvSpPr/>
            <p:nvPr/>
          </p:nvSpPr>
          <p:spPr>
            <a:xfrm>
              <a:off x="781554" y="4946516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059A4EE-9D5C-4D5D-8560-49BFC7201FF1}"/>
                </a:ext>
              </a:extLst>
            </p:cNvPr>
            <p:cNvSpPr/>
            <p:nvPr/>
          </p:nvSpPr>
          <p:spPr>
            <a:xfrm>
              <a:off x="781554" y="524227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4E45D93C-53AE-4A0E-B22B-E226B28B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4" y="2551217"/>
            <a:ext cx="1663414" cy="13224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DBE6C37-89E4-46C4-ACEC-E7E6A559A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5" y="355881"/>
            <a:ext cx="5220429" cy="1790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1A583A-393E-4E48-B8FC-835F61B59F7D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3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공유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F73B29-8295-4A3B-8B68-DC60FB5A5591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796292"/>
            <a:chExt cx="1653660" cy="74867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97CECD-1508-4985-A148-EE744BE0BA4D}"/>
                </a:ext>
              </a:extLst>
            </p:cNvPr>
            <p:cNvSpPr/>
            <p:nvPr/>
          </p:nvSpPr>
          <p:spPr>
            <a:xfrm>
              <a:off x="781554" y="1796292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91F1AC-9BCA-4A5F-9113-6B7D9533C477}"/>
                </a:ext>
              </a:extLst>
            </p:cNvPr>
            <p:cNvSpPr/>
            <p:nvPr/>
          </p:nvSpPr>
          <p:spPr>
            <a:xfrm>
              <a:off x="781554" y="2092050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D7C971-432D-400E-B334-345FE9B79971}"/>
              </a:ext>
            </a:extLst>
          </p:cNvPr>
          <p:cNvGrpSpPr/>
          <p:nvPr/>
        </p:nvGrpSpPr>
        <p:grpSpPr>
          <a:xfrm>
            <a:off x="781554" y="2751275"/>
            <a:ext cx="1653660" cy="752584"/>
            <a:chOff x="781554" y="2751275"/>
            <a:chExt cx="1653660" cy="75258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E14094-5FEC-4C57-8725-D4CC6E408339}"/>
                </a:ext>
              </a:extLst>
            </p:cNvPr>
            <p:cNvSpPr/>
            <p:nvPr/>
          </p:nvSpPr>
          <p:spPr>
            <a:xfrm>
              <a:off x="781554" y="2751275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A9FFE4-15E7-4722-B019-19465A36CD52}"/>
                </a:ext>
              </a:extLst>
            </p:cNvPr>
            <p:cNvSpPr/>
            <p:nvPr/>
          </p:nvSpPr>
          <p:spPr>
            <a:xfrm>
              <a:off x="781555" y="3050946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5C3D77-FC06-4538-A4F1-222863B681A0}"/>
              </a:ext>
            </a:extLst>
          </p:cNvPr>
          <p:cNvGrpSpPr/>
          <p:nvPr/>
        </p:nvGrpSpPr>
        <p:grpSpPr>
          <a:xfrm>
            <a:off x="781554" y="4946516"/>
            <a:ext cx="1653660" cy="748670"/>
            <a:chOff x="781554" y="4946516"/>
            <a:chExt cx="1653660" cy="7486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DB872E8-0C4B-4475-A4D1-63346388377E}"/>
                </a:ext>
              </a:extLst>
            </p:cNvPr>
            <p:cNvSpPr/>
            <p:nvPr/>
          </p:nvSpPr>
          <p:spPr>
            <a:xfrm>
              <a:off x="781554" y="4946516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1DDAFF1-FADA-496F-B155-CCB99316CEDF}"/>
                </a:ext>
              </a:extLst>
            </p:cNvPr>
            <p:cNvSpPr/>
            <p:nvPr/>
          </p:nvSpPr>
          <p:spPr>
            <a:xfrm>
              <a:off x="781554" y="5242273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836FBD6-453B-4D39-B353-744A8E2C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3" y="3503858"/>
            <a:ext cx="1656000" cy="12370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53853A6-A97A-4781-BA9D-73A82F2C8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5" y="355881"/>
            <a:ext cx="5220429" cy="17909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9BCC54F-E45F-421F-93AC-0A5BF4DF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283" y="2172308"/>
            <a:ext cx="6792273" cy="139084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06AE23-758B-435C-8873-AC68A45250D2}"/>
              </a:ext>
            </a:extLst>
          </p:cNvPr>
          <p:cNvGrpSpPr/>
          <p:nvPr/>
        </p:nvGrpSpPr>
        <p:grpSpPr>
          <a:xfrm>
            <a:off x="782845" y="5871527"/>
            <a:ext cx="1653660" cy="748673"/>
            <a:chOff x="2449035" y="5963924"/>
            <a:chExt cx="1653660" cy="74867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B5065-E18C-4394-A910-989C6A463980}"/>
                </a:ext>
              </a:extLst>
            </p:cNvPr>
            <p:cNvSpPr/>
            <p:nvPr/>
          </p:nvSpPr>
          <p:spPr>
            <a:xfrm>
              <a:off x="2449035" y="5963924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650AAA-1BEE-408B-9C2C-A8AD0C51684F}"/>
                </a:ext>
              </a:extLst>
            </p:cNvPr>
            <p:cNvSpPr/>
            <p:nvPr/>
          </p:nvSpPr>
          <p:spPr>
            <a:xfrm>
              <a:off x="2449035" y="6259683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7E7A6B-3506-4CB3-800E-0B0E0282A49D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0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34D471-5D4C-41E1-8A45-101B3172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44" y="3751076"/>
            <a:ext cx="8753155" cy="1951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공유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D44EE7-71AD-4C4F-9A77-09AA37D88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5" y="355881"/>
            <a:ext cx="5220429" cy="1790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2605BD-3F02-41C2-8520-19EBFEFD8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283" y="2172308"/>
            <a:ext cx="6792273" cy="13908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79D9C4-E5E2-4C43-9A70-C303F4DB5705}"/>
              </a:ext>
            </a:extLst>
          </p:cNvPr>
          <p:cNvGrpSpPr/>
          <p:nvPr/>
        </p:nvGrpSpPr>
        <p:grpSpPr>
          <a:xfrm>
            <a:off x="781554" y="3711047"/>
            <a:ext cx="1653660" cy="748670"/>
            <a:chOff x="781554" y="3711047"/>
            <a:chExt cx="1653660" cy="7486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DB872E8-0C4B-4475-A4D1-63346388377E}"/>
                </a:ext>
              </a:extLst>
            </p:cNvPr>
            <p:cNvSpPr/>
            <p:nvPr/>
          </p:nvSpPr>
          <p:spPr>
            <a:xfrm>
              <a:off x="781554" y="3711047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Article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1DDAFF1-FADA-496F-B155-CCB99316CEDF}"/>
                </a:ext>
              </a:extLst>
            </p:cNvPr>
            <p:cNvSpPr/>
            <p:nvPr/>
          </p:nvSpPr>
          <p:spPr>
            <a:xfrm>
              <a:off x="781554" y="4006804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A72E901-0536-4850-ACFC-174775E34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41" y="4454995"/>
            <a:ext cx="1656000" cy="123701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A01E2C-A095-43D0-8046-6C185EDB9B4D}"/>
              </a:ext>
            </a:extLst>
          </p:cNvPr>
          <p:cNvGrpSpPr/>
          <p:nvPr/>
        </p:nvGrpSpPr>
        <p:grpSpPr>
          <a:xfrm>
            <a:off x="781554" y="1796292"/>
            <a:ext cx="1653660" cy="748671"/>
            <a:chOff x="781554" y="1796292"/>
            <a:chExt cx="1653660" cy="74867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90E5222-00E3-4004-A527-9BB75827CA1E}"/>
                </a:ext>
              </a:extLst>
            </p:cNvPr>
            <p:cNvSpPr/>
            <p:nvPr/>
          </p:nvSpPr>
          <p:spPr>
            <a:xfrm>
              <a:off x="781554" y="1796292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Header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62D2B1-3C7E-44E8-A230-D153AB655710}"/>
                </a:ext>
              </a:extLst>
            </p:cNvPr>
            <p:cNvSpPr/>
            <p:nvPr/>
          </p:nvSpPr>
          <p:spPr>
            <a:xfrm>
              <a:off x="781554" y="2092050"/>
              <a:ext cx="1653659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로고 및 타이틀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61DE2C-D3C2-4B11-9972-04B9D321B97A}"/>
              </a:ext>
            </a:extLst>
          </p:cNvPr>
          <p:cNvGrpSpPr/>
          <p:nvPr/>
        </p:nvGrpSpPr>
        <p:grpSpPr>
          <a:xfrm>
            <a:off x="781554" y="2751275"/>
            <a:ext cx="1653660" cy="752584"/>
            <a:chOff x="781554" y="2751275"/>
            <a:chExt cx="1653660" cy="752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9972CC5-CCF1-4BB2-A444-FD9468D3A582}"/>
                </a:ext>
              </a:extLst>
            </p:cNvPr>
            <p:cNvSpPr/>
            <p:nvPr/>
          </p:nvSpPr>
          <p:spPr>
            <a:xfrm>
              <a:off x="781554" y="2751275"/>
              <a:ext cx="1653660" cy="29575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Navigation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8267663-7CFB-4B28-9662-CAFBC8619798}"/>
                </a:ext>
              </a:extLst>
            </p:cNvPr>
            <p:cNvSpPr/>
            <p:nvPr/>
          </p:nvSpPr>
          <p:spPr>
            <a:xfrm>
              <a:off x="781555" y="3050946"/>
              <a:ext cx="1653658" cy="45291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견적 마법사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A6EB4A-3095-4AAD-90AD-59D16838B871}"/>
              </a:ext>
            </a:extLst>
          </p:cNvPr>
          <p:cNvGrpSpPr/>
          <p:nvPr/>
        </p:nvGrpSpPr>
        <p:grpSpPr>
          <a:xfrm>
            <a:off x="782845" y="5871527"/>
            <a:ext cx="1653660" cy="748673"/>
            <a:chOff x="2449035" y="5963924"/>
            <a:chExt cx="1653660" cy="74867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35F36DA-6F0C-4B97-AA50-89794232433F}"/>
                </a:ext>
              </a:extLst>
            </p:cNvPr>
            <p:cNvSpPr/>
            <p:nvPr/>
          </p:nvSpPr>
          <p:spPr>
            <a:xfrm>
              <a:off x="2449035" y="5963924"/>
              <a:ext cx="1653660" cy="295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Footer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AC7639-C3DD-48EF-AD11-19BA9BD5B9CD}"/>
                </a:ext>
              </a:extLst>
            </p:cNvPr>
            <p:cNvSpPr/>
            <p:nvPr/>
          </p:nvSpPr>
          <p:spPr>
            <a:xfrm>
              <a:off x="2449035" y="6259683"/>
              <a:ext cx="1653659" cy="45291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사이트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17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F6512D1-BD6A-49EF-B0FF-22C462B4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44" y="3751076"/>
            <a:ext cx="8753155" cy="1951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5" y="570616"/>
            <a:ext cx="187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공유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FB3A25-0B21-42E7-A348-1043749B52A2}"/>
              </a:ext>
            </a:extLst>
          </p:cNvPr>
          <p:cNvSpPr/>
          <p:nvPr/>
        </p:nvSpPr>
        <p:spPr>
          <a:xfrm>
            <a:off x="782845" y="4655481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BCEEBB-C1FD-4A44-9C72-D1EC02522285}"/>
              </a:ext>
            </a:extLst>
          </p:cNvPr>
          <p:cNvSpPr/>
          <p:nvPr/>
        </p:nvSpPr>
        <p:spPr>
          <a:xfrm>
            <a:off x="782845" y="4951240"/>
            <a:ext cx="1653659" cy="45291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사이트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40172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97CECD-1508-4985-A148-EE744BE0BA4D}"/>
              </a:ext>
            </a:extLst>
          </p:cNvPr>
          <p:cNvSpPr/>
          <p:nvPr/>
        </p:nvSpPr>
        <p:spPr>
          <a:xfrm>
            <a:off x="781554" y="1796292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Header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91F1AC-9BCA-4A5F-9113-6B7D9533C477}"/>
              </a:ext>
            </a:extLst>
          </p:cNvPr>
          <p:cNvSpPr/>
          <p:nvPr/>
        </p:nvSpPr>
        <p:spPr>
          <a:xfrm>
            <a:off x="781554" y="2092050"/>
            <a:ext cx="1653659" cy="4529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로고 및 타이틀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413FC2-B74F-43FE-A947-866A0E85282E}"/>
              </a:ext>
            </a:extLst>
          </p:cNvPr>
          <p:cNvSpPr/>
          <p:nvPr/>
        </p:nvSpPr>
        <p:spPr>
          <a:xfrm>
            <a:off x="781554" y="3703378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Article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59A4EE-9D5C-4D5D-8560-49BFC7201FF1}"/>
              </a:ext>
            </a:extLst>
          </p:cNvPr>
          <p:cNvSpPr/>
          <p:nvPr/>
        </p:nvSpPr>
        <p:spPr>
          <a:xfrm>
            <a:off x="781554" y="3999135"/>
            <a:ext cx="1653659" cy="4529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본문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ED53EEE-0A23-4CBA-A534-154DEEBD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54" y="5404155"/>
            <a:ext cx="1659600" cy="110639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DC68E5-ED06-4743-A458-FDCB87D7D880}"/>
              </a:ext>
            </a:extLst>
          </p:cNvPr>
          <p:cNvSpPr/>
          <p:nvPr/>
        </p:nvSpPr>
        <p:spPr>
          <a:xfrm>
            <a:off x="781554" y="2751275"/>
            <a:ext cx="1653660" cy="29575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Navigation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D0A725-2FBA-4DE0-BDA1-AA820804E469}"/>
              </a:ext>
            </a:extLst>
          </p:cNvPr>
          <p:cNvSpPr/>
          <p:nvPr/>
        </p:nvSpPr>
        <p:spPr>
          <a:xfrm>
            <a:off x="781555" y="3050946"/>
            <a:ext cx="1653658" cy="45291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견적 마법사</a:t>
            </a:r>
            <a:endParaRPr lang="en-US" altLang="ko-KR" sz="14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DBF333D-AD74-40AD-8D50-5CBC669C1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5844407"/>
            <a:ext cx="4515480" cy="7240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8289-837C-49B2-8F26-C50F5B558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205" y="355881"/>
            <a:ext cx="5220429" cy="17909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1DA5C5-71D5-449E-A941-77B04CD1F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283" y="2172308"/>
            <a:ext cx="6792273" cy="13908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DCE4A1-1985-48C9-B260-D0CDEB05F147}"/>
              </a:ext>
            </a:extLst>
          </p:cNvPr>
          <p:cNvSpPr txBox="1"/>
          <p:nvPr/>
        </p:nvSpPr>
        <p:spPr>
          <a:xfrm>
            <a:off x="671664" y="108950"/>
            <a:ext cx="2169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HTML &amp; CSS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858</Words>
  <Application>Microsoft Office PowerPoint</Application>
  <PresentationFormat>와이드스크린</PresentationFormat>
  <Paragraphs>359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1555</cp:revision>
  <cp:lastPrinted>2020-05-03T17:59:06Z</cp:lastPrinted>
  <dcterms:created xsi:type="dcterms:W3CDTF">2020-04-16T09:22:11Z</dcterms:created>
  <dcterms:modified xsi:type="dcterms:W3CDTF">2020-06-25T19:22:55Z</dcterms:modified>
</cp:coreProperties>
</file>