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ppt/diagrams/layout5.xml" ContentType="application/vnd.openxmlformats-officedocument.drawingml.diagram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sldIdLst>
    <p:sldId id="260" r:id="rId5"/>
    <p:sldId id="275" r:id="rId6"/>
    <p:sldId id="261" r:id="rId7"/>
    <p:sldId id="262" r:id="rId8"/>
    <p:sldId id="278" r:id="rId9"/>
    <p:sldId id="270" r:id="rId10"/>
    <p:sldId id="273" r:id="rId11"/>
    <p:sldId id="272" r:id="rId12"/>
    <p:sldId id="271" r:id="rId13"/>
    <p:sldId id="276" r:id="rId14"/>
    <p:sldId id="277" r:id="rId15"/>
    <p:sldId id="266" r:id="rId16"/>
    <p:sldId id="267" r:id="rId17"/>
    <p:sldId id="274" r:id="rId18"/>
    <p:sldId id="265" r:id="rId19"/>
    <p:sldId id="268" r:id="rId2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22" autoAdjust="0"/>
  </p:normalViewPr>
  <p:slideViewPr>
    <p:cSldViewPr>
      <p:cViewPr varScale="1">
        <p:scale>
          <a:sx n="66" d="100"/>
          <a:sy n="66"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6" d="100"/>
          <a:sy n="76" d="100"/>
        </p:scale>
        <p:origin x="-201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C7D10-900E-4024-938C-84F640FF6EBD}"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F837C220-7053-4B32-AEBC-25FB7B3EC475}">
      <dgm:prSet phldrT="[Text]"/>
      <dgm:spPr/>
      <dgm:t>
        <a:bodyPr/>
        <a:lstStyle/>
        <a:p>
          <a:r>
            <a:rPr lang="en-US" dirty="0" smtClean="0"/>
            <a:t>EUI</a:t>
          </a:r>
          <a:endParaRPr lang="en-US" dirty="0"/>
        </a:p>
      </dgm:t>
    </dgm:pt>
    <dgm:pt modelId="{E865F8BD-51AA-45E4-881D-2A97DC0B53F0}" type="parTrans" cxnId="{2E128F74-922E-45A8-93F4-102AC3BEDB5C}">
      <dgm:prSet/>
      <dgm:spPr/>
      <dgm:t>
        <a:bodyPr/>
        <a:lstStyle/>
        <a:p>
          <a:endParaRPr lang="en-US"/>
        </a:p>
      </dgm:t>
    </dgm:pt>
    <dgm:pt modelId="{1E76A147-869B-4DE0-9CEF-3D253AA54F95}" type="sibTrans" cxnId="{2E128F74-922E-45A8-93F4-102AC3BEDB5C}">
      <dgm:prSet/>
      <dgm:spPr/>
      <dgm:t>
        <a:bodyPr/>
        <a:lstStyle/>
        <a:p>
          <a:endParaRPr lang="en-US"/>
        </a:p>
      </dgm:t>
    </dgm:pt>
    <dgm:pt modelId="{171C21A4-0B9B-4D46-86AD-DB2587C3E9CC}">
      <dgm:prSet phldrT="[Text]" custT="1"/>
      <dgm:spPr/>
      <dgm:t>
        <a:bodyPr/>
        <a:lstStyle/>
        <a:p>
          <a:r>
            <a:rPr lang="en-US" sz="1100" dirty="0" smtClean="0"/>
            <a:t>IEC61968-9 (CIM)</a:t>
          </a:r>
          <a:endParaRPr lang="en-US" sz="1100" dirty="0"/>
        </a:p>
      </dgm:t>
    </dgm:pt>
    <dgm:pt modelId="{81F86BD4-06A3-4B28-A372-E7D755EAE413}" type="parTrans" cxnId="{D4D525F5-66CD-4772-B81A-6541B03E500F}">
      <dgm:prSet/>
      <dgm:spPr/>
      <dgm:t>
        <a:bodyPr/>
        <a:lstStyle/>
        <a:p>
          <a:endParaRPr lang="en-US"/>
        </a:p>
      </dgm:t>
    </dgm:pt>
    <dgm:pt modelId="{991F76AA-B673-41AC-84FE-11736AB31F8F}" type="sibTrans" cxnId="{D4D525F5-66CD-4772-B81A-6541B03E500F}">
      <dgm:prSet/>
      <dgm:spPr/>
      <dgm:t>
        <a:bodyPr/>
        <a:lstStyle/>
        <a:p>
          <a:endParaRPr lang="en-US"/>
        </a:p>
      </dgm:t>
    </dgm:pt>
    <dgm:pt modelId="{EC9A921E-9A9C-429A-A554-2758E4B26FE8}">
      <dgm:prSet phldrT="[Text]" custT="1"/>
      <dgm:spPr/>
      <dgm:t>
        <a:bodyPr/>
        <a:lstStyle/>
        <a:p>
          <a:r>
            <a:rPr lang="en-US" sz="1100" dirty="0" smtClean="0"/>
            <a:t>UCAIug OpenADE</a:t>
          </a:r>
          <a:endParaRPr lang="en-US" sz="1100" dirty="0"/>
        </a:p>
      </dgm:t>
    </dgm:pt>
    <dgm:pt modelId="{03A873AC-147D-472C-AD75-55D5AC93DB58}" type="parTrans" cxnId="{0852ABC4-3499-430C-970A-9BCA0E3CB2DC}">
      <dgm:prSet/>
      <dgm:spPr/>
      <dgm:t>
        <a:bodyPr/>
        <a:lstStyle/>
        <a:p>
          <a:endParaRPr lang="en-US"/>
        </a:p>
      </dgm:t>
    </dgm:pt>
    <dgm:pt modelId="{1562277F-486D-4EEE-A8FA-F88CF56A0647}" type="sibTrans" cxnId="{0852ABC4-3499-430C-970A-9BCA0E3CB2DC}">
      <dgm:prSet/>
      <dgm:spPr/>
      <dgm:t>
        <a:bodyPr/>
        <a:lstStyle/>
        <a:p>
          <a:endParaRPr lang="en-US"/>
        </a:p>
      </dgm:t>
    </dgm:pt>
    <dgm:pt modelId="{A3B813F2-E25C-4437-BFB8-C292BC7E9F71}">
      <dgm:prSet phldrT="[Text]" custT="1"/>
      <dgm:spPr/>
      <dgm:t>
        <a:bodyPr/>
        <a:lstStyle/>
        <a:p>
          <a:r>
            <a:rPr lang="en-US" sz="1100" dirty="0" smtClean="0"/>
            <a:t>ZigBee SEP 2.0</a:t>
          </a:r>
          <a:endParaRPr lang="en-US" sz="1100" dirty="0"/>
        </a:p>
      </dgm:t>
    </dgm:pt>
    <dgm:pt modelId="{BCEEBE95-F32F-4220-9DB6-5E1E5EDC9B00}" type="parTrans" cxnId="{A85A2009-F2E3-4C66-AF8B-BBB7977E2009}">
      <dgm:prSet/>
      <dgm:spPr/>
      <dgm:t>
        <a:bodyPr/>
        <a:lstStyle/>
        <a:p>
          <a:endParaRPr lang="en-US"/>
        </a:p>
      </dgm:t>
    </dgm:pt>
    <dgm:pt modelId="{31D136E9-C598-4E77-9305-6F33D6D23CF2}" type="sibTrans" cxnId="{A85A2009-F2E3-4C66-AF8B-BBB7977E2009}">
      <dgm:prSet/>
      <dgm:spPr/>
      <dgm:t>
        <a:bodyPr/>
        <a:lstStyle/>
        <a:p>
          <a:endParaRPr lang="en-US"/>
        </a:p>
      </dgm:t>
    </dgm:pt>
    <dgm:pt modelId="{4FF16587-81F0-488E-8B81-B74E50B097C0}">
      <dgm:prSet phldrT="[Text]" custT="1"/>
      <dgm:spPr/>
      <dgm:t>
        <a:bodyPr/>
        <a:lstStyle/>
        <a:p>
          <a:r>
            <a:rPr lang="en-US" sz="1100" dirty="0" smtClean="0"/>
            <a:t>EIS Alliance Use Cases</a:t>
          </a:r>
          <a:endParaRPr lang="en-US" sz="1100" dirty="0"/>
        </a:p>
      </dgm:t>
    </dgm:pt>
    <dgm:pt modelId="{D74F8837-8B5C-47C2-A16D-7B945F5AFC3C}" type="parTrans" cxnId="{15B3CBAC-69D2-44AD-ABF4-03470E5B372C}">
      <dgm:prSet/>
      <dgm:spPr/>
      <dgm:t>
        <a:bodyPr/>
        <a:lstStyle/>
        <a:p>
          <a:endParaRPr lang="en-US"/>
        </a:p>
      </dgm:t>
    </dgm:pt>
    <dgm:pt modelId="{7CA1D4CF-0D43-4DE9-9062-27E61108BE26}" type="sibTrans" cxnId="{15B3CBAC-69D2-44AD-ABF4-03470E5B372C}">
      <dgm:prSet/>
      <dgm:spPr/>
      <dgm:t>
        <a:bodyPr/>
        <a:lstStyle/>
        <a:p>
          <a:endParaRPr lang="en-US"/>
        </a:p>
      </dgm:t>
    </dgm:pt>
    <dgm:pt modelId="{161BA224-AD8F-41A0-B129-ED1D82CE8694}" type="pres">
      <dgm:prSet presAssocID="{D3BC7D10-900E-4024-938C-84F640FF6EBD}" presName="Name0" presStyleCnt="0">
        <dgm:presLayoutVars>
          <dgm:chMax/>
          <dgm:chPref val="1"/>
          <dgm:dir/>
          <dgm:animOne val="branch"/>
          <dgm:animLvl val="lvl"/>
          <dgm:resizeHandles/>
        </dgm:presLayoutVars>
      </dgm:prSet>
      <dgm:spPr/>
      <dgm:t>
        <a:bodyPr/>
        <a:lstStyle/>
        <a:p>
          <a:endParaRPr lang="en-US"/>
        </a:p>
      </dgm:t>
    </dgm:pt>
    <dgm:pt modelId="{B1D96D0E-F913-4460-827C-67A6A0D1D427}" type="pres">
      <dgm:prSet presAssocID="{F837C220-7053-4B32-AEBC-25FB7B3EC475}" presName="composite" presStyleCnt="0"/>
      <dgm:spPr/>
    </dgm:pt>
    <dgm:pt modelId="{C13BFAA5-06AC-4795-A052-DC0961422D7E}" type="pres">
      <dgm:prSet presAssocID="{F837C220-7053-4B32-AEBC-25FB7B3EC475}" presName="ParentAccent1" presStyleLbl="alignNode1" presStyleIdx="0" presStyleCnt="42"/>
      <dgm:spPr/>
    </dgm:pt>
    <dgm:pt modelId="{1FDE92DE-74FA-4532-9D5B-DD6CF2D303D8}" type="pres">
      <dgm:prSet presAssocID="{F837C220-7053-4B32-AEBC-25FB7B3EC475}" presName="ParentAccent2" presStyleLbl="alignNode1" presStyleIdx="1" presStyleCnt="42"/>
      <dgm:spPr/>
    </dgm:pt>
    <dgm:pt modelId="{DF8381E3-AE6D-4EBB-85C4-6F55020B00BE}" type="pres">
      <dgm:prSet presAssocID="{F837C220-7053-4B32-AEBC-25FB7B3EC475}" presName="ParentAccent3" presStyleLbl="alignNode1" presStyleIdx="2" presStyleCnt="42"/>
      <dgm:spPr/>
    </dgm:pt>
    <dgm:pt modelId="{53E3CD05-8CAD-4017-ADDC-35D7A2A2EBFB}" type="pres">
      <dgm:prSet presAssocID="{F837C220-7053-4B32-AEBC-25FB7B3EC475}" presName="ParentAccent4" presStyleLbl="alignNode1" presStyleIdx="3" presStyleCnt="42"/>
      <dgm:spPr/>
    </dgm:pt>
    <dgm:pt modelId="{6F24A204-C21D-408B-B012-881FFCBE9B76}" type="pres">
      <dgm:prSet presAssocID="{F837C220-7053-4B32-AEBC-25FB7B3EC475}" presName="ParentAccent5" presStyleLbl="alignNode1" presStyleIdx="4" presStyleCnt="42"/>
      <dgm:spPr/>
    </dgm:pt>
    <dgm:pt modelId="{F4AB99D1-E877-4DFB-AC62-AD4E2C84BA8C}" type="pres">
      <dgm:prSet presAssocID="{F837C220-7053-4B32-AEBC-25FB7B3EC475}" presName="ParentAccent6" presStyleLbl="alignNode1" presStyleIdx="5" presStyleCnt="42"/>
      <dgm:spPr/>
    </dgm:pt>
    <dgm:pt modelId="{FED980F2-3457-4CE1-8913-D123AE5E34D7}" type="pres">
      <dgm:prSet presAssocID="{F837C220-7053-4B32-AEBC-25FB7B3EC475}" presName="ParentAccent7" presStyleLbl="alignNode1" presStyleIdx="6" presStyleCnt="42"/>
      <dgm:spPr/>
    </dgm:pt>
    <dgm:pt modelId="{6289B7BE-1349-4CF7-8047-474947F34268}" type="pres">
      <dgm:prSet presAssocID="{F837C220-7053-4B32-AEBC-25FB7B3EC475}" presName="ParentAccent8" presStyleLbl="alignNode1" presStyleIdx="7" presStyleCnt="42"/>
      <dgm:spPr/>
    </dgm:pt>
    <dgm:pt modelId="{8F3A6C4A-792C-4DCF-860D-3EE83D78FF67}" type="pres">
      <dgm:prSet presAssocID="{F837C220-7053-4B32-AEBC-25FB7B3EC475}" presName="ParentAccent9" presStyleLbl="alignNode1" presStyleIdx="8" presStyleCnt="42"/>
      <dgm:spPr/>
    </dgm:pt>
    <dgm:pt modelId="{134D18A1-9B96-407F-8A08-E1A7C40EEF23}" type="pres">
      <dgm:prSet presAssocID="{F837C220-7053-4B32-AEBC-25FB7B3EC475}" presName="ParentAccent10" presStyleLbl="alignNode1" presStyleIdx="9" presStyleCnt="42"/>
      <dgm:spPr/>
    </dgm:pt>
    <dgm:pt modelId="{B572D24B-8514-4EA8-9FD2-C0E4BB979EFB}" type="pres">
      <dgm:prSet presAssocID="{F837C220-7053-4B32-AEBC-25FB7B3EC475}" presName="Parent" presStyleLbl="alignNode1" presStyleIdx="10" presStyleCnt="42">
        <dgm:presLayoutVars>
          <dgm:chMax val="5"/>
          <dgm:chPref val="3"/>
          <dgm:bulletEnabled val="1"/>
        </dgm:presLayoutVars>
      </dgm:prSet>
      <dgm:spPr/>
      <dgm:t>
        <a:bodyPr/>
        <a:lstStyle/>
        <a:p>
          <a:endParaRPr lang="en-US"/>
        </a:p>
      </dgm:t>
    </dgm:pt>
    <dgm:pt modelId="{FD0965E6-B84D-48E0-9BAA-6FC1A9E7E5F3}" type="pres">
      <dgm:prSet presAssocID="{171C21A4-0B9B-4D46-86AD-DB2587C3E9CC}" presName="Child1Accent1" presStyleLbl="alignNode1" presStyleIdx="11" presStyleCnt="42"/>
      <dgm:spPr/>
    </dgm:pt>
    <dgm:pt modelId="{81F7E5D2-1BCD-424B-B1F6-8E41BC680F79}" type="pres">
      <dgm:prSet presAssocID="{171C21A4-0B9B-4D46-86AD-DB2587C3E9CC}" presName="Child1Accent2" presStyleLbl="alignNode1" presStyleIdx="12" presStyleCnt="42"/>
      <dgm:spPr/>
    </dgm:pt>
    <dgm:pt modelId="{20C7372C-E090-4F56-9099-64BAC6431313}" type="pres">
      <dgm:prSet presAssocID="{171C21A4-0B9B-4D46-86AD-DB2587C3E9CC}" presName="Child1Accent3" presStyleLbl="alignNode1" presStyleIdx="13" presStyleCnt="42"/>
      <dgm:spPr/>
    </dgm:pt>
    <dgm:pt modelId="{91AB44EE-9C8D-4DDC-82C7-EA22CEC73957}" type="pres">
      <dgm:prSet presAssocID="{171C21A4-0B9B-4D46-86AD-DB2587C3E9CC}" presName="Child1Accent4" presStyleLbl="alignNode1" presStyleIdx="14" presStyleCnt="42"/>
      <dgm:spPr/>
    </dgm:pt>
    <dgm:pt modelId="{58B0CE23-F06B-4A4D-9C82-7BD7D735DAAB}" type="pres">
      <dgm:prSet presAssocID="{171C21A4-0B9B-4D46-86AD-DB2587C3E9CC}" presName="Child1Accent5" presStyleLbl="alignNode1" presStyleIdx="15" presStyleCnt="42"/>
      <dgm:spPr/>
    </dgm:pt>
    <dgm:pt modelId="{602E615D-7E39-4FBD-9A81-12A0D6D9456A}" type="pres">
      <dgm:prSet presAssocID="{171C21A4-0B9B-4D46-86AD-DB2587C3E9CC}" presName="Child1Accent6" presStyleLbl="alignNode1" presStyleIdx="16" presStyleCnt="42"/>
      <dgm:spPr/>
    </dgm:pt>
    <dgm:pt modelId="{A0AB732A-0A40-4B4B-8ABE-8AFB3980DAA7}" type="pres">
      <dgm:prSet presAssocID="{171C21A4-0B9B-4D46-86AD-DB2587C3E9CC}" presName="Child1Accent7" presStyleLbl="alignNode1" presStyleIdx="17" presStyleCnt="42"/>
      <dgm:spPr/>
    </dgm:pt>
    <dgm:pt modelId="{C4EECC65-0B79-445A-BB1F-1E67FE07FB7E}" type="pres">
      <dgm:prSet presAssocID="{171C21A4-0B9B-4D46-86AD-DB2587C3E9CC}" presName="Child1Accent8" presStyleLbl="alignNode1" presStyleIdx="18" presStyleCnt="42"/>
      <dgm:spPr/>
    </dgm:pt>
    <dgm:pt modelId="{05343DF6-9F12-4956-B09B-895D849964F5}" type="pres">
      <dgm:prSet presAssocID="{171C21A4-0B9B-4D46-86AD-DB2587C3E9CC}" presName="Child1Accent9" presStyleLbl="alignNode1" presStyleIdx="19" presStyleCnt="42"/>
      <dgm:spPr/>
    </dgm:pt>
    <dgm:pt modelId="{07FC5A6D-26AC-4BFE-AFF3-56745E65F88B}" type="pres">
      <dgm:prSet presAssocID="{171C21A4-0B9B-4D46-86AD-DB2587C3E9CC}" presName="Child1" presStyleLbl="revTx" presStyleIdx="0" presStyleCnt="4">
        <dgm:presLayoutVars>
          <dgm:chMax/>
          <dgm:chPref val="0"/>
          <dgm:bulletEnabled val="1"/>
        </dgm:presLayoutVars>
      </dgm:prSet>
      <dgm:spPr/>
      <dgm:t>
        <a:bodyPr/>
        <a:lstStyle/>
        <a:p>
          <a:endParaRPr lang="en-US"/>
        </a:p>
      </dgm:t>
    </dgm:pt>
    <dgm:pt modelId="{43BC15F2-99EE-4CD0-BAEC-82C7016BD4F6}" type="pres">
      <dgm:prSet presAssocID="{A3B813F2-E25C-4437-BFB8-C292BC7E9F71}" presName="Child2Accent1" presStyleLbl="alignNode1" presStyleIdx="20" presStyleCnt="42"/>
      <dgm:spPr/>
    </dgm:pt>
    <dgm:pt modelId="{32C126A3-C167-4F29-AA4E-4EE2654CFAF2}" type="pres">
      <dgm:prSet presAssocID="{A3B813F2-E25C-4437-BFB8-C292BC7E9F71}" presName="Child2Accent2" presStyleLbl="alignNode1" presStyleIdx="21" presStyleCnt="42"/>
      <dgm:spPr/>
    </dgm:pt>
    <dgm:pt modelId="{BC3B52D0-F72C-47D4-8680-2261663F4158}" type="pres">
      <dgm:prSet presAssocID="{A3B813F2-E25C-4437-BFB8-C292BC7E9F71}" presName="Child2Accent3" presStyleLbl="alignNode1" presStyleIdx="22" presStyleCnt="42"/>
      <dgm:spPr/>
    </dgm:pt>
    <dgm:pt modelId="{8CE1E05B-E40E-40D7-BAB6-087370488B80}" type="pres">
      <dgm:prSet presAssocID="{A3B813F2-E25C-4437-BFB8-C292BC7E9F71}" presName="Child2Accent4" presStyleLbl="alignNode1" presStyleIdx="23" presStyleCnt="42"/>
      <dgm:spPr/>
    </dgm:pt>
    <dgm:pt modelId="{5504576E-135E-4A65-BEAC-C143D905EB64}" type="pres">
      <dgm:prSet presAssocID="{A3B813F2-E25C-4437-BFB8-C292BC7E9F71}" presName="Child2Accent5" presStyleLbl="alignNode1" presStyleIdx="24" presStyleCnt="42"/>
      <dgm:spPr/>
    </dgm:pt>
    <dgm:pt modelId="{A35344A2-ADEB-479B-90C5-862E434FADAB}" type="pres">
      <dgm:prSet presAssocID="{A3B813F2-E25C-4437-BFB8-C292BC7E9F71}" presName="Child2Accent6" presStyleLbl="alignNode1" presStyleIdx="25" presStyleCnt="42"/>
      <dgm:spPr/>
    </dgm:pt>
    <dgm:pt modelId="{AACCB1AD-3B86-4A32-8975-765A79F36C87}" type="pres">
      <dgm:prSet presAssocID="{A3B813F2-E25C-4437-BFB8-C292BC7E9F71}" presName="Child2Accent7" presStyleLbl="alignNode1" presStyleIdx="26" presStyleCnt="42"/>
      <dgm:spPr/>
    </dgm:pt>
    <dgm:pt modelId="{0DC43AAC-11B9-45FD-80E6-7C0C0AE8F9FB}" type="pres">
      <dgm:prSet presAssocID="{A3B813F2-E25C-4437-BFB8-C292BC7E9F71}" presName="Child2" presStyleLbl="revTx" presStyleIdx="1" presStyleCnt="4">
        <dgm:presLayoutVars>
          <dgm:chMax/>
          <dgm:chPref val="0"/>
          <dgm:bulletEnabled val="1"/>
        </dgm:presLayoutVars>
      </dgm:prSet>
      <dgm:spPr/>
      <dgm:t>
        <a:bodyPr/>
        <a:lstStyle/>
        <a:p>
          <a:endParaRPr lang="en-US"/>
        </a:p>
      </dgm:t>
    </dgm:pt>
    <dgm:pt modelId="{706EF9B0-6B89-4B89-AB87-87A2B132DFFF}" type="pres">
      <dgm:prSet presAssocID="{EC9A921E-9A9C-429A-A554-2758E4B26FE8}" presName="Child3Accent1" presStyleLbl="alignNode1" presStyleIdx="27" presStyleCnt="42"/>
      <dgm:spPr/>
    </dgm:pt>
    <dgm:pt modelId="{44E550DD-AF31-4E47-BD59-E2C79D58AB21}" type="pres">
      <dgm:prSet presAssocID="{EC9A921E-9A9C-429A-A554-2758E4B26FE8}" presName="Child3Accent2" presStyleLbl="alignNode1" presStyleIdx="28" presStyleCnt="42"/>
      <dgm:spPr/>
    </dgm:pt>
    <dgm:pt modelId="{6A25F2CE-0FA8-47DA-8F04-BA5F115A2F51}" type="pres">
      <dgm:prSet presAssocID="{EC9A921E-9A9C-429A-A554-2758E4B26FE8}" presName="Child3Accent3" presStyleLbl="alignNode1" presStyleIdx="29" presStyleCnt="42"/>
      <dgm:spPr/>
    </dgm:pt>
    <dgm:pt modelId="{EAB9A378-E405-418E-8869-845B0A7B5F94}" type="pres">
      <dgm:prSet presAssocID="{EC9A921E-9A9C-429A-A554-2758E4B26FE8}" presName="Child3Accent4" presStyleLbl="alignNode1" presStyleIdx="30" presStyleCnt="42"/>
      <dgm:spPr/>
    </dgm:pt>
    <dgm:pt modelId="{A44B8CC0-0722-48C6-B7F4-33FDC02BF28D}" type="pres">
      <dgm:prSet presAssocID="{EC9A921E-9A9C-429A-A554-2758E4B26FE8}" presName="Child3Accent5" presStyleLbl="alignNode1" presStyleIdx="31" presStyleCnt="42"/>
      <dgm:spPr/>
    </dgm:pt>
    <dgm:pt modelId="{318E16F8-0749-4342-BAF7-BC2EA72A34C3}" type="pres">
      <dgm:prSet presAssocID="{EC9A921E-9A9C-429A-A554-2758E4B26FE8}" presName="Child3Accent6" presStyleLbl="alignNode1" presStyleIdx="32" presStyleCnt="42"/>
      <dgm:spPr/>
    </dgm:pt>
    <dgm:pt modelId="{0857CA13-FB9E-4689-A798-D88AD0103DE0}" type="pres">
      <dgm:prSet presAssocID="{EC9A921E-9A9C-429A-A554-2758E4B26FE8}" presName="Child3Accent7" presStyleLbl="alignNode1" presStyleIdx="33" presStyleCnt="42"/>
      <dgm:spPr/>
    </dgm:pt>
    <dgm:pt modelId="{D3465E33-05F4-41A5-90DE-E37A6C8319A3}" type="pres">
      <dgm:prSet presAssocID="{EC9A921E-9A9C-429A-A554-2758E4B26FE8}" presName="Child3" presStyleLbl="revTx" presStyleIdx="2" presStyleCnt="4">
        <dgm:presLayoutVars>
          <dgm:chMax/>
          <dgm:chPref val="0"/>
          <dgm:bulletEnabled val="1"/>
        </dgm:presLayoutVars>
      </dgm:prSet>
      <dgm:spPr/>
      <dgm:t>
        <a:bodyPr/>
        <a:lstStyle/>
        <a:p>
          <a:endParaRPr lang="en-US"/>
        </a:p>
      </dgm:t>
    </dgm:pt>
    <dgm:pt modelId="{BEC21AEB-FFB9-4A5B-9118-5B4146764596}" type="pres">
      <dgm:prSet presAssocID="{4FF16587-81F0-488E-8B81-B74E50B097C0}" presName="Child4Accent1" presStyleLbl="alignNode1" presStyleIdx="34" presStyleCnt="42"/>
      <dgm:spPr/>
    </dgm:pt>
    <dgm:pt modelId="{F1D10BA8-87D7-47DA-A4AE-328ADD6D565A}" type="pres">
      <dgm:prSet presAssocID="{4FF16587-81F0-488E-8B81-B74E50B097C0}" presName="Child4Accent2" presStyleLbl="alignNode1" presStyleIdx="35" presStyleCnt="42"/>
      <dgm:spPr/>
    </dgm:pt>
    <dgm:pt modelId="{C4AD06D5-034B-4B7C-B4C4-A75D4E825572}" type="pres">
      <dgm:prSet presAssocID="{4FF16587-81F0-488E-8B81-B74E50B097C0}" presName="Child4Accent3" presStyleLbl="alignNode1" presStyleIdx="36" presStyleCnt="42"/>
      <dgm:spPr/>
    </dgm:pt>
    <dgm:pt modelId="{CFC4D61C-127F-4552-90BA-21EAD401461A}" type="pres">
      <dgm:prSet presAssocID="{4FF16587-81F0-488E-8B81-B74E50B097C0}" presName="Child4Accent4" presStyleLbl="alignNode1" presStyleIdx="37" presStyleCnt="42"/>
      <dgm:spPr/>
    </dgm:pt>
    <dgm:pt modelId="{18FB21A4-EF95-4B1D-ACC8-B46EC427CB6D}" type="pres">
      <dgm:prSet presAssocID="{4FF16587-81F0-488E-8B81-B74E50B097C0}" presName="Child4Accent5" presStyleLbl="alignNode1" presStyleIdx="38" presStyleCnt="42"/>
      <dgm:spPr/>
    </dgm:pt>
    <dgm:pt modelId="{D250D4B3-988F-463B-9A69-053E6A412DF2}" type="pres">
      <dgm:prSet presAssocID="{4FF16587-81F0-488E-8B81-B74E50B097C0}" presName="Child4Accent6" presStyleLbl="alignNode1" presStyleIdx="39" presStyleCnt="42"/>
      <dgm:spPr/>
    </dgm:pt>
    <dgm:pt modelId="{805CB1FF-40B1-4010-A33E-FFAD5E9D67D1}" type="pres">
      <dgm:prSet presAssocID="{4FF16587-81F0-488E-8B81-B74E50B097C0}" presName="Child4Accent7" presStyleLbl="alignNode1" presStyleIdx="40" presStyleCnt="42"/>
      <dgm:spPr/>
    </dgm:pt>
    <dgm:pt modelId="{B7753FB2-F20B-4983-AB28-6EA63BBEB205}" type="pres">
      <dgm:prSet presAssocID="{4FF16587-81F0-488E-8B81-B74E50B097C0}" presName="Child4Accent8" presStyleLbl="alignNode1" presStyleIdx="41" presStyleCnt="42"/>
      <dgm:spPr/>
    </dgm:pt>
    <dgm:pt modelId="{9AB46C56-5200-468A-829B-99DF95F18015}" type="pres">
      <dgm:prSet presAssocID="{4FF16587-81F0-488E-8B81-B74E50B097C0}" presName="Child4" presStyleLbl="revTx" presStyleIdx="3" presStyleCnt="4">
        <dgm:presLayoutVars>
          <dgm:chMax/>
          <dgm:chPref val="0"/>
          <dgm:bulletEnabled val="1"/>
        </dgm:presLayoutVars>
      </dgm:prSet>
      <dgm:spPr/>
      <dgm:t>
        <a:bodyPr/>
        <a:lstStyle/>
        <a:p>
          <a:endParaRPr lang="en-US"/>
        </a:p>
      </dgm:t>
    </dgm:pt>
  </dgm:ptLst>
  <dgm:cxnLst>
    <dgm:cxn modelId="{7B808585-C899-4584-B23C-90129BB5239F}" type="presOf" srcId="{171C21A4-0B9B-4D46-86AD-DB2587C3E9CC}" destId="{07FC5A6D-26AC-4BFE-AFF3-56745E65F88B}" srcOrd="0" destOrd="0" presId="urn:microsoft.com/office/officeart/2011/layout/ConvergingText"/>
    <dgm:cxn modelId="{5D5718B2-3FFB-4CEF-9C89-E6AC1AB2447C}" type="presOf" srcId="{EC9A921E-9A9C-429A-A554-2758E4B26FE8}" destId="{D3465E33-05F4-41A5-90DE-E37A6C8319A3}" srcOrd="0" destOrd="0" presId="urn:microsoft.com/office/officeart/2011/layout/ConvergingText"/>
    <dgm:cxn modelId="{DA774FC2-9B38-4828-8D5E-6789DE228B64}" type="presOf" srcId="{A3B813F2-E25C-4437-BFB8-C292BC7E9F71}" destId="{0DC43AAC-11B9-45FD-80E6-7C0C0AE8F9FB}" srcOrd="0" destOrd="0" presId="urn:microsoft.com/office/officeart/2011/layout/ConvergingText"/>
    <dgm:cxn modelId="{C0D1FCBF-E918-44DC-945F-7A4D55C3EDBD}" type="presOf" srcId="{F837C220-7053-4B32-AEBC-25FB7B3EC475}" destId="{B572D24B-8514-4EA8-9FD2-C0E4BB979EFB}" srcOrd="0" destOrd="0" presId="urn:microsoft.com/office/officeart/2011/layout/ConvergingText"/>
    <dgm:cxn modelId="{D4D525F5-66CD-4772-B81A-6541B03E500F}" srcId="{F837C220-7053-4B32-AEBC-25FB7B3EC475}" destId="{171C21A4-0B9B-4D46-86AD-DB2587C3E9CC}" srcOrd="0" destOrd="0" parTransId="{81F86BD4-06A3-4B28-A372-E7D755EAE413}" sibTransId="{991F76AA-B673-41AC-84FE-11736AB31F8F}"/>
    <dgm:cxn modelId="{15B3CBAC-69D2-44AD-ABF4-03470E5B372C}" srcId="{F837C220-7053-4B32-AEBC-25FB7B3EC475}" destId="{4FF16587-81F0-488E-8B81-B74E50B097C0}" srcOrd="3" destOrd="0" parTransId="{D74F8837-8B5C-47C2-A16D-7B945F5AFC3C}" sibTransId="{7CA1D4CF-0D43-4DE9-9062-27E61108BE26}"/>
    <dgm:cxn modelId="{2E128F74-922E-45A8-93F4-102AC3BEDB5C}" srcId="{D3BC7D10-900E-4024-938C-84F640FF6EBD}" destId="{F837C220-7053-4B32-AEBC-25FB7B3EC475}" srcOrd="0" destOrd="0" parTransId="{E865F8BD-51AA-45E4-881D-2A97DC0B53F0}" sibTransId="{1E76A147-869B-4DE0-9CEF-3D253AA54F95}"/>
    <dgm:cxn modelId="{364C274D-D2E2-4F3A-8EC8-DA9F1A96A39A}" type="presOf" srcId="{4FF16587-81F0-488E-8B81-B74E50B097C0}" destId="{9AB46C56-5200-468A-829B-99DF95F18015}" srcOrd="0" destOrd="0" presId="urn:microsoft.com/office/officeart/2011/layout/ConvergingText"/>
    <dgm:cxn modelId="{A85A2009-F2E3-4C66-AF8B-BBB7977E2009}" srcId="{F837C220-7053-4B32-AEBC-25FB7B3EC475}" destId="{A3B813F2-E25C-4437-BFB8-C292BC7E9F71}" srcOrd="1" destOrd="0" parTransId="{BCEEBE95-F32F-4220-9DB6-5E1E5EDC9B00}" sibTransId="{31D136E9-C598-4E77-9305-6F33D6D23CF2}"/>
    <dgm:cxn modelId="{4F8D2010-8172-485C-B212-CD1A5BD8B9D8}" type="presOf" srcId="{D3BC7D10-900E-4024-938C-84F640FF6EBD}" destId="{161BA224-AD8F-41A0-B129-ED1D82CE8694}" srcOrd="0" destOrd="0" presId="urn:microsoft.com/office/officeart/2011/layout/ConvergingText"/>
    <dgm:cxn modelId="{0852ABC4-3499-430C-970A-9BCA0E3CB2DC}" srcId="{F837C220-7053-4B32-AEBC-25FB7B3EC475}" destId="{EC9A921E-9A9C-429A-A554-2758E4B26FE8}" srcOrd="2" destOrd="0" parTransId="{03A873AC-147D-472C-AD75-55D5AC93DB58}" sibTransId="{1562277F-486D-4EEE-A8FA-F88CF56A0647}"/>
    <dgm:cxn modelId="{A62A0C26-6A80-4E41-B2C6-7879CF865BA4}" type="presParOf" srcId="{161BA224-AD8F-41A0-B129-ED1D82CE8694}" destId="{B1D96D0E-F913-4460-827C-67A6A0D1D427}" srcOrd="0" destOrd="0" presId="urn:microsoft.com/office/officeart/2011/layout/ConvergingText"/>
    <dgm:cxn modelId="{E82922EB-7553-4D47-A15D-CACC10B4E026}" type="presParOf" srcId="{B1D96D0E-F913-4460-827C-67A6A0D1D427}" destId="{C13BFAA5-06AC-4795-A052-DC0961422D7E}" srcOrd="0" destOrd="0" presId="urn:microsoft.com/office/officeart/2011/layout/ConvergingText"/>
    <dgm:cxn modelId="{12B3E7FF-BD09-4A89-831D-16B89BB9AD76}" type="presParOf" srcId="{B1D96D0E-F913-4460-827C-67A6A0D1D427}" destId="{1FDE92DE-74FA-4532-9D5B-DD6CF2D303D8}" srcOrd="1" destOrd="0" presId="urn:microsoft.com/office/officeart/2011/layout/ConvergingText"/>
    <dgm:cxn modelId="{66A351D4-E5ED-4172-A1AE-097644B9A0DC}" type="presParOf" srcId="{B1D96D0E-F913-4460-827C-67A6A0D1D427}" destId="{DF8381E3-AE6D-4EBB-85C4-6F55020B00BE}" srcOrd="2" destOrd="0" presId="urn:microsoft.com/office/officeart/2011/layout/ConvergingText"/>
    <dgm:cxn modelId="{855E53A7-DC77-411B-AF40-D3FE3A8ED747}" type="presParOf" srcId="{B1D96D0E-F913-4460-827C-67A6A0D1D427}" destId="{53E3CD05-8CAD-4017-ADDC-35D7A2A2EBFB}" srcOrd="3" destOrd="0" presId="urn:microsoft.com/office/officeart/2011/layout/ConvergingText"/>
    <dgm:cxn modelId="{56F04AF0-5632-47D5-8C5C-7CA6A6C5A8A2}" type="presParOf" srcId="{B1D96D0E-F913-4460-827C-67A6A0D1D427}" destId="{6F24A204-C21D-408B-B012-881FFCBE9B76}" srcOrd="4" destOrd="0" presId="urn:microsoft.com/office/officeart/2011/layout/ConvergingText"/>
    <dgm:cxn modelId="{0D563C26-8B56-4813-B242-A4693BFD7E64}" type="presParOf" srcId="{B1D96D0E-F913-4460-827C-67A6A0D1D427}" destId="{F4AB99D1-E877-4DFB-AC62-AD4E2C84BA8C}" srcOrd="5" destOrd="0" presId="urn:microsoft.com/office/officeart/2011/layout/ConvergingText"/>
    <dgm:cxn modelId="{DB9E0B8A-304C-4842-84D8-52AFCB4C9CDD}" type="presParOf" srcId="{B1D96D0E-F913-4460-827C-67A6A0D1D427}" destId="{FED980F2-3457-4CE1-8913-D123AE5E34D7}" srcOrd="6" destOrd="0" presId="urn:microsoft.com/office/officeart/2011/layout/ConvergingText"/>
    <dgm:cxn modelId="{9B30C0DF-6E55-4C69-A52E-D0F2229EC3F5}" type="presParOf" srcId="{B1D96D0E-F913-4460-827C-67A6A0D1D427}" destId="{6289B7BE-1349-4CF7-8047-474947F34268}" srcOrd="7" destOrd="0" presId="urn:microsoft.com/office/officeart/2011/layout/ConvergingText"/>
    <dgm:cxn modelId="{7C0FFAEB-51FA-4DAB-90C4-01509F2ED1B8}" type="presParOf" srcId="{B1D96D0E-F913-4460-827C-67A6A0D1D427}" destId="{8F3A6C4A-792C-4DCF-860D-3EE83D78FF67}" srcOrd="8" destOrd="0" presId="urn:microsoft.com/office/officeart/2011/layout/ConvergingText"/>
    <dgm:cxn modelId="{4054A394-0198-4652-A24C-9B23C7FB55A7}" type="presParOf" srcId="{B1D96D0E-F913-4460-827C-67A6A0D1D427}" destId="{134D18A1-9B96-407F-8A08-E1A7C40EEF23}" srcOrd="9" destOrd="0" presId="urn:microsoft.com/office/officeart/2011/layout/ConvergingText"/>
    <dgm:cxn modelId="{55011649-7117-4A28-996F-612408EA5505}" type="presParOf" srcId="{B1D96D0E-F913-4460-827C-67A6A0D1D427}" destId="{B572D24B-8514-4EA8-9FD2-C0E4BB979EFB}" srcOrd="10" destOrd="0" presId="urn:microsoft.com/office/officeart/2011/layout/ConvergingText"/>
    <dgm:cxn modelId="{663F4C18-722D-4A9A-8244-E9C9C34BD912}" type="presParOf" srcId="{B1D96D0E-F913-4460-827C-67A6A0D1D427}" destId="{FD0965E6-B84D-48E0-9BAA-6FC1A9E7E5F3}" srcOrd="11" destOrd="0" presId="urn:microsoft.com/office/officeart/2011/layout/ConvergingText"/>
    <dgm:cxn modelId="{82C85E74-20F3-4B7C-890A-CC58E9BDC6E2}" type="presParOf" srcId="{B1D96D0E-F913-4460-827C-67A6A0D1D427}" destId="{81F7E5D2-1BCD-424B-B1F6-8E41BC680F79}" srcOrd="12" destOrd="0" presId="urn:microsoft.com/office/officeart/2011/layout/ConvergingText"/>
    <dgm:cxn modelId="{B84B8D12-6865-44BC-A563-3C8AC7D3C4B6}" type="presParOf" srcId="{B1D96D0E-F913-4460-827C-67A6A0D1D427}" destId="{20C7372C-E090-4F56-9099-64BAC6431313}" srcOrd="13" destOrd="0" presId="urn:microsoft.com/office/officeart/2011/layout/ConvergingText"/>
    <dgm:cxn modelId="{33820E77-B5B2-4754-8AFF-D33CFF6DE048}" type="presParOf" srcId="{B1D96D0E-F913-4460-827C-67A6A0D1D427}" destId="{91AB44EE-9C8D-4DDC-82C7-EA22CEC73957}" srcOrd="14" destOrd="0" presId="urn:microsoft.com/office/officeart/2011/layout/ConvergingText"/>
    <dgm:cxn modelId="{F611013B-8889-4717-BB70-F7CE1D661A83}" type="presParOf" srcId="{B1D96D0E-F913-4460-827C-67A6A0D1D427}" destId="{58B0CE23-F06B-4A4D-9C82-7BD7D735DAAB}" srcOrd="15" destOrd="0" presId="urn:microsoft.com/office/officeart/2011/layout/ConvergingText"/>
    <dgm:cxn modelId="{52A9D114-F3C2-4B50-8AAE-1F7E66CF019D}" type="presParOf" srcId="{B1D96D0E-F913-4460-827C-67A6A0D1D427}" destId="{602E615D-7E39-4FBD-9A81-12A0D6D9456A}" srcOrd="16" destOrd="0" presId="urn:microsoft.com/office/officeart/2011/layout/ConvergingText"/>
    <dgm:cxn modelId="{6B2B12AC-8C69-4676-8470-6E0F51F707A6}" type="presParOf" srcId="{B1D96D0E-F913-4460-827C-67A6A0D1D427}" destId="{A0AB732A-0A40-4B4B-8ABE-8AFB3980DAA7}" srcOrd="17" destOrd="0" presId="urn:microsoft.com/office/officeart/2011/layout/ConvergingText"/>
    <dgm:cxn modelId="{14C505E0-41E9-4F1E-9AC9-E82277F22AF3}" type="presParOf" srcId="{B1D96D0E-F913-4460-827C-67A6A0D1D427}" destId="{C4EECC65-0B79-445A-BB1F-1E67FE07FB7E}" srcOrd="18" destOrd="0" presId="urn:microsoft.com/office/officeart/2011/layout/ConvergingText"/>
    <dgm:cxn modelId="{25674ED9-563D-4954-BF92-B685D5E83501}" type="presParOf" srcId="{B1D96D0E-F913-4460-827C-67A6A0D1D427}" destId="{05343DF6-9F12-4956-B09B-895D849964F5}" srcOrd="19" destOrd="0" presId="urn:microsoft.com/office/officeart/2011/layout/ConvergingText"/>
    <dgm:cxn modelId="{02DEA9C6-1413-4383-A23B-82C598408372}" type="presParOf" srcId="{B1D96D0E-F913-4460-827C-67A6A0D1D427}" destId="{07FC5A6D-26AC-4BFE-AFF3-56745E65F88B}" srcOrd="20" destOrd="0" presId="urn:microsoft.com/office/officeart/2011/layout/ConvergingText"/>
    <dgm:cxn modelId="{6D5932C2-A424-40C1-B83E-8E53C50D2068}" type="presParOf" srcId="{B1D96D0E-F913-4460-827C-67A6A0D1D427}" destId="{43BC15F2-99EE-4CD0-BAEC-82C7016BD4F6}" srcOrd="21" destOrd="0" presId="urn:microsoft.com/office/officeart/2011/layout/ConvergingText"/>
    <dgm:cxn modelId="{9EB061C9-6925-4D36-BE6A-FC8A043B8386}" type="presParOf" srcId="{B1D96D0E-F913-4460-827C-67A6A0D1D427}" destId="{32C126A3-C167-4F29-AA4E-4EE2654CFAF2}" srcOrd="22" destOrd="0" presId="urn:microsoft.com/office/officeart/2011/layout/ConvergingText"/>
    <dgm:cxn modelId="{26236DA1-7C83-4C80-9448-7CCC142C63BA}" type="presParOf" srcId="{B1D96D0E-F913-4460-827C-67A6A0D1D427}" destId="{BC3B52D0-F72C-47D4-8680-2261663F4158}" srcOrd="23" destOrd="0" presId="urn:microsoft.com/office/officeart/2011/layout/ConvergingText"/>
    <dgm:cxn modelId="{1A5CE343-4EA2-46F2-990B-D80CF6B5F714}" type="presParOf" srcId="{B1D96D0E-F913-4460-827C-67A6A0D1D427}" destId="{8CE1E05B-E40E-40D7-BAB6-087370488B80}" srcOrd="24" destOrd="0" presId="urn:microsoft.com/office/officeart/2011/layout/ConvergingText"/>
    <dgm:cxn modelId="{772975F2-D49A-416F-A35D-A5AE14657DE0}" type="presParOf" srcId="{B1D96D0E-F913-4460-827C-67A6A0D1D427}" destId="{5504576E-135E-4A65-BEAC-C143D905EB64}" srcOrd="25" destOrd="0" presId="urn:microsoft.com/office/officeart/2011/layout/ConvergingText"/>
    <dgm:cxn modelId="{FD0B823D-A504-4ABE-9E7E-4AC607F5376F}" type="presParOf" srcId="{B1D96D0E-F913-4460-827C-67A6A0D1D427}" destId="{A35344A2-ADEB-479B-90C5-862E434FADAB}" srcOrd="26" destOrd="0" presId="urn:microsoft.com/office/officeart/2011/layout/ConvergingText"/>
    <dgm:cxn modelId="{6F49DD4C-7F68-41FF-8515-878EFA4B5934}" type="presParOf" srcId="{B1D96D0E-F913-4460-827C-67A6A0D1D427}" destId="{AACCB1AD-3B86-4A32-8975-765A79F36C87}" srcOrd="27" destOrd="0" presId="urn:microsoft.com/office/officeart/2011/layout/ConvergingText"/>
    <dgm:cxn modelId="{15F48564-8981-4324-9EFD-FAEC08102A5E}" type="presParOf" srcId="{B1D96D0E-F913-4460-827C-67A6A0D1D427}" destId="{0DC43AAC-11B9-45FD-80E6-7C0C0AE8F9FB}" srcOrd="28" destOrd="0" presId="urn:microsoft.com/office/officeart/2011/layout/ConvergingText"/>
    <dgm:cxn modelId="{54FBD74E-B46D-4878-8DAD-9A3D33D5A37B}" type="presParOf" srcId="{B1D96D0E-F913-4460-827C-67A6A0D1D427}" destId="{706EF9B0-6B89-4B89-AB87-87A2B132DFFF}" srcOrd="29" destOrd="0" presId="urn:microsoft.com/office/officeart/2011/layout/ConvergingText"/>
    <dgm:cxn modelId="{D3511FD4-7E5B-4C5C-ACDE-09BF76ABA9C7}" type="presParOf" srcId="{B1D96D0E-F913-4460-827C-67A6A0D1D427}" destId="{44E550DD-AF31-4E47-BD59-E2C79D58AB21}" srcOrd="30" destOrd="0" presId="urn:microsoft.com/office/officeart/2011/layout/ConvergingText"/>
    <dgm:cxn modelId="{5A669FA6-F795-47F0-9EC9-8C083CFF000B}" type="presParOf" srcId="{B1D96D0E-F913-4460-827C-67A6A0D1D427}" destId="{6A25F2CE-0FA8-47DA-8F04-BA5F115A2F51}" srcOrd="31" destOrd="0" presId="urn:microsoft.com/office/officeart/2011/layout/ConvergingText"/>
    <dgm:cxn modelId="{B3BAD7E3-516E-4BA9-98E9-37285B998BB7}" type="presParOf" srcId="{B1D96D0E-F913-4460-827C-67A6A0D1D427}" destId="{EAB9A378-E405-418E-8869-845B0A7B5F94}" srcOrd="32" destOrd="0" presId="urn:microsoft.com/office/officeart/2011/layout/ConvergingText"/>
    <dgm:cxn modelId="{AF46DBB3-B227-42EC-AD97-4CDC204CA567}" type="presParOf" srcId="{B1D96D0E-F913-4460-827C-67A6A0D1D427}" destId="{A44B8CC0-0722-48C6-B7F4-33FDC02BF28D}" srcOrd="33" destOrd="0" presId="urn:microsoft.com/office/officeart/2011/layout/ConvergingText"/>
    <dgm:cxn modelId="{5A7DCF5E-5A61-4721-8ACD-3B68232471DF}" type="presParOf" srcId="{B1D96D0E-F913-4460-827C-67A6A0D1D427}" destId="{318E16F8-0749-4342-BAF7-BC2EA72A34C3}" srcOrd="34" destOrd="0" presId="urn:microsoft.com/office/officeart/2011/layout/ConvergingText"/>
    <dgm:cxn modelId="{05BC6ADC-5174-42DC-A97A-9588557CD50A}" type="presParOf" srcId="{B1D96D0E-F913-4460-827C-67A6A0D1D427}" destId="{0857CA13-FB9E-4689-A798-D88AD0103DE0}" srcOrd="35" destOrd="0" presId="urn:microsoft.com/office/officeart/2011/layout/ConvergingText"/>
    <dgm:cxn modelId="{4328E015-8838-48F9-86F5-E8C99C4ECDD1}" type="presParOf" srcId="{B1D96D0E-F913-4460-827C-67A6A0D1D427}" destId="{D3465E33-05F4-41A5-90DE-E37A6C8319A3}" srcOrd="36" destOrd="0" presId="urn:microsoft.com/office/officeart/2011/layout/ConvergingText"/>
    <dgm:cxn modelId="{20D6D3DB-2D2C-4458-8AC7-00927D170A79}" type="presParOf" srcId="{B1D96D0E-F913-4460-827C-67A6A0D1D427}" destId="{BEC21AEB-FFB9-4A5B-9118-5B4146764596}" srcOrd="37" destOrd="0" presId="urn:microsoft.com/office/officeart/2011/layout/ConvergingText"/>
    <dgm:cxn modelId="{FFDAA96F-C743-44CA-8B98-989FBF405FE6}" type="presParOf" srcId="{B1D96D0E-F913-4460-827C-67A6A0D1D427}" destId="{F1D10BA8-87D7-47DA-A4AE-328ADD6D565A}" srcOrd="38" destOrd="0" presId="urn:microsoft.com/office/officeart/2011/layout/ConvergingText"/>
    <dgm:cxn modelId="{D6D6EF8B-CB6A-4EB0-A12F-BB0794B93C80}" type="presParOf" srcId="{B1D96D0E-F913-4460-827C-67A6A0D1D427}" destId="{C4AD06D5-034B-4B7C-B4C4-A75D4E825572}" srcOrd="39" destOrd="0" presId="urn:microsoft.com/office/officeart/2011/layout/ConvergingText"/>
    <dgm:cxn modelId="{13FE3FCE-A195-4B98-90E4-D91AE7E6FDCD}" type="presParOf" srcId="{B1D96D0E-F913-4460-827C-67A6A0D1D427}" destId="{CFC4D61C-127F-4552-90BA-21EAD401461A}" srcOrd="40" destOrd="0" presId="urn:microsoft.com/office/officeart/2011/layout/ConvergingText"/>
    <dgm:cxn modelId="{F274148F-431E-4289-A63D-50FF1B23BBEA}" type="presParOf" srcId="{B1D96D0E-F913-4460-827C-67A6A0D1D427}" destId="{18FB21A4-EF95-4B1D-ACC8-B46EC427CB6D}" srcOrd="41" destOrd="0" presId="urn:microsoft.com/office/officeart/2011/layout/ConvergingText"/>
    <dgm:cxn modelId="{6D47F579-148C-477B-93A2-0C73DBEE8C4C}" type="presParOf" srcId="{B1D96D0E-F913-4460-827C-67A6A0D1D427}" destId="{D250D4B3-988F-463B-9A69-053E6A412DF2}" srcOrd="42" destOrd="0" presId="urn:microsoft.com/office/officeart/2011/layout/ConvergingText"/>
    <dgm:cxn modelId="{3F8054C8-3C67-4383-BB8F-67C51D0CA1B2}" type="presParOf" srcId="{B1D96D0E-F913-4460-827C-67A6A0D1D427}" destId="{805CB1FF-40B1-4010-A33E-FFAD5E9D67D1}" srcOrd="43" destOrd="0" presId="urn:microsoft.com/office/officeart/2011/layout/ConvergingText"/>
    <dgm:cxn modelId="{BB1739A1-0D1C-4094-A85D-11042D5DF9EE}" type="presParOf" srcId="{B1D96D0E-F913-4460-827C-67A6A0D1D427}" destId="{B7753FB2-F20B-4983-AB28-6EA63BBEB205}" srcOrd="44" destOrd="0" presId="urn:microsoft.com/office/officeart/2011/layout/ConvergingText"/>
    <dgm:cxn modelId="{4B7EE33C-094C-48B1-9D61-46C5118662B1}" type="presParOf" srcId="{B1D96D0E-F913-4460-827C-67A6A0D1D427}" destId="{9AB46C56-5200-468A-829B-99DF95F18015}" srcOrd="45" destOrd="0" presId="urn:microsoft.com/office/officeart/2011/layout/ConvergingTex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51A389-1F95-4A28-9643-0A0E99023BAF}"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D458223C-113D-414C-9EE7-FA8B9F3B6B03}">
      <dgm:prSet phldrT="[Text]"/>
      <dgm:spPr/>
      <dgm:t>
        <a:bodyPr/>
        <a:lstStyle/>
        <a:p>
          <a:r>
            <a:rPr lang="en-US" dirty="0" smtClean="0"/>
            <a:t>3</a:t>
          </a:r>
          <a:r>
            <a:rPr lang="en-US" baseline="30000" dirty="0" smtClean="0"/>
            <a:t>rd</a:t>
          </a:r>
          <a:r>
            <a:rPr lang="en-US" dirty="0" smtClean="0"/>
            <a:t> Pty Access</a:t>
          </a:r>
          <a:endParaRPr lang="en-US" dirty="0"/>
        </a:p>
      </dgm:t>
    </dgm:pt>
    <dgm:pt modelId="{900132AC-DB16-4D85-AECB-2BC4ABB939F7}" type="parTrans" cxnId="{0F6962BD-7C5F-478C-B71B-7F6A2519A883}">
      <dgm:prSet/>
      <dgm:spPr/>
      <dgm:t>
        <a:bodyPr/>
        <a:lstStyle/>
        <a:p>
          <a:endParaRPr lang="en-US"/>
        </a:p>
      </dgm:t>
    </dgm:pt>
    <dgm:pt modelId="{4CC89100-3768-4FE4-BB56-151922A44D85}" type="sibTrans" cxnId="{0F6962BD-7C5F-478C-B71B-7F6A2519A883}">
      <dgm:prSet/>
      <dgm:spPr/>
      <dgm:t>
        <a:bodyPr/>
        <a:lstStyle/>
        <a:p>
          <a:endParaRPr lang="en-US"/>
        </a:p>
      </dgm:t>
    </dgm:pt>
    <dgm:pt modelId="{4833DF74-AFE0-4559-89CA-8067D0BA7ADA}">
      <dgm:prSet phldrT="[Text]" custT="1"/>
      <dgm:spPr/>
      <dgm:t>
        <a:bodyPr/>
        <a:lstStyle/>
        <a:p>
          <a:r>
            <a:rPr lang="en-US" sz="1100" dirty="0" smtClean="0"/>
            <a:t>NAESB REQ18/WEQ19 PAP10</a:t>
          </a:r>
          <a:endParaRPr lang="en-US" sz="1100" dirty="0"/>
        </a:p>
      </dgm:t>
    </dgm:pt>
    <dgm:pt modelId="{7A7D80D0-41EE-48EF-A5FB-9F302B03C21A}" type="parTrans" cxnId="{27A8F9E8-E657-42E0-9954-9F8A6A520D95}">
      <dgm:prSet/>
      <dgm:spPr/>
      <dgm:t>
        <a:bodyPr/>
        <a:lstStyle/>
        <a:p>
          <a:endParaRPr lang="en-US"/>
        </a:p>
      </dgm:t>
    </dgm:pt>
    <dgm:pt modelId="{E3AC5844-BA4D-4581-881A-61DC57CAC057}" type="sibTrans" cxnId="{27A8F9E8-E657-42E0-9954-9F8A6A520D95}">
      <dgm:prSet/>
      <dgm:spPr/>
      <dgm:t>
        <a:bodyPr/>
        <a:lstStyle/>
        <a:p>
          <a:endParaRPr lang="en-US"/>
        </a:p>
      </dgm:t>
    </dgm:pt>
    <dgm:pt modelId="{72A96C7F-C507-46BB-A8BD-DDFA1618410E}">
      <dgm:prSet phldrT="[Text]" custT="1"/>
      <dgm:spPr/>
      <dgm:t>
        <a:bodyPr/>
        <a:lstStyle/>
        <a:p>
          <a:r>
            <a:rPr lang="en-US" sz="1100" dirty="0" smtClean="0"/>
            <a:t>OpenADE Use Cases and Requirements</a:t>
          </a:r>
          <a:endParaRPr lang="en-US" sz="1100" dirty="0"/>
        </a:p>
      </dgm:t>
    </dgm:pt>
    <dgm:pt modelId="{D8FDD073-54F5-47E3-9728-FC9342F9A0B1}" type="parTrans" cxnId="{56DA38CC-495E-45C2-9F8C-20B67ABA2A1D}">
      <dgm:prSet/>
      <dgm:spPr/>
      <dgm:t>
        <a:bodyPr/>
        <a:lstStyle/>
        <a:p>
          <a:endParaRPr lang="en-US"/>
        </a:p>
      </dgm:t>
    </dgm:pt>
    <dgm:pt modelId="{6C3F966E-2E82-4D93-BF5D-C93C81EAD1CD}" type="sibTrans" cxnId="{56DA38CC-495E-45C2-9F8C-20B67ABA2A1D}">
      <dgm:prSet/>
      <dgm:spPr/>
      <dgm:t>
        <a:bodyPr/>
        <a:lstStyle/>
        <a:p>
          <a:endParaRPr lang="en-US"/>
        </a:p>
      </dgm:t>
    </dgm:pt>
    <dgm:pt modelId="{AEF679C2-5FE5-4062-802B-301651683E81}">
      <dgm:prSet phldrT="[Text]" custT="1"/>
      <dgm:spPr/>
      <dgm:t>
        <a:bodyPr/>
        <a:lstStyle/>
        <a:p>
          <a:r>
            <a:rPr lang="en-US" sz="1100" dirty="0" smtClean="0"/>
            <a:t>NAESB REQ22</a:t>
          </a:r>
          <a:endParaRPr lang="en-US" sz="1100" dirty="0"/>
        </a:p>
      </dgm:t>
    </dgm:pt>
    <dgm:pt modelId="{217AB0E7-F981-4325-9E06-338E8260FCB9}" type="parTrans" cxnId="{864E3FB1-BDF1-4B03-901B-408421870147}">
      <dgm:prSet/>
      <dgm:spPr/>
      <dgm:t>
        <a:bodyPr/>
        <a:lstStyle/>
        <a:p>
          <a:endParaRPr lang="en-US"/>
        </a:p>
      </dgm:t>
    </dgm:pt>
    <dgm:pt modelId="{FB029279-F93E-437C-8397-0343435C27CF}" type="sibTrans" cxnId="{864E3FB1-BDF1-4B03-901B-408421870147}">
      <dgm:prSet/>
      <dgm:spPr/>
      <dgm:t>
        <a:bodyPr/>
        <a:lstStyle/>
        <a:p>
          <a:endParaRPr lang="en-US"/>
        </a:p>
      </dgm:t>
    </dgm:pt>
    <dgm:pt modelId="{DA6D0396-9398-467B-AEE4-FA705A0F542A}" type="pres">
      <dgm:prSet presAssocID="{0351A389-1F95-4A28-9643-0A0E99023BAF}" presName="Name0" presStyleCnt="0">
        <dgm:presLayoutVars>
          <dgm:chMax/>
          <dgm:chPref val="1"/>
          <dgm:dir/>
          <dgm:animOne val="branch"/>
          <dgm:animLvl val="lvl"/>
          <dgm:resizeHandles/>
        </dgm:presLayoutVars>
      </dgm:prSet>
      <dgm:spPr/>
      <dgm:t>
        <a:bodyPr/>
        <a:lstStyle/>
        <a:p>
          <a:endParaRPr lang="en-US"/>
        </a:p>
      </dgm:t>
    </dgm:pt>
    <dgm:pt modelId="{68ED3076-1E83-4D37-BA52-B16673D80D8F}" type="pres">
      <dgm:prSet presAssocID="{D458223C-113D-414C-9EE7-FA8B9F3B6B03}" presName="composite" presStyleCnt="0"/>
      <dgm:spPr/>
    </dgm:pt>
    <dgm:pt modelId="{831622A6-6D9A-4CCE-9D22-12B071274A49}" type="pres">
      <dgm:prSet presAssocID="{D458223C-113D-414C-9EE7-FA8B9F3B6B03}" presName="ParentAccent1" presStyleLbl="alignNode1" presStyleIdx="0" presStyleCnt="34"/>
      <dgm:spPr/>
    </dgm:pt>
    <dgm:pt modelId="{6AC736B3-2823-42F7-8E67-177F5BD991C4}" type="pres">
      <dgm:prSet presAssocID="{D458223C-113D-414C-9EE7-FA8B9F3B6B03}" presName="ParentAccent2" presStyleLbl="alignNode1" presStyleIdx="1" presStyleCnt="34"/>
      <dgm:spPr/>
    </dgm:pt>
    <dgm:pt modelId="{FD7571D0-B9B9-46A4-9EA0-4FFCDA2CF6A9}" type="pres">
      <dgm:prSet presAssocID="{D458223C-113D-414C-9EE7-FA8B9F3B6B03}" presName="ParentAccent3" presStyleLbl="alignNode1" presStyleIdx="2" presStyleCnt="34"/>
      <dgm:spPr/>
    </dgm:pt>
    <dgm:pt modelId="{82911342-E154-4E59-808E-0C7431601427}" type="pres">
      <dgm:prSet presAssocID="{D458223C-113D-414C-9EE7-FA8B9F3B6B03}" presName="ParentAccent4" presStyleLbl="alignNode1" presStyleIdx="3" presStyleCnt="34"/>
      <dgm:spPr/>
    </dgm:pt>
    <dgm:pt modelId="{B085CFEF-170C-49EA-8E8F-44F1696CF490}" type="pres">
      <dgm:prSet presAssocID="{D458223C-113D-414C-9EE7-FA8B9F3B6B03}" presName="ParentAccent5" presStyleLbl="alignNode1" presStyleIdx="4" presStyleCnt="34"/>
      <dgm:spPr/>
    </dgm:pt>
    <dgm:pt modelId="{D1B996DD-A381-492B-925C-BB1DDB6261D0}" type="pres">
      <dgm:prSet presAssocID="{D458223C-113D-414C-9EE7-FA8B9F3B6B03}" presName="ParentAccent6" presStyleLbl="alignNode1" presStyleIdx="5" presStyleCnt="34"/>
      <dgm:spPr/>
    </dgm:pt>
    <dgm:pt modelId="{4CC61395-4B72-41BB-9EF7-98897049D950}" type="pres">
      <dgm:prSet presAssocID="{D458223C-113D-414C-9EE7-FA8B9F3B6B03}" presName="ParentAccent7" presStyleLbl="alignNode1" presStyleIdx="6" presStyleCnt="34"/>
      <dgm:spPr/>
    </dgm:pt>
    <dgm:pt modelId="{D771A5D4-0661-4739-8E26-E84C989B106E}" type="pres">
      <dgm:prSet presAssocID="{D458223C-113D-414C-9EE7-FA8B9F3B6B03}" presName="ParentAccent8" presStyleLbl="alignNode1" presStyleIdx="7" presStyleCnt="34"/>
      <dgm:spPr/>
    </dgm:pt>
    <dgm:pt modelId="{BCE60274-B2C8-4B90-9C0B-62D8CB7732BA}" type="pres">
      <dgm:prSet presAssocID="{D458223C-113D-414C-9EE7-FA8B9F3B6B03}" presName="ParentAccent9" presStyleLbl="alignNode1" presStyleIdx="8" presStyleCnt="34"/>
      <dgm:spPr/>
    </dgm:pt>
    <dgm:pt modelId="{D0DA9745-98C4-4274-A70C-6B8523FD25B2}" type="pres">
      <dgm:prSet presAssocID="{D458223C-113D-414C-9EE7-FA8B9F3B6B03}" presName="ParentAccent10" presStyleLbl="alignNode1" presStyleIdx="9" presStyleCnt="34"/>
      <dgm:spPr/>
    </dgm:pt>
    <dgm:pt modelId="{4949F414-DFB4-44F0-8377-5AF40CF558A5}" type="pres">
      <dgm:prSet presAssocID="{D458223C-113D-414C-9EE7-FA8B9F3B6B03}" presName="Parent" presStyleLbl="alignNode1" presStyleIdx="10" presStyleCnt="34">
        <dgm:presLayoutVars>
          <dgm:chMax val="5"/>
          <dgm:chPref val="3"/>
          <dgm:bulletEnabled val="1"/>
        </dgm:presLayoutVars>
      </dgm:prSet>
      <dgm:spPr/>
      <dgm:t>
        <a:bodyPr/>
        <a:lstStyle/>
        <a:p>
          <a:endParaRPr lang="en-US"/>
        </a:p>
      </dgm:t>
    </dgm:pt>
    <dgm:pt modelId="{3154C455-AC4D-4CC8-8F10-5BAEB078C331}" type="pres">
      <dgm:prSet presAssocID="{4833DF74-AFE0-4559-89CA-8067D0BA7ADA}" presName="Child1Accent1" presStyleLbl="alignNode1" presStyleIdx="11" presStyleCnt="34"/>
      <dgm:spPr/>
    </dgm:pt>
    <dgm:pt modelId="{0CFED37A-94F4-4391-9C1A-B912C46212DF}" type="pres">
      <dgm:prSet presAssocID="{4833DF74-AFE0-4559-89CA-8067D0BA7ADA}" presName="Child1Accent2" presStyleLbl="alignNode1" presStyleIdx="12" presStyleCnt="34"/>
      <dgm:spPr/>
    </dgm:pt>
    <dgm:pt modelId="{C977F2D3-693A-429B-97BE-C5186ED26E6A}" type="pres">
      <dgm:prSet presAssocID="{4833DF74-AFE0-4559-89CA-8067D0BA7ADA}" presName="Child1Accent3" presStyleLbl="alignNode1" presStyleIdx="13" presStyleCnt="34"/>
      <dgm:spPr/>
    </dgm:pt>
    <dgm:pt modelId="{F38BA7A6-0E14-4326-A54C-F7C4AF4F0744}" type="pres">
      <dgm:prSet presAssocID="{4833DF74-AFE0-4559-89CA-8067D0BA7ADA}" presName="Child1Accent4" presStyleLbl="alignNode1" presStyleIdx="14" presStyleCnt="34"/>
      <dgm:spPr/>
    </dgm:pt>
    <dgm:pt modelId="{34994326-51B8-4EFE-B6EA-AC99BB082E5F}" type="pres">
      <dgm:prSet presAssocID="{4833DF74-AFE0-4559-89CA-8067D0BA7ADA}" presName="Child1Accent5" presStyleLbl="alignNode1" presStyleIdx="15" presStyleCnt="34"/>
      <dgm:spPr/>
    </dgm:pt>
    <dgm:pt modelId="{D1F64409-6396-4A9E-9DC7-D2C8BBC14EDD}" type="pres">
      <dgm:prSet presAssocID="{4833DF74-AFE0-4559-89CA-8067D0BA7ADA}" presName="Child1Accent6" presStyleLbl="alignNode1" presStyleIdx="16" presStyleCnt="34"/>
      <dgm:spPr/>
    </dgm:pt>
    <dgm:pt modelId="{6AD30D11-3A00-482F-BF84-0F52C9E80F2C}" type="pres">
      <dgm:prSet presAssocID="{4833DF74-AFE0-4559-89CA-8067D0BA7ADA}" presName="Child1Accent7" presStyleLbl="alignNode1" presStyleIdx="17" presStyleCnt="34"/>
      <dgm:spPr/>
    </dgm:pt>
    <dgm:pt modelId="{65D64272-CC91-45A3-8E52-E319144FF7BB}" type="pres">
      <dgm:prSet presAssocID="{4833DF74-AFE0-4559-89CA-8067D0BA7ADA}" presName="Child1Accent8" presStyleLbl="alignNode1" presStyleIdx="18" presStyleCnt="34"/>
      <dgm:spPr/>
    </dgm:pt>
    <dgm:pt modelId="{CE41E68B-3399-466E-94B8-E26D2E410069}" type="pres">
      <dgm:prSet presAssocID="{4833DF74-AFE0-4559-89CA-8067D0BA7ADA}" presName="Child1Accent9" presStyleLbl="alignNode1" presStyleIdx="19" presStyleCnt="34"/>
      <dgm:spPr/>
    </dgm:pt>
    <dgm:pt modelId="{44350AC1-7141-4F2C-AF93-743E11B1F56E}" type="pres">
      <dgm:prSet presAssocID="{4833DF74-AFE0-4559-89CA-8067D0BA7ADA}" presName="Child1" presStyleLbl="revTx" presStyleIdx="0" presStyleCnt="3" custLinFactNeighborX="18743">
        <dgm:presLayoutVars>
          <dgm:chMax/>
          <dgm:chPref val="0"/>
          <dgm:bulletEnabled val="1"/>
        </dgm:presLayoutVars>
      </dgm:prSet>
      <dgm:spPr/>
      <dgm:t>
        <a:bodyPr/>
        <a:lstStyle/>
        <a:p>
          <a:endParaRPr lang="en-US"/>
        </a:p>
      </dgm:t>
    </dgm:pt>
    <dgm:pt modelId="{408F66F2-3459-4EBF-BF24-9736BDAB6F69}" type="pres">
      <dgm:prSet presAssocID="{AEF679C2-5FE5-4062-802B-301651683E81}" presName="Child2Accent1" presStyleLbl="alignNode1" presStyleIdx="20" presStyleCnt="34"/>
      <dgm:spPr/>
    </dgm:pt>
    <dgm:pt modelId="{F11BC385-732E-403A-8A10-E87A49F652C3}" type="pres">
      <dgm:prSet presAssocID="{AEF679C2-5FE5-4062-802B-301651683E81}" presName="Child2Accent2" presStyleLbl="alignNode1" presStyleIdx="21" presStyleCnt="34"/>
      <dgm:spPr/>
    </dgm:pt>
    <dgm:pt modelId="{95C5BAC1-0F39-4C1C-920A-D3BFC80626B6}" type="pres">
      <dgm:prSet presAssocID="{AEF679C2-5FE5-4062-802B-301651683E81}" presName="Child2Accent3" presStyleLbl="alignNode1" presStyleIdx="22" presStyleCnt="34"/>
      <dgm:spPr/>
    </dgm:pt>
    <dgm:pt modelId="{45FE61C7-C848-436F-BB66-ACD76CF45D83}" type="pres">
      <dgm:prSet presAssocID="{AEF679C2-5FE5-4062-802B-301651683E81}" presName="Child2Accent4" presStyleLbl="alignNode1" presStyleIdx="23" presStyleCnt="34"/>
      <dgm:spPr/>
    </dgm:pt>
    <dgm:pt modelId="{CF0DFAD8-78E4-4A94-BDE7-E21E70FD45AC}" type="pres">
      <dgm:prSet presAssocID="{AEF679C2-5FE5-4062-802B-301651683E81}" presName="Child2Accent5" presStyleLbl="alignNode1" presStyleIdx="24" presStyleCnt="34"/>
      <dgm:spPr/>
    </dgm:pt>
    <dgm:pt modelId="{CA93DA63-99F7-4209-93F1-E927F22CA923}" type="pres">
      <dgm:prSet presAssocID="{AEF679C2-5FE5-4062-802B-301651683E81}" presName="Child2Accent6" presStyleLbl="alignNode1" presStyleIdx="25" presStyleCnt="34"/>
      <dgm:spPr/>
    </dgm:pt>
    <dgm:pt modelId="{9326D089-A284-41E0-A364-BA2B3DB944CD}" type="pres">
      <dgm:prSet presAssocID="{AEF679C2-5FE5-4062-802B-301651683E81}" presName="Child2Accent7" presStyleLbl="alignNode1" presStyleIdx="26" presStyleCnt="34"/>
      <dgm:spPr/>
    </dgm:pt>
    <dgm:pt modelId="{062C7D07-A72F-4E17-990F-094BF79446AF}" type="pres">
      <dgm:prSet presAssocID="{AEF679C2-5FE5-4062-802B-301651683E81}" presName="Child2" presStyleLbl="revTx" presStyleIdx="1" presStyleCnt="3" custLinFactNeighborX="24783">
        <dgm:presLayoutVars>
          <dgm:chMax/>
          <dgm:chPref val="0"/>
          <dgm:bulletEnabled val="1"/>
        </dgm:presLayoutVars>
      </dgm:prSet>
      <dgm:spPr/>
      <dgm:t>
        <a:bodyPr/>
        <a:lstStyle/>
        <a:p>
          <a:endParaRPr lang="en-US"/>
        </a:p>
      </dgm:t>
    </dgm:pt>
    <dgm:pt modelId="{4D3585E2-B711-4C2E-897D-074AFE23A217}" type="pres">
      <dgm:prSet presAssocID="{72A96C7F-C507-46BB-A8BD-DDFA1618410E}" presName="Child3Accent1" presStyleLbl="alignNode1" presStyleIdx="27" presStyleCnt="34"/>
      <dgm:spPr/>
    </dgm:pt>
    <dgm:pt modelId="{758E5A9E-1F23-4C66-800B-075C4D464A64}" type="pres">
      <dgm:prSet presAssocID="{72A96C7F-C507-46BB-A8BD-DDFA1618410E}" presName="Child3Accent2" presStyleLbl="alignNode1" presStyleIdx="28" presStyleCnt="34"/>
      <dgm:spPr/>
    </dgm:pt>
    <dgm:pt modelId="{E6A31F34-3C7B-4500-AEEE-AA2F48778BD5}" type="pres">
      <dgm:prSet presAssocID="{72A96C7F-C507-46BB-A8BD-DDFA1618410E}" presName="Child3Accent3" presStyleLbl="alignNode1" presStyleIdx="29" presStyleCnt="34"/>
      <dgm:spPr/>
    </dgm:pt>
    <dgm:pt modelId="{0BF57511-DDB8-4197-A785-0A1FD6AFCADB}" type="pres">
      <dgm:prSet presAssocID="{72A96C7F-C507-46BB-A8BD-DDFA1618410E}" presName="Child3Accent4" presStyleLbl="alignNode1" presStyleIdx="30" presStyleCnt="34"/>
      <dgm:spPr/>
    </dgm:pt>
    <dgm:pt modelId="{2D482C1B-3128-471C-AC9E-0476575CA5D6}" type="pres">
      <dgm:prSet presAssocID="{72A96C7F-C507-46BB-A8BD-DDFA1618410E}" presName="Child3Accent5" presStyleLbl="alignNode1" presStyleIdx="31" presStyleCnt="34"/>
      <dgm:spPr/>
    </dgm:pt>
    <dgm:pt modelId="{B8004578-5B19-493E-A63A-5DAAA9917097}" type="pres">
      <dgm:prSet presAssocID="{72A96C7F-C507-46BB-A8BD-DDFA1618410E}" presName="Child3Accent6" presStyleLbl="alignNode1" presStyleIdx="32" presStyleCnt="34"/>
      <dgm:spPr/>
    </dgm:pt>
    <dgm:pt modelId="{C0DCA31A-0659-4608-A9D5-D384E34CEEA7}" type="pres">
      <dgm:prSet presAssocID="{72A96C7F-C507-46BB-A8BD-DDFA1618410E}" presName="Child3Accent7" presStyleLbl="alignNode1" presStyleIdx="33" presStyleCnt="34"/>
      <dgm:spPr/>
    </dgm:pt>
    <dgm:pt modelId="{C82F5628-AED5-41B8-93A7-3D5AC8695DF5}" type="pres">
      <dgm:prSet presAssocID="{72A96C7F-C507-46BB-A8BD-DDFA1618410E}" presName="Child3" presStyleLbl="revTx" presStyleIdx="2" presStyleCnt="3" custLinFactNeighborX="18743">
        <dgm:presLayoutVars>
          <dgm:chMax/>
          <dgm:chPref val="0"/>
          <dgm:bulletEnabled val="1"/>
        </dgm:presLayoutVars>
      </dgm:prSet>
      <dgm:spPr/>
      <dgm:t>
        <a:bodyPr/>
        <a:lstStyle/>
        <a:p>
          <a:endParaRPr lang="en-US"/>
        </a:p>
      </dgm:t>
    </dgm:pt>
  </dgm:ptLst>
  <dgm:cxnLst>
    <dgm:cxn modelId="{2073BF28-1EC3-4559-9538-276B90D35A68}" type="presOf" srcId="{0351A389-1F95-4A28-9643-0A0E99023BAF}" destId="{DA6D0396-9398-467B-AEE4-FA705A0F542A}" srcOrd="0" destOrd="0" presId="urn:microsoft.com/office/officeart/2011/layout/ConvergingText"/>
    <dgm:cxn modelId="{0F6962BD-7C5F-478C-B71B-7F6A2519A883}" srcId="{0351A389-1F95-4A28-9643-0A0E99023BAF}" destId="{D458223C-113D-414C-9EE7-FA8B9F3B6B03}" srcOrd="0" destOrd="0" parTransId="{900132AC-DB16-4D85-AECB-2BC4ABB939F7}" sibTransId="{4CC89100-3768-4FE4-BB56-151922A44D85}"/>
    <dgm:cxn modelId="{2D14D6CE-864B-4743-BDEC-5C03723142F8}" type="presOf" srcId="{D458223C-113D-414C-9EE7-FA8B9F3B6B03}" destId="{4949F414-DFB4-44F0-8377-5AF40CF558A5}" srcOrd="0" destOrd="0" presId="urn:microsoft.com/office/officeart/2011/layout/ConvergingText"/>
    <dgm:cxn modelId="{21B6D98A-1F74-4283-AB9A-911F20B2CE72}" type="presOf" srcId="{4833DF74-AFE0-4559-89CA-8067D0BA7ADA}" destId="{44350AC1-7141-4F2C-AF93-743E11B1F56E}" srcOrd="0" destOrd="0" presId="urn:microsoft.com/office/officeart/2011/layout/ConvergingText"/>
    <dgm:cxn modelId="{56DA38CC-495E-45C2-9F8C-20B67ABA2A1D}" srcId="{D458223C-113D-414C-9EE7-FA8B9F3B6B03}" destId="{72A96C7F-C507-46BB-A8BD-DDFA1618410E}" srcOrd="2" destOrd="0" parTransId="{D8FDD073-54F5-47E3-9728-FC9342F9A0B1}" sibTransId="{6C3F966E-2E82-4D93-BF5D-C93C81EAD1CD}"/>
    <dgm:cxn modelId="{27A8F9E8-E657-42E0-9954-9F8A6A520D95}" srcId="{D458223C-113D-414C-9EE7-FA8B9F3B6B03}" destId="{4833DF74-AFE0-4559-89CA-8067D0BA7ADA}" srcOrd="0" destOrd="0" parTransId="{7A7D80D0-41EE-48EF-A5FB-9F302B03C21A}" sibTransId="{E3AC5844-BA4D-4581-881A-61DC57CAC057}"/>
    <dgm:cxn modelId="{7D5B777C-C820-4075-A97A-5E00B5B4C9A3}" type="presOf" srcId="{AEF679C2-5FE5-4062-802B-301651683E81}" destId="{062C7D07-A72F-4E17-990F-094BF79446AF}" srcOrd="0" destOrd="0" presId="urn:microsoft.com/office/officeart/2011/layout/ConvergingText"/>
    <dgm:cxn modelId="{CFD11DB6-9487-44C1-A275-435AB97144C6}" type="presOf" srcId="{72A96C7F-C507-46BB-A8BD-DDFA1618410E}" destId="{C82F5628-AED5-41B8-93A7-3D5AC8695DF5}" srcOrd="0" destOrd="0" presId="urn:microsoft.com/office/officeart/2011/layout/ConvergingText"/>
    <dgm:cxn modelId="{864E3FB1-BDF1-4B03-901B-408421870147}" srcId="{D458223C-113D-414C-9EE7-FA8B9F3B6B03}" destId="{AEF679C2-5FE5-4062-802B-301651683E81}" srcOrd="1" destOrd="0" parTransId="{217AB0E7-F981-4325-9E06-338E8260FCB9}" sibTransId="{FB029279-F93E-437C-8397-0343435C27CF}"/>
    <dgm:cxn modelId="{42C09C8C-84DF-4382-89FB-5104DCD42C64}" type="presParOf" srcId="{DA6D0396-9398-467B-AEE4-FA705A0F542A}" destId="{68ED3076-1E83-4D37-BA52-B16673D80D8F}" srcOrd="0" destOrd="0" presId="urn:microsoft.com/office/officeart/2011/layout/ConvergingText"/>
    <dgm:cxn modelId="{BA3FB48A-242C-4B04-91C2-C4DE8E858DA5}" type="presParOf" srcId="{68ED3076-1E83-4D37-BA52-B16673D80D8F}" destId="{831622A6-6D9A-4CCE-9D22-12B071274A49}" srcOrd="0" destOrd="0" presId="urn:microsoft.com/office/officeart/2011/layout/ConvergingText"/>
    <dgm:cxn modelId="{F29DC360-F019-4B4A-B9AE-DB88DCDE50B0}" type="presParOf" srcId="{68ED3076-1E83-4D37-BA52-B16673D80D8F}" destId="{6AC736B3-2823-42F7-8E67-177F5BD991C4}" srcOrd="1" destOrd="0" presId="urn:microsoft.com/office/officeart/2011/layout/ConvergingText"/>
    <dgm:cxn modelId="{12C881DD-E787-4FA3-9A70-46136D0DBE52}" type="presParOf" srcId="{68ED3076-1E83-4D37-BA52-B16673D80D8F}" destId="{FD7571D0-B9B9-46A4-9EA0-4FFCDA2CF6A9}" srcOrd="2" destOrd="0" presId="urn:microsoft.com/office/officeart/2011/layout/ConvergingText"/>
    <dgm:cxn modelId="{F2D8B04A-CA03-41B1-A22C-C73291D36AF9}" type="presParOf" srcId="{68ED3076-1E83-4D37-BA52-B16673D80D8F}" destId="{82911342-E154-4E59-808E-0C7431601427}" srcOrd="3" destOrd="0" presId="urn:microsoft.com/office/officeart/2011/layout/ConvergingText"/>
    <dgm:cxn modelId="{5A8FC71D-2706-4445-BFAC-15677E5FCAE2}" type="presParOf" srcId="{68ED3076-1E83-4D37-BA52-B16673D80D8F}" destId="{B085CFEF-170C-49EA-8E8F-44F1696CF490}" srcOrd="4" destOrd="0" presId="urn:microsoft.com/office/officeart/2011/layout/ConvergingText"/>
    <dgm:cxn modelId="{0F7DF063-D11E-4515-9F46-4AA6219365EB}" type="presParOf" srcId="{68ED3076-1E83-4D37-BA52-B16673D80D8F}" destId="{D1B996DD-A381-492B-925C-BB1DDB6261D0}" srcOrd="5" destOrd="0" presId="urn:microsoft.com/office/officeart/2011/layout/ConvergingText"/>
    <dgm:cxn modelId="{4952D2AF-526F-4C9F-BE8D-A7B20EDF94DB}" type="presParOf" srcId="{68ED3076-1E83-4D37-BA52-B16673D80D8F}" destId="{4CC61395-4B72-41BB-9EF7-98897049D950}" srcOrd="6" destOrd="0" presId="urn:microsoft.com/office/officeart/2011/layout/ConvergingText"/>
    <dgm:cxn modelId="{97BFDBE6-594B-4B70-9519-1233669917D7}" type="presParOf" srcId="{68ED3076-1E83-4D37-BA52-B16673D80D8F}" destId="{D771A5D4-0661-4739-8E26-E84C989B106E}" srcOrd="7" destOrd="0" presId="urn:microsoft.com/office/officeart/2011/layout/ConvergingText"/>
    <dgm:cxn modelId="{82C78BE6-CE8E-4C31-B67B-3A1F4EC60247}" type="presParOf" srcId="{68ED3076-1E83-4D37-BA52-B16673D80D8F}" destId="{BCE60274-B2C8-4B90-9C0B-62D8CB7732BA}" srcOrd="8" destOrd="0" presId="urn:microsoft.com/office/officeart/2011/layout/ConvergingText"/>
    <dgm:cxn modelId="{976E3257-14EC-40F2-A2CE-138E09871B96}" type="presParOf" srcId="{68ED3076-1E83-4D37-BA52-B16673D80D8F}" destId="{D0DA9745-98C4-4274-A70C-6B8523FD25B2}" srcOrd="9" destOrd="0" presId="urn:microsoft.com/office/officeart/2011/layout/ConvergingText"/>
    <dgm:cxn modelId="{810E45FE-8B27-4F1A-9293-830C9B911A1D}" type="presParOf" srcId="{68ED3076-1E83-4D37-BA52-B16673D80D8F}" destId="{4949F414-DFB4-44F0-8377-5AF40CF558A5}" srcOrd="10" destOrd="0" presId="urn:microsoft.com/office/officeart/2011/layout/ConvergingText"/>
    <dgm:cxn modelId="{E04CF41B-6532-4291-BA04-6D2B3EE422AA}" type="presParOf" srcId="{68ED3076-1E83-4D37-BA52-B16673D80D8F}" destId="{3154C455-AC4D-4CC8-8F10-5BAEB078C331}" srcOrd="11" destOrd="0" presId="urn:microsoft.com/office/officeart/2011/layout/ConvergingText"/>
    <dgm:cxn modelId="{4E0511BA-D6C8-46F9-A707-5AC4A4F8691E}" type="presParOf" srcId="{68ED3076-1E83-4D37-BA52-B16673D80D8F}" destId="{0CFED37A-94F4-4391-9C1A-B912C46212DF}" srcOrd="12" destOrd="0" presId="urn:microsoft.com/office/officeart/2011/layout/ConvergingText"/>
    <dgm:cxn modelId="{956B4DDA-F6BA-419B-9273-581B760C4A61}" type="presParOf" srcId="{68ED3076-1E83-4D37-BA52-B16673D80D8F}" destId="{C977F2D3-693A-429B-97BE-C5186ED26E6A}" srcOrd="13" destOrd="0" presId="urn:microsoft.com/office/officeart/2011/layout/ConvergingText"/>
    <dgm:cxn modelId="{498E3BBF-2E6A-4C08-B595-48E30558EE6A}" type="presParOf" srcId="{68ED3076-1E83-4D37-BA52-B16673D80D8F}" destId="{F38BA7A6-0E14-4326-A54C-F7C4AF4F0744}" srcOrd="14" destOrd="0" presId="urn:microsoft.com/office/officeart/2011/layout/ConvergingText"/>
    <dgm:cxn modelId="{0F73281B-4C87-4E1A-B981-60AE78905F30}" type="presParOf" srcId="{68ED3076-1E83-4D37-BA52-B16673D80D8F}" destId="{34994326-51B8-4EFE-B6EA-AC99BB082E5F}" srcOrd="15" destOrd="0" presId="urn:microsoft.com/office/officeart/2011/layout/ConvergingText"/>
    <dgm:cxn modelId="{9F79BBD1-04C0-43E9-A32F-956720ECE7DC}" type="presParOf" srcId="{68ED3076-1E83-4D37-BA52-B16673D80D8F}" destId="{D1F64409-6396-4A9E-9DC7-D2C8BBC14EDD}" srcOrd="16" destOrd="0" presId="urn:microsoft.com/office/officeart/2011/layout/ConvergingText"/>
    <dgm:cxn modelId="{08CDCC88-B721-49A9-B4C7-BFB7CBB9F3B8}" type="presParOf" srcId="{68ED3076-1E83-4D37-BA52-B16673D80D8F}" destId="{6AD30D11-3A00-482F-BF84-0F52C9E80F2C}" srcOrd="17" destOrd="0" presId="urn:microsoft.com/office/officeart/2011/layout/ConvergingText"/>
    <dgm:cxn modelId="{DE05F70A-CBD5-40A8-BFDA-0E85DC7410D7}" type="presParOf" srcId="{68ED3076-1E83-4D37-BA52-B16673D80D8F}" destId="{65D64272-CC91-45A3-8E52-E319144FF7BB}" srcOrd="18" destOrd="0" presId="urn:microsoft.com/office/officeart/2011/layout/ConvergingText"/>
    <dgm:cxn modelId="{4296233D-A43B-4C6C-8529-ED56146355EF}" type="presParOf" srcId="{68ED3076-1E83-4D37-BA52-B16673D80D8F}" destId="{CE41E68B-3399-466E-94B8-E26D2E410069}" srcOrd="19" destOrd="0" presId="urn:microsoft.com/office/officeart/2011/layout/ConvergingText"/>
    <dgm:cxn modelId="{C74F9E13-B90A-4A3F-992B-62F06E17DD9F}" type="presParOf" srcId="{68ED3076-1E83-4D37-BA52-B16673D80D8F}" destId="{44350AC1-7141-4F2C-AF93-743E11B1F56E}" srcOrd="20" destOrd="0" presId="urn:microsoft.com/office/officeart/2011/layout/ConvergingText"/>
    <dgm:cxn modelId="{510B7589-4A02-4BD8-BA30-8CCA78B1CA3A}" type="presParOf" srcId="{68ED3076-1E83-4D37-BA52-B16673D80D8F}" destId="{408F66F2-3459-4EBF-BF24-9736BDAB6F69}" srcOrd="21" destOrd="0" presId="urn:microsoft.com/office/officeart/2011/layout/ConvergingText"/>
    <dgm:cxn modelId="{54F6B3E0-371C-44CC-AA2C-536E56A46A0D}" type="presParOf" srcId="{68ED3076-1E83-4D37-BA52-B16673D80D8F}" destId="{F11BC385-732E-403A-8A10-E87A49F652C3}" srcOrd="22" destOrd="0" presId="urn:microsoft.com/office/officeart/2011/layout/ConvergingText"/>
    <dgm:cxn modelId="{C32A5FB0-FD1A-485B-B5C8-AC50E0C875F4}" type="presParOf" srcId="{68ED3076-1E83-4D37-BA52-B16673D80D8F}" destId="{95C5BAC1-0F39-4C1C-920A-D3BFC80626B6}" srcOrd="23" destOrd="0" presId="urn:microsoft.com/office/officeart/2011/layout/ConvergingText"/>
    <dgm:cxn modelId="{43578F5C-DB85-49C5-A24F-A60A072E7C83}" type="presParOf" srcId="{68ED3076-1E83-4D37-BA52-B16673D80D8F}" destId="{45FE61C7-C848-436F-BB66-ACD76CF45D83}" srcOrd="24" destOrd="0" presId="urn:microsoft.com/office/officeart/2011/layout/ConvergingText"/>
    <dgm:cxn modelId="{4C6FD744-D8EA-4578-90D7-D0B166BC18EB}" type="presParOf" srcId="{68ED3076-1E83-4D37-BA52-B16673D80D8F}" destId="{CF0DFAD8-78E4-4A94-BDE7-E21E70FD45AC}" srcOrd="25" destOrd="0" presId="urn:microsoft.com/office/officeart/2011/layout/ConvergingText"/>
    <dgm:cxn modelId="{A37E4A81-A9FC-4E4D-9992-C7C136F4A4E3}" type="presParOf" srcId="{68ED3076-1E83-4D37-BA52-B16673D80D8F}" destId="{CA93DA63-99F7-4209-93F1-E927F22CA923}" srcOrd="26" destOrd="0" presId="urn:microsoft.com/office/officeart/2011/layout/ConvergingText"/>
    <dgm:cxn modelId="{B5270568-99C4-4334-B125-3C9B04D1771C}" type="presParOf" srcId="{68ED3076-1E83-4D37-BA52-B16673D80D8F}" destId="{9326D089-A284-41E0-A364-BA2B3DB944CD}" srcOrd="27" destOrd="0" presId="urn:microsoft.com/office/officeart/2011/layout/ConvergingText"/>
    <dgm:cxn modelId="{8AB4319F-9663-4498-B66D-4912395C8DD0}" type="presParOf" srcId="{68ED3076-1E83-4D37-BA52-B16673D80D8F}" destId="{062C7D07-A72F-4E17-990F-094BF79446AF}" srcOrd="28" destOrd="0" presId="urn:microsoft.com/office/officeart/2011/layout/ConvergingText"/>
    <dgm:cxn modelId="{561EA255-EBCF-41C2-82E3-DBD8683F0F93}" type="presParOf" srcId="{68ED3076-1E83-4D37-BA52-B16673D80D8F}" destId="{4D3585E2-B711-4C2E-897D-074AFE23A217}" srcOrd="29" destOrd="0" presId="urn:microsoft.com/office/officeart/2011/layout/ConvergingText"/>
    <dgm:cxn modelId="{5CE0AA38-CFB7-48E1-9313-CD78EF645725}" type="presParOf" srcId="{68ED3076-1E83-4D37-BA52-B16673D80D8F}" destId="{758E5A9E-1F23-4C66-800B-075C4D464A64}" srcOrd="30" destOrd="0" presId="urn:microsoft.com/office/officeart/2011/layout/ConvergingText"/>
    <dgm:cxn modelId="{49991D2E-2D8F-4AE7-ABB3-93674411EC1F}" type="presParOf" srcId="{68ED3076-1E83-4D37-BA52-B16673D80D8F}" destId="{E6A31F34-3C7B-4500-AEEE-AA2F48778BD5}" srcOrd="31" destOrd="0" presId="urn:microsoft.com/office/officeart/2011/layout/ConvergingText"/>
    <dgm:cxn modelId="{A024ACA1-123D-4A1D-94BB-EC69ECF01F25}" type="presParOf" srcId="{68ED3076-1E83-4D37-BA52-B16673D80D8F}" destId="{0BF57511-DDB8-4197-A785-0A1FD6AFCADB}" srcOrd="32" destOrd="0" presId="urn:microsoft.com/office/officeart/2011/layout/ConvergingText"/>
    <dgm:cxn modelId="{1C888B49-A1B7-4E68-B6ED-01E9081065BF}" type="presParOf" srcId="{68ED3076-1E83-4D37-BA52-B16673D80D8F}" destId="{2D482C1B-3128-471C-AC9E-0476575CA5D6}" srcOrd="33" destOrd="0" presId="urn:microsoft.com/office/officeart/2011/layout/ConvergingText"/>
    <dgm:cxn modelId="{53BCA26D-E0A3-43D2-A0B3-5A239EE6DE0A}" type="presParOf" srcId="{68ED3076-1E83-4D37-BA52-B16673D80D8F}" destId="{B8004578-5B19-493E-A63A-5DAAA9917097}" srcOrd="34" destOrd="0" presId="urn:microsoft.com/office/officeart/2011/layout/ConvergingText"/>
    <dgm:cxn modelId="{7F91FB94-C3DC-46CF-B6BF-0618A71670B7}" type="presParOf" srcId="{68ED3076-1E83-4D37-BA52-B16673D80D8F}" destId="{C0DCA31A-0659-4608-A9D5-D384E34CEEA7}" srcOrd="35" destOrd="0" presId="urn:microsoft.com/office/officeart/2011/layout/ConvergingText"/>
    <dgm:cxn modelId="{F9CEFBF2-AEDD-4936-BDE8-D697A518054A}" type="presParOf" srcId="{68ED3076-1E83-4D37-BA52-B16673D80D8F}" destId="{C82F5628-AED5-41B8-93A7-3D5AC8695DF5}" srcOrd="36" destOrd="0" presId="urn:microsoft.com/office/officeart/2011/layout/ConvergingTex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1A389-1F95-4A28-9643-0A0E99023BAF}"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D458223C-113D-414C-9EE7-FA8B9F3B6B03}">
      <dgm:prSet phldrT="[Text]" custT="1"/>
      <dgm:spPr/>
      <dgm:t>
        <a:bodyPr/>
        <a:lstStyle/>
        <a:p>
          <a:r>
            <a:rPr lang="en-US" sz="1600" dirty="0" smtClean="0"/>
            <a:t>Inter</a:t>
          </a:r>
          <a:br>
            <a:rPr lang="en-US" sz="1600" dirty="0" smtClean="0"/>
          </a:br>
          <a:r>
            <a:rPr lang="en-US" sz="1600" dirty="0" smtClean="0"/>
            <a:t>op</a:t>
          </a:r>
          <a:endParaRPr lang="en-US" sz="1600" dirty="0"/>
        </a:p>
      </dgm:t>
    </dgm:pt>
    <dgm:pt modelId="{900132AC-DB16-4D85-AECB-2BC4ABB939F7}" type="parTrans" cxnId="{0F6962BD-7C5F-478C-B71B-7F6A2519A883}">
      <dgm:prSet/>
      <dgm:spPr/>
      <dgm:t>
        <a:bodyPr/>
        <a:lstStyle/>
        <a:p>
          <a:endParaRPr lang="en-US" sz="800"/>
        </a:p>
      </dgm:t>
    </dgm:pt>
    <dgm:pt modelId="{4CC89100-3768-4FE4-BB56-151922A44D85}" type="sibTrans" cxnId="{0F6962BD-7C5F-478C-B71B-7F6A2519A883}">
      <dgm:prSet/>
      <dgm:spPr/>
      <dgm:t>
        <a:bodyPr/>
        <a:lstStyle/>
        <a:p>
          <a:endParaRPr lang="en-US" sz="800"/>
        </a:p>
      </dgm:t>
    </dgm:pt>
    <dgm:pt modelId="{4833DF74-AFE0-4559-89CA-8067D0BA7ADA}">
      <dgm:prSet phldrT="[Text]" custT="1"/>
      <dgm:spPr/>
      <dgm:t>
        <a:bodyPr/>
        <a:lstStyle/>
        <a:p>
          <a:r>
            <a:rPr lang="en-US" sz="1100" dirty="0" smtClean="0"/>
            <a:t>NAESB REQ21</a:t>
          </a:r>
          <a:endParaRPr lang="en-US" sz="1100" dirty="0"/>
        </a:p>
      </dgm:t>
    </dgm:pt>
    <dgm:pt modelId="{7A7D80D0-41EE-48EF-A5FB-9F302B03C21A}" type="parTrans" cxnId="{27A8F9E8-E657-42E0-9954-9F8A6A520D95}">
      <dgm:prSet/>
      <dgm:spPr/>
      <dgm:t>
        <a:bodyPr/>
        <a:lstStyle/>
        <a:p>
          <a:endParaRPr lang="en-US" sz="800"/>
        </a:p>
      </dgm:t>
    </dgm:pt>
    <dgm:pt modelId="{E3AC5844-BA4D-4581-881A-61DC57CAC057}" type="sibTrans" cxnId="{27A8F9E8-E657-42E0-9954-9F8A6A520D95}">
      <dgm:prSet/>
      <dgm:spPr/>
      <dgm:t>
        <a:bodyPr/>
        <a:lstStyle/>
        <a:p>
          <a:endParaRPr lang="en-US" sz="800"/>
        </a:p>
      </dgm:t>
    </dgm:pt>
    <dgm:pt modelId="{AEF679C2-5FE5-4062-802B-301651683E81}">
      <dgm:prSet phldrT="[Text]" custT="1"/>
      <dgm:spPr/>
      <dgm:t>
        <a:bodyPr/>
        <a:lstStyle/>
        <a:p>
          <a:r>
            <a:rPr lang="en-US" sz="1100" dirty="0" smtClean="0"/>
            <a:t>SGTCC , UCAIug ITCA, </a:t>
          </a:r>
          <a:r>
            <a:rPr lang="en-US" sz="1100" dirty="0" err="1" smtClean="0"/>
            <a:t>Cerification</a:t>
          </a:r>
          <a:endParaRPr lang="en-US" sz="1100" dirty="0"/>
        </a:p>
      </dgm:t>
    </dgm:pt>
    <dgm:pt modelId="{217AB0E7-F981-4325-9E06-338E8260FCB9}" type="parTrans" cxnId="{864E3FB1-BDF1-4B03-901B-408421870147}">
      <dgm:prSet/>
      <dgm:spPr/>
      <dgm:t>
        <a:bodyPr/>
        <a:lstStyle/>
        <a:p>
          <a:endParaRPr lang="en-US" sz="800"/>
        </a:p>
      </dgm:t>
    </dgm:pt>
    <dgm:pt modelId="{FB029279-F93E-437C-8397-0343435C27CF}" type="sibTrans" cxnId="{864E3FB1-BDF1-4B03-901B-408421870147}">
      <dgm:prSet/>
      <dgm:spPr/>
      <dgm:t>
        <a:bodyPr/>
        <a:lstStyle/>
        <a:p>
          <a:endParaRPr lang="en-US" sz="800"/>
        </a:p>
      </dgm:t>
    </dgm:pt>
    <dgm:pt modelId="{AB87A4B8-B699-4F68-9B83-30CD100E57D5}">
      <dgm:prSet phldrT="[Text]" custT="1"/>
      <dgm:spPr/>
      <dgm:t>
        <a:bodyPr/>
        <a:lstStyle/>
        <a:p>
          <a:r>
            <a:rPr lang="en-US" sz="1100" dirty="0" smtClean="0"/>
            <a:t>CSWG Cyber Security, REQ22</a:t>
          </a:r>
          <a:endParaRPr lang="en-US" sz="1100" dirty="0"/>
        </a:p>
      </dgm:t>
    </dgm:pt>
    <dgm:pt modelId="{C5A46E3E-6A4F-4178-911D-CDA290821B1B}" type="parTrans" cxnId="{A50FB073-29B7-4727-9B00-1C3EC3ED43A3}">
      <dgm:prSet/>
      <dgm:spPr/>
      <dgm:t>
        <a:bodyPr/>
        <a:lstStyle/>
        <a:p>
          <a:endParaRPr lang="en-US" sz="800"/>
        </a:p>
      </dgm:t>
    </dgm:pt>
    <dgm:pt modelId="{00B55825-FA3F-4196-8BE1-19CFC6C160CF}" type="sibTrans" cxnId="{A50FB073-29B7-4727-9B00-1C3EC3ED43A3}">
      <dgm:prSet/>
      <dgm:spPr/>
      <dgm:t>
        <a:bodyPr/>
        <a:lstStyle/>
        <a:p>
          <a:endParaRPr lang="en-US" sz="800"/>
        </a:p>
      </dgm:t>
    </dgm:pt>
    <dgm:pt modelId="{08C95FB2-2334-4CAD-93BD-676442FC81AA}">
      <dgm:prSet phldrT="[Text]" custT="1"/>
      <dgm:spPr/>
      <dgm:t>
        <a:bodyPr/>
        <a:lstStyle/>
        <a:p>
          <a:r>
            <a:rPr lang="en-US" sz="1100" dirty="0" err="1" smtClean="0"/>
            <a:t>OpenESPI</a:t>
          </a:r>
          <a:r>
            <a:rPr lang="en-US" sz="1100" dirty="0" smtClean="0"/>
            <a:t> Open Source</a:t>
          </a:r>
          <a:endParaRPr lang="en-US" sz="1100" dirty="0"/>
        </a:p>
      </dgm:t>
    </dgm:pt>
    <dgm:pt modelId="{92A8144B-C225-49D1-9142-3B46B6CBD809}" type="parTrans" cxnId="{5F8FAB37-247F-49C5-8329-8255932CD71D}">
      <dgm:prSet/>
      <dgm:spPr/>
      <dgm:t>
        <a:bodyPr/>
        <a:lstStyle/>
        <a:p>
          <a:endParaRPr lang="en-US" sz="800"/>
        </a:p>
      </dgm:t>
    </dgm:pt>
    <dgm:pt modelId="{99639AB6-7CB0-47A7-A5A9-6E84615C1D72}" type="sibTrans" cxnId="{5F8FAB37-247F-49C5-8329-8255932CD71D}">
      <dgm:prSet/>
      <dgm:spPr/>
      <dgm:t>
        <a:bodyPr/>
        <a:lstStyle/>
        <a:p>
          <a:endParaRPr lang="en-US" sz="800"/>
        </a:p>
      </dgm:t>
    </dgm:pt>
    <dgm:pt modelId="{DA6D0396-9398-467B-AEE4-FA705A0F542A}" type="pres">
      <dgm:prSet presAssocID="{0351A389-1F95-4A28-9643-0A0E99023BAF}" presName="Name0" presStyleCnt="0">
        <dgm:presLayoutVars>
          <dgm:chMax/>
          <dgm:chPref val="1"/>
          <dgm:dir/>
          <dgm:animOne val="branch"/>
          <dgm:animLvl val="lvl"/>
          <dgm:resizeHandles/>
        </dgm:presLayoutVars>
      </dgm:prSet>
      <dgm:spPr/>
      <dgm:t>
        <a:bodyPr/>
        <a:lstStyle/>
        <a:p>
          <a:endParaRPr lang="en-US"/>
        </a:p>
      </dgm:t>
    </dgm:pt>
    <dgm:pt modelId="{68ED3076-1E83-4D37-BA52-B16673D80D8F}" type="pres">
      <dgm:prSet presAssocID="{D458223C-113D-414C-9EE7-FA8B9F3B6B03}" presName="composite" presStyleCnt="0"/>
      <dgm:spPr/>
    </dgm:pt>
    <dgm:pt modelId="{831622A6-6D9A-4CCE-9D22-12B071274A49}" type="pres">
      <dgm:prSet presAssocID="{D458223C-113D-414C-9EE7-FA8B9F3B6B03}" presName="ParentAccent1" presStyleLbl="alignNode1" presStyleIdx="0" presStyleCnt="42"/>
      <dgm:spPr/>
    </dgm:pt>
    <dgm:pt modelId="{6AC736B3-2823-42F7-8E67-177F5BD991C4}" type="pres">
      <dgm:prSet presAssocID="{D458223C-113D-414C-9EE7-FA8B9F3B6B03}" presName="ParentAccent2" presStyleLbl="alignNode1" presStyleIdx="1" presStyleCnt="42"/>
      <dgm:spPr/>
    </dgm:pt>
    <dgm:pt modelId="{FD7571D0-B9B9-46A4-9EA0-4FFCDA2CF6A9}" type="pres">
      <dgm:prSet presAssocID="{D458223C-113D-414C-9EE7-FA8B9F3B6B03}" presName="ParentAccent3" presStyleLbl="alignNode1" presStyleIdx="2" presStyleCnt="42"/>
      <dgm:spPr/>
    </dgm:pt>
    <dgm:pt modelId="{82911342-E154-4E59-808E-0C7431601427}" type="pres">
      <dgm:prSet presAssocID="{D458223C-113D-414C-9EE7-FA8B9F3B6B03}" presName="ParentAccent4" presStyleLbl="alignNode1" presStyleIdx="3" presStyleCnt="42"/>
      <dgm:spPr/>
    </dgm:pt>
    <dgm:pt modelId="{B085CFEF-170C-49EA-8E8F-44F1696CF490}" type="pres">
      <dgm:prSet presAssocID="{D458223C-113D-414C-9EE7-FA8B9F3B6B03}" presName="ParentAccent5" presStyleLbl="alignNode1" presStyleIdx="4" presStyleCnt="42"/>
      <dgm:spPr/>
    </dgm:pt>
    <dgm:pt modelId="{D1B996DD-A381-492B-925C-BB1DDB6261D0}" type="pres">
      <dgm:prSet presAssocID="{D458223C-113D-414C-9EE7-FA8B9F3B6B03}" presName="ParentAccent6" presStyleLbl="alignNode1" presStyleIdx="5" presStyleCnt="42"/>
      <dgm:spPr/>
    </dgm:pt>
    <dgm:pt modelId="{4CC61395-4B72-41BB-9EF7-98897049D950}" type="pres">
      <dgm:prSet presAssocID="{D458223C-113D-414C-9EE7-FA8B9F3B6B03}" presName="ParentAccent7" presStyleLbl="alignNode1" presStyleIdx="6" presStyleCnt="42"/>
      <dgm:spPr/>
    </dgm:pt>
    <dgm:pt modelId="{D771A5D4-0661-4739-8E26-E84C989B106E}" type="pres">
      <dgm:prSet presAssocID="{D458223C-113D-414C-9EE7-FA8B9F3B6B03}" presName="ParentAccent8" presStyleLbl="alignNode1" presStyleIdx="7" presStyleCnt="42"/>
      <dgm:spPr/>
    </dgm:pt>
    <dgm:pt modelId="{BCE60274-B2C8-4B90-9C0B-62D8CB7732BA}" type="pres">
      <dgm:prSet presAssocID="{D458223C-113D-414C-9EE7-FA8B9F3B6B03}" presName="ParentAccent9" presStyleLbl="alignNode1" presStyleIdx="8" presStyleCnt="42"/>
      <dgm:spPr/>
    </dgm:pt>
    <dgm:pt modelId="{D0DA9745-98C4-4274-A70C-6B8523FD25B2}" type="pres">
      <dgm:prSet presAssocID="{D458223C-113D-414C-9EE7-FA8B9F3B6B03}" presName="ParentAccent10" presStyleLbl="alignNode1" presStyleIdx="9" presStyleCnt="42"/>
      <dgm:spPr/>
    </dgm:pt>
    <dgm:pt modelId="{4949F414-DFB4-44F0-8377-5AF40CF558A5}" type="pres">
      <dgm:prSet presAssocID="{D458223C-113D-414C-9EE7-FA8B9F3B6B03}" presName="Parent" presStyleLbl="alignNode1" presStyleIdx="10" presStyleCnt="42">
        <dgm:presLayoutVars>
          <dgm:chMax val="5"/>
          <dgm:chPref val="3"/>
          <dgm:bulletEnabled val="1"/>
        </dgm:presLayoutVars>
      </dgm:prSet>
      <dgm:spPr/>
      <dgm:t>
        <a:bodyPr/>
        <a:lstStyle/>
        <a:p>
          <a:endParaRPr lang="en-US"/>
        </a:p>
      </dgm:t>
    </dgm:pt>
    <dgm:pt modelId="{3154C455-AC4D-4CC8-8F10-5BAEB078C331}" type="pres">
      <dgm:prSet presAssocID="{4833DF74-AFE0-4559-89CA-8067D0BA7ADA}" presName="Child1Accent1" presStyleLbl="alignNode1" presStyleIdx="11" presStyleCnt="42"/>
      <dgm:spPr/>
    </dgm:pt>
    <dgm:pt modelId="{0CFED37A-94F4-4391-9C1A-B912C46212DF}" type="pres">
      <dgm:prSet presAssocID="{4833DF74-AFE0-4559-89CA-8067D0BA7ADA}" presName="Child1Accent2" presStyleLbl="alignNode1" presStyleIdx="12" presStyleCnt="42"/>
      <dgm:spPr/>
    </dgm:pt>
    <dgm:pt modelId="{C977F2D3-693A-429B-97BE-C5186ED26E6A}" type="pres">
      <dgm:prSet presAssocID="{4833DF74-AFE0-4559-89CA-8067D0BA7ADA}" presName="Child1Accent3" presStyleLbl="alignNode1" presStyleIdx="13" presStyleCnt="42"/>
      <dgm:spPr/>
    </dgm:pt>
    <dgm:pt modelId="{F38BA7A6-0E14-4326-A54C-F7C4AF4F0744}" type="pres">
      <dgm:prSet presAssocID="{4833DF74-AFE0-4559-89CA-8067D0BA7ADA}" presName="Child1Accent4" presStyleLbl="alignNode1" presStyleIdx="14" presStyleCnt="42"/>
      <dgm:spPr/>
    </dgm:pt>
    <dgm:pt modelId="{34994326-51B8-4EFE-B6EA-AC99BB082E5F}" type="pres">
      <dgm:prSet presAssocID="{4833DF74-AFE0-4559-89CA-8067D0BA7ADA}" presName="Child1Accent5" presStyleLbl="alignNode1" presStyleIdx="15" presStyleCnt="42"/>
      <dgm:spPr/>
    </dgm:pt>
    <dgm:pt modelId="{D1F64409-6396-4A9E-9DC7-D2C8BBC14EDD}" type="pres">
      <dgm:prSet presAssocID="{4833DF74-AFE0-4559-89CA-8067D0BA7ADA}" presName="Child1Accent6" presStyleLbl="alignNode1" presStyleIdx="16" presStyleCnt="42"/>
      <dgm:spPr/>
    </dgm:pt>
    <dgm:pt modelId="{6AD30D11-3A00-482F-BF84-0F52C9E80F2C}" type="pres">
      <dgm:prSet presAssocID="{4833DF74-AFE0-4559-89CA-8067D0BA7ADA}" presName="Child1Accent7" presStyleLbl="alignNode1" presStyleIdx="17" presStyleCnt="42"/>
      <dgm:spPr/>
    </dgm:pt>
    <dgm:pt modelId="{65D64272-CC91-45A3-8E52-E319144FF7BB}" type="pres">
      <dgm:prSet presAssocID="{4833DF74-AFE0-4559-89CA-8067D0BA7ADA}" presName="Child1Accent8" presStyleLbl="alignNode1" presStyleIdx="18" presStyleCnt="42"/>
      <dgm:spPr/>
    </dgm:pt>
    <dgm:pt modelId="{CE41E68B-3399-466E-94B8-E26D2E410069}" type="pres">
      <dgm:prSet presAssocID="{4833DF74-AFE0-4559-89CA-8067D0BA7ADA}" presName="Child1Accent9" presStyleLbl="alignNode1" presStyleIdx="19" presStyleCnt="42"/>
      <dgm:spPr/>
    </dgm:pt>
    <dgm:pt modelId="{44350AC1-7141-4F2C-AF93-743E11B1F56E}" type="pres">
      <dgm:prSet presAssocID="{4833DF74-AFE0-4559-89CA-8067D0BA7ADA}" presName="Child1" presStyleLbl="revTx" presStyleIdx="0" presStyleCnt="4" custScaleX="114165" custLinFactNeighborX="11975" custLinFactNeighborY="-39049">
        <dgm:presLayoutVars>
          <dgm:chMax/>
          <dgm:chPref val="0"/>
          <dgm:bulletEnabled val="1"/>
        </dgm:presLayoutVars>
      </dgm:prSet>
      <dgm:spPr/>
      <dgm:t>
        <a:bodyPr/>
        <a:lstStyle/>
        <a:p>
          <a:endParaRPr lang="en-US"/>
        </a:p>
      </dgm:t>
    </dgm:pt>
    <dgm:pt modelId="{408F66F2-3459-4EBF-BF24-9736BDAB6F69}" type="pres">
      <dgm:prSet presAssocID="{AEF679C2-5FE5-4062-802B-301651683E81}" presName="Child2Accent1" presStyleLbl="alignNode1" presStyleIdx="20" presStyleCnt="42"/>
      <dgm:spPr/>
    </dgm:pt>
    <dgm:pt modelId="{F11BC385-732E-403A-8A10-E87A49F652C3}" type="pres">
      <dgm:prSet presAssocID="{AEF679C2-5FE5-4062-802B-301651683E81}" presName="Child2Accent2" presStyleLbl="alignNode1" presStyleIdx="21" presStyleCnt="42"/>
      <dgm:spPr/>
    </dgm:pt>
    <dgm:pt modelId="{95C5BAC1-0F39-4C1C-920A-D3BFC80626B6}" type="pres">
      <dgm:prSet presAssocID="{AEF679C2-5FE5-4062-802B-301651683E81}" presName="Child2Accent3" presStyleLbl="alignNode1" presStyleIdx="22" presStyleCnt="42"/>
      <dgm:spPr/>
    </dgm:pt>
    <dgm:pt modelId="{45FE61C7-C848-436F-BB66-ACD76CF45D83}" type="pres">
      <dgm:prSet presAssocID="{AEF679C2-5FE5-4062-802B-301651683E81}" presName="Child2Accent4" presStyleLbl="alignNode1" presStyleIdx="23" presStyleCnt="42"/>
      <dgm:spPr/>
    </dgm:pt>
    <dgm:pt modelId="{CF0DFAD8-78E4-4A94-BDE7-E21E70FD45AC}" type="pres">
      <dgm:prSet presAssocID="{AEF679C2-5FE5-4062-802B-301651683E81}" presName="Child2Accent5" presStyleLbl="alignNode1" presStyleIdx="24" presStyleCnt="42"/>
      <dgm:spPr/>
    </dgm:pt>
    <dgm:pt modelId="{CA93DA63-99F7-4209-93F1-E927F22CA923}" type="pres">
      <dgm:prSet presAssocID="{AEF679C2-5FE5-4062-802B-301651683E81}" presName="Child2Accent6" presStyleLbl="alignNode1" presStyleIdx="25" presStyleCnt="42"/>
      <dgm:spPr/>
    </dgm:pt>
    <dgm:pt modelId="{9326D089-A284-41E0-A364-BA2B3DB944CD}" type="pres">
      <dgm:prSet presAssocID="{AEF679C2-5FE5-4062-802B-301651683E81}" presName="Child2Accent7" presStyleLbl="alignNode1" presStyleIdx="26" presStyleCnt="42"/>
      <dgm:spPr/>
    </dgm:pt>
    <dgm:pt modelId="{062C7D07-A72F-4E17-990F-094BF79446AF}" type="pres">
      <dgm:prSet presAssocID="{AEF679C2-5FE5-4062-802B-301651683E81}" presName="Child2" presStyleLbl="revTx" presStyleIdx="1" presStyleCnt="4" custScaleX="124193" custLinFactNeighborX="15596" custLinFactNeighborY="-33134">
        <dgm:presLayoutVars>
          <dgm:chMax/>
          <dgm:chPref val="0"/>
          <dgm:bulletEnabled val="1"/>
        </dgm:presLayoutVars>
      </dgm:prSet>
      <dgm:spPr/>
      <dgm:t>
        <a:bodyPr/>
        <a:lstStyle/>
        <a:p>
          <a:endParaRPr lang="en-US"/>
        </a:p>
      </dgm:t>
    </dgm:pt>
    <dgm:pt modelId="{184F06B4-E8E6-4C67-B9B0-E10C18B42AA3}" type="pres">
      <dgm:prSet presAssocID="{AB87A4B8-B699-4F68-9B83-30CD100E57D5}" presName="Child3Accent1" presStyleLbl="alignNode1" presStyleIdx="27" presStyleCnt="42"/>
      <dgm:spPr/>
    </dgm:pt>
    <dgm:pt modelId="{B2F24FDD-8314-4B5A-8CA3-342F31C0C62E}" type="pres">
      <dgm:prSet presAssocID="{AB87A4B8-B699-4F68-9B83-30CD100E57D5}" presName="Child3Accent2" presStyleLbl="alignNode1" presStyleIdx="28" presStyleCnt="42"/>
      <dgm:spPr/>
    </dgm:pt>
    <dgm:pt modelId="{57858CEF-998A-4194-AE44-4C02CE998871}" type="pres">
      <dgm:prSet presAssocID="{AB87A4B8-B699-4F68-9B83-30CD100E57D5}" presName="Child3Accent3" presStyleLbl="alignNode1" presStyleIdx="29" presStyleCnt="42"/>
      <dgm:spPr/>
    </dgm:pt>
    <dgm:pt modelId="{44F70A0C-1567-4FA6-9391-B957FDE4E995}" type="pres">
      <dgm:prSet presAssocID="{AB87A4B8-B699-4F68-9B83-30CD100E57D5}" presName="Child3Accent4" presStyleLbl="alignNode1" presStyleIdx="30" presStyleCnt="42"/>
      <dgm:spPr/>
    </dgm:pt>
    <dgm:pt modelId="{F01AB6BC-C2E3-4E99-91E1-8AD60D69E2AD}" type="pres">
      <dgm:prSet presAssocID="{AB87A4B8-B699-4F68-9B83-30CD100E57D5}" presName="Child3Accent5" presStyleLbl="alignNode1" presStyleIdx="31" presStyleCnt="42"/>
      <dgm:spPr/>
    </dgm:pt>
    <dgm:pt modelId="{C932F04B-CB5B-4C30-AEA3-4EAB138A8A20}" type="pres">
      <dgm:prSet presAssocID="{AB87A4B8-B699-4F68-9B83-30CD100E57D5}" presName="Child3Accent6" presStyleLbl="alignNode1" presStyleIdx="32" presStyleCnt="42"/>
      <dgm:spPr/>
    </dgm:pt>
    <dgm:pt modelId="{68622A31-36F7-4AFE-BFD1-11916181D86F}" type="pres">
      <dgm:prSet presAssocID="{AB87A4B8-B699-4F68-9B83-30CD100E57D5}" presName="Child3Accent7" presStyleLbl="alignNode1" presStyleIdx="33" presStyleCnt="42"/>
      <dgm:spPr/>
    </dgm:pt>
    <dgm:pt modelId="{219D02FD-29DA-4553-938E-041724F539F4}" type="pres">
      <dgm:prSet presAssocID="{AB87A4B8-B699-4F68-9B83-30CD100E57D5}" presName="Child3" presStyleLbl="revTx" presStyleIdx="2" presStyleCnt="4" custScaleX="137749" custLinFactNeighborX="28752" custLinFactNeighborY="-25981">
        <dgm:presLayoutVars>
          <dgm:chMax/>
          <dgm:chPref val="0"/>
          <dgm:bulletEnabled val="1"/>
        </dgm:presLayoutVars>
      </dgm:prSet>
      <dgm:spPr/>
      <dgm:t>
        <a:bodyPr/>
        <a:lstStyle/>
        <a:p>
          <a:endParaRPr lang="en-US"/>
        </a:p>
      </dgm:t>
    </dgm:pt>
    <dgm:pt modelId="{7F2884A5-6E9C-47C2-9628-26D08C591077}" type="pres">
      <dgm:prSet presAssocID="{08C95FB2-2334-4CAD-93BD-676442FC81AA}" presName="Child4Accent1" presStyleLbl="alignNode1" presStyleIdx="34" presStyleCnt="42"/>
      <dgm:spPr/>
    </dgm:pt>
    <dgm:pt modelId="{A7582404-54C7-47DA-9F93-2ED810572C90}" type="pres">
      <dgm:prSet presAssocID="{08C95FB2-2334-4CAD-93BD-676442FC81AA}" presName="Child4Accent2" presStyleLbl="alignNode1" presStyleIdx="35" presStyleCnt="42"/>
      <dgm:spPr/>
    </dgm:pt>
    <dgm:pt modelId="{18CF0321-D817-4116-A656-9FC3AF4DF8A6}" type="pres">
      <dgm:prSet presAssocID="{08C95FB2-2334-4CAD-93BD-676442FC81AA}" presName="Child4Accent3" presStyleLbl="alignNode1" presStyleIdx="36" presStyleCnt="42"/>
      <dgm:spPr/>
    </dgm:pt>
    <dgm:pt modelId="{3487469A-8C68-467A-A4EE-75F04637749A}" type="pres">
      <dgm:prSet presAssocID="{08C95FB2-2334-4CAD-93BD-676442FC81AA}" presName="Child4Accent4" presStyleLbl="alignNode1" presStyleIdx="37" presStyleCnt="42"/>
      <dgm:spPr/>
    </dgm:pt>
    <dgm:pt modelId="{BFE750AD-B34B-4AAD-9E78-D8F3DDF866DA}" type="pres">
      <dgm:prSet presAssocID="{08C95FB2-2334-4CAD-93BD-676442FC81AA}" presName="Child4Accent5" presStyleLbl="alignNode1" presStyleIdx="38" presStyleCnt="42"/>
      <dgm:spPr/>
    </dgm:pt>
    <dgm:pt modelId="{AF4D9D5D-7D90-475A-AFCB-7E4A1270D409}" type="pres">
      <dgm:prSet presAssocID="{08C95FB2-2334-4CAD-93BD-676442FC81AA}" presName="Child4Accent6" presStyleLbl="alignNode1" presStyleIdx="39" presStyleCnt="42"/>
      <dgm:spPr/>
    </dgm:pt>
    <dgm:pt modelId="{9012479A-1E4B-4A26-B923-7CE9F2602817}" type="pres">
      <dgm:prSet presAssocID="{08C95FB2-2334-4CAD-93BD-676442FC81AA}" presName="Child4Accent7" presStyleLbl="alignNode1" presStyleIdx="40" presStyleCnt="42"/>
      <dgm:spPr/>
    </dgm:pt>
    <dgm:pt modelId="{1661A4C6-894F-4349-8849-BDE8C645FF99}" type="pres">
      <dgm:prSet presAssocID="{08C95FB2-2334-4CAD-93BD-676442FC81AA}" presName="Child4Accent8" presStyleLbl="alignNode1" presStyleIdx="41" presStyleCnt="42"/>
      <dgm:spPr/>
    </dgm:pt>
    <dgm:pt modelId="{13BC4EE2-62DB-465C-9D6F-8088D73118A3}" type="pres">
      <dgm:prSet presAssocID="{08C95FB2-2334-4CAD-93BD-676442FC81AA}" presName="Child4" presStyleLbl="revTx" presStyleIdx="3" presStyleCnt="4" custLinFactNeighborX="9570" custLinFactNeighborY="-10781">
        <dgm:presLayoutVars>
          <dgm:chMax/>
          <dgm:chPref val="0"/>
          <dgm:bulletEnabled val="1"/>
        </dgm:presLayoutVars>
      </dgm:prSet>
      <dgm:spPr/>
      <dgm:t>
        <a:bodyPr/>
        <a:lstStyle/>
        <a:p>
          <a:endParaRPr lang="en-US"/>
        </a:p>
      </dgm:t>
    </dgm:pt>
  </dgm:ptLst>
  <dgm:cxnLst>
    <dgm:cxn modelId="{992930F2-1CB8-4D60-8540-73DA9B8B7DCE}" type="presOf" srcId="{AEF679C2-5FE5-4062-802B-301651683E81}" destId="{062C7D07-A72F-4E17-990F-094BF79446AF}" srcOrd="0" destOrd="0" presId="urn:microsoft.com/office/officeart/2011/layout/ConvergingText"/>
    <dgm:cxn modelId="{7E432262-2C3D-4B1E-85AC-3F0D70CB0AA3}" type="presOf" srcId="{08C95FB2-2334-4CAD-93BD-676442FC81AA}" destId="{13BC4EE2-62DB-465C-9D6F-8088D73118A3}" srcOrd="0" destOrd="0" presId="urn:microsoft.com/office/officeart/2011/layout/ConvergingText"/>
    <dgm:cxn modelId="{0F6962BD-7C5F-478C-B71B-7F6A2519A883}" srcId="{0351A389-1F95-4A28-9643-0A0E99023BAF}" destId="{D458223C-113D-414C-9EE7-FA8B9F3B6B03}" srcOrd="0" destOrd="0" parTransId="{900132AC-DB16-4D85-AECB-2BC4ABB939F7}" sibTransId="{4CC89100-3768-4FE4-BB56-151922A44D85}"/>
    <dgm:cxn modelId="{A50FB073-29B7-4727-9B00-1C3EC3ED43A3}" srcId="{D458223C-113D-414C-9EE7-FA8B9F3B6B03}" destId="{AB87A4B8-B699-4F68-9B83-30CD100E57D5}" srcOrd="2" destOrd="0" parTransId="{C5A46E3E-6A4F-4178-911D-CDA290821B1B}" sibTransId="{00B55825-FA3F-4196-8BE1-19CFC6C160CF}"/>
    <dgm:cxn modelId="{3988944D-FB0D-4E28-9A2F-30596F7BCA2B}" type="presOf" srcId="{4833DF74-AFE0-4559-89CA-8067D0BA7ADA}" destId="{44350AC1-7141-4F2C-AF93-743E11B1F56E}" srcOrd="0" destOrd="0" presId="urn:microsoft.com/office/officeart/2011/layout/ConvergingText"/>
    <dgm:cxn modelId="{1E7E2B6A-D58F-4AFE-99F9-11F3ECBBF763}" type="presOf" srcId="{D458223C-113D-414C-9EE7-FA8B9F3B6B03}" destId="{4949F414-DFB4-44F0-8377-5AF40CF558A5}" srcOrd="0" destOrd="0" presId="urn:microsoft.com/office/officeart/2011/layout/ConvergingText"/>
    <dgm:cxn modelId="{27A8F9E8-E657-42E0-9954-9F8A6A520D95}" srcId="{D458223C-113D-414C-9EE7-FA8B9F3B6B03}" destId="{4833DF74-AFE0-4559-89CA-8067D0BA7ADA}" srcOrd="0" destOrd="0" parTransId="{7A7D80D0-41EE-48EF-A5FB-9F302B03C21A}" sibTransId="{E3AC5844-BA4D-4581-881A-61DC57CAC057}"/>
    <dgm:cxn modelId="{864E3FB1-BDF1-4B03-901B-408421870147}" srcId="{D458223C-113D-414C-9EE7-FA8B9F3B6B03}" destId="{AEF679C2-5FE5-4062-802B-301651683E81}" srcOrd="1" destOrd="0" parTransId="{217AB0E7-F981-4325-9E06-338E8260FCB9}" sibTransId="{FB029279-F93E-437C-8397-0343435C27CF}"/>
    <dgm:cxn modelId="{5F8FAB37-247F-49C5-8329-8255932CD71D}" srcId="{D458223C-113D-414C-9EE7-FA8B9F3B6B03}" destId="{08C95FB2-2334-4CAD-93BD-676442FC81AA}" srcOrd="3" destOrd="0" parTransId="{92A8144B-C225-49D1-9142-3B46B6CBD809}" sibTransId="{99639AB6-7CB0-47A7-A5A9-6E84615C1D72}"/>
    <dgm:cxn modelId="{ECCA6B42-9F82-498F-A575-EEAB8A45A68B}" type="presOf" srcId="{0351A389-1F95-4A28-9643-0A0E99023BAF}" destId="{DA6D0396-9398-467B-AEE4-FA705A0F542A}" srcOrd="0" destOrd="0" presId="urn:microsoft.com/office/officeart/2011/layout/ConvergingText"/>
    <dgm:cxn modelId="{F61A6084-5BD2-46E6-8165-49DAA4B6FE08}" type="presOf" srcId="{AB87A4B8-B699-4F68-9B83-30CD100E57D5}" destId="{219D02FD-29DA-4553-938E-041724F539F4}" srcOrd="0" destOrd="0" presId="urn:microsoft.com/office/officeart/2011/layout/ConvergingText"/>
    <dgm:cxn modelId="{3749E567-6630-40FE-B707-92127E060587}" type="presParOf" srcId="{DA6D0396-9398-467B-AEE4-FA705A0F542A}" destId="{68ED3076-1E83-4D37-BA52-B16673D80D8F}" srcOrd="0" destOrd="0" presId="urn:microsoft.com/office/officeart/2011/layout/ConvergingText"/>
    <dgm:cxn modelId="{5EA0B34E-B609-4844-A796-79F4A98975AE}" type="presParOf" srcId="{68ED3076-1E83-4D37-BA52-B16673D80D8F}" destId="{831622A6-6D9A-4CCE-9D22-12B071274A49}" srcOrd="0" destOrd="0" presId="urn:microsoft.com/office/officeart/2011/layout/ConvergingText"/>
    <dgm:cxn modelId="{5F5241E9-306F-4D9A-8DF2-FA5BE355CCA4}" type="presParOf" srcId="{68ED3076-1E83-4D37-BA52-B16673D80D8F}" destId="{6AC736B3-2823-42F7-8E67-177F5BD991C4}" srcOrd="1" destOrd="0" presId="urn:microsoft.com/office/officeart/2011/layout/ConvergingText"/>
    <dgm:cxn modelId="{4BD75C7C-11F6-457A-B265-5172F37A6A91}" type="presParOf" srcId="{68ED3076-1E83-4D37-BA52-B16673D80D8F}" destId="{FD7571D0-B9B9-46A4-9EA0-4FFCDA2CF6A9}" srcOrd="2" destOrd="0" presId="urn:microsoft.com/office/officeart/2011/layout/ConvergingText"/>
    <dgm:cxn modelId="{0E9470F2-AE27-4384-9900-8A17147612D5}" type="presParOf" srcId="{68ED3076-1E83-4D37-BA52-B16673D80D8F}" destId="{82911342-E154-4E59-808E-0C7431601427}" srcOrd="3" destOrd="0" presId="urn:microsoft.com/office/officeart/2011/layout/ConvergingText"/>
    <dgm:cxn modelId="{A2B39CBF-6D45-480E-AC7B-E901C5C13A06}" type="presParOf" srcId="{68ED3076-1E83-4D37-BA52-B16673D80D8F}" destId="{B085CFEF-170C-49EA-8E8F-44F1696CF490}" srcOrd="4" destOrd="0" presId="urn:microsoft.com/office/officeart/2011/layout/ConvergingText"/>
    <dgm:cxn modelId="{C29987D9-40A2-4409-ADD2-BB0A63C43B8C}" type="presParOf" srcId="{68ED3076-1E83-4D37-BA52-B16673D80D8F}" destId="{D1B996DD-A381-492B-925C-BB1DDB6261D0}" srcOrd="5" destOrd="0" presId="urn:microsoft.com/office/officeart/2011/layout/ConvergingText"/>
    <dgm:cxn modelId="{5A31D038-E77E-4629-93C8-798DB38DBCD5}" type="presParOf" srcId="{68ED3076-1E83-4D37-BA52-B16673D80D8F}" destId="{4CC61395-4B72-41BB-9EF7-98897049D950}" srcOrd="6" destOrd="0" presId="urn:microsoft.com/office/officeart/2011/layout/ConvergingText"/>
    <dgm:cxn modelId="{7DBE79EB-9030-4E88-908F-844F155A6D22}" type="presParOf" srcId="{68ED3076-1E83-4D37-BA52-B16673D80D8F}" destId="{D771A5D4-0661-4739-8E26-E84C989B106E}" srcOrd="7" destOrd="0" presId="urn:microsoft.com/office/officeart/2011/layout/ConvergingText"/>
    <dgm:cxn modelId="{2C351C7E-B283-4F76-8822-20FB641B8575}" type="presParOf" srcId="{68ED3076-1E83-4D37-BA52-B16673D80D8F}" destId="{BCE60274-B2C8-4B90-9C0B-62D8CB7732BA}" srcOrd="8" destOrd="0" presId="urn:microsoft.com/office/officeart/2011/layout/ConvergingText"/>
    <dgm:cxn modelId="{AC3B4069-5D7C-4914-94B9-7B107D6C2086}" type="presParOf" srcId="{68ED3076-1E83-4D37-BA52-B16673D80D8F}" destId="{D0DA9745-98C4-4274-A70C-6B8523FD25B2}" srcOrd="9" destOrd="0" presId="urn:microsoft.com/office/officeart/2011/layout/ConvergingText"/>
    <dgm:cxn modelId="{2A184C9C-8246-4FED-98DE-A611EB1B4C13}" type="presParOf" srcId="{68ED3076-1E83-4D37-BA52-B16673D80D8F}" destId="{4949F414-DFB4-44F0-8377-5AF40CF558A5}" srcOrd="10" destOrd="0" presId="urn:microsoft.com/office/officeart/2011/layout/ConvergingText"/>
    <dgm:cxn modelId="{F5B58A10-CA3D-46FF-91C9-25F1098D5306}" type="presParOf" srcId="{68ED3076-1E83-4D37-BA52-B16673D80D8F}" destId="{3154C455-AC4D-4CC8-8F10-5BAEB078C331}" srcOrd="11" destOrd="0" presId="urn:microsoft.com/office/officeart/2011/layout/ConvergingText"/>
    <dgm:cxn modelId="{2D94A6E5-A333-41B9-8652-7D43CA9DB100}" type="presParOf" srcId="{68ED3076-1E83-4D37-BA52-B16673D80D8F}" destId="{0CFED37A-94F4-4391-9C1A-B912C46212DF}" srcOrd="12" destOrd="0" presId="urn:microsoft.com/office/officeart/2011/layout/ConvergingText"/>
    <dgm:cxn modelId="{9224FDAB-945E-4E87-80C6-59B5B6A39455}" type="presParOf" srcId="{68ED3076-1E83-4D37-BA52-B16673D80D8F}" destId="{C977F2D3-693A-429B-97BE-C5186ED26E6A}" srcOrd="13" destOrd="0" presId="urn:microsoft.com/office/officeart/2011/layout/ConvergingText"/>
    <dgm:cxn modelId="{06DD0E88-A5AC-4B7D-8DC0-7578BE34527D}" type="presParOf" srcId="{68ED3076-1E83-4D37-BA52-B16673D80D8F}" destId="{F38BA7A6-0E14-4326-A54C-F7C4AF4F0744}" srcOrd="14" destOrd="0" presId="urn:microsoft.com/office/officeart/2011/layout/ConvergingText"/>
    <dgm:cxn modelId="{BDCCF489-8202-442F-A22B-09B90F0C46EB}" type="presParOf" srcId="{68ED3076-1E83-4D37-BA52-B16673D80D8F}" destId="{34994326-51B8-4EFE-B6EA-AC99BB082E5F}" srcOrd="15" destOrd="0" presId="urn:microsoft.com/office/officeart/2011/layout/ConvergingText"/>
    <dgm:cxn modelId="{EA083A93-6E58-4F37-ABD2-1271F9E71B5E}" type="presParOf" srcId="{68ED3076-1E83-4D37-BA52-B16673D80D8F}" destId="{D1F64409-6396-4A9E-9DC7-D2C8BBC14EDD}" srcOrd="16" destOrd="0" presId="urn:microsoft.com/office/officeart/2011/layout/ConvergingText"/>
    <dgm:cxn modelId="{515E21DD-7681-44EF-A159-CAF3CB09DD85}" type="presParOf" srcId="{68ED3076-1E83-4D37-BA52-B16673D80D8F}" destId="{6AD30D11-3A00-482F-BF84-0F52C9E80F2C}" srcOrd="17" destOrd="0" presId="urn:microsoft.com/office/officeart/2011/layout/ConvergingText"/>
    <dgm:cxn modelId="{7B860CD8-D83B-43AA-A934-0E0A65B45546}" type="presParOf" srcId="{68ED3076-1E83-4D37-BA52-B16673D80D8F}" destId="{65D64272-CC91-45A3-8E52-E319144FF7BB}" srcOrd="18" destOrd="0" presId="urn:microsoft.com/office/officeart/2011/layout/ConvergingText"/>
    <dgm:cxn modelId="{51784695-9531-4A2C-8D7A-74BFE48DB70F}" type="presParOf" srcId="{68ED3076-1E83-4D37-BA52-B16673D80D8F}" destId="{CE41E68B-3399-466E-94B8-E26D2E410069}" srcOrd="19" destOrd="0" presId="urn:microsoft.com/office/officeart/2011/layout/ConvergingText"/>
    <dgm:cxn modelId="{F068F2DD-7BCB-4F24-B578-E915F1F52975}" type="presParOf" srcId="{68ED3076-1E83-4D37-BA52-B16673D80D8F}" destId="{44350AC1-7141-4F2C-AF93-743E11B1F56E}" srcOrd="20" destOrd="0" presId="urn:microsoft.com/office/officeart/2011/layout/ConvergingText"/>
    <dgm:cxn modelId="{D3FD586B-40CD-459F-AB4B-B73D7555290D}" type="presParOf" srcId="{68ED3076-1E83-4D37-BA52-B16673D80D8F}" destId="{408F66F2-3459-4EBF-BF24-9736BDAB6F69}" srcOrd="21" destOrd="0" presId="urn:microsoft.com/office/officeart/2011/layout/ConvergingText"/>
    <dgm:cxn modelId="{23EE8B47-6BF9-4355-BA2E-0D45ACDEEB60}" type="presParOf" srcId="{68ED3076-1E83-4D37-BA52-B16673D80D8F}" destId="{F11BC385-732E-403A-8A10-E87A49F652C3}" srcOrd="22" destOrd="0" presId="urn:microsoft.com/office/officeart/2011/layout/ConvergingText"/>
    <dgm:cxn modelId="{2A8032A2-49ED-4D91-AAE4-291A36884927}" type="presParOf" srcId="{68ED3076-1E83-4D37-BA52-B16673D80D8F}" destId="{95C5BAC1-0F39-4C1C-920A-D3BFC80626B6}" srcOrd="23" destOrd="0" presId="urn:microsoft.com/office/officeart/2011/layout/ConvergingText"/>
    <dgm:cxn modelId="{AFE680A7-D33F-4614-9E2C-53D53A44664A}" type="presParOf" srcId="{68ED3076-1E83-4D37-BA52-B16673D80D8F}" destId="{45FE61C7-C848-436F-BB66-ACD76CF45D83}" srcOrd="24" destOrd="0" presId="urn:microsoft.com/office/officeart/2011/layout/ConvergingText"/>
    <dgm:cxn modelId="{F2C22D9D-54D0-45C1-907C-CA277B9DD25D}" type="presParOf" srcId="{68ED3076-1E83-4D37-BA52-B16673D80D8F}" destId="{CF0DFAD8-78E4-4A94-BDE7-E21E70FD45AC}" srcOrd="25" destOrd="0" presId="urn:microsoft.com/office/officeart/2011/layout/ConvergingText"/>
    <dgm:cxn modelId="{BFC6C9CF-4D5A-4A12-806C-18A300518241}" type="presParOf" srcId="{68ED3076-1E83-4D37-BA52-B16673D80D8F}" destId="{CA93DA63-99F7-4209-93F1-E927F22CA923}" srcOrd="26" destOrd="0" presId="urn:microsoft.com/office/officeart/2011/layout/ConvergingText"/>
    <dgm:cxn modelId="{D06884A9-C989-44BA-8149-3A8CE30A8B4C}" type="presParOf" srcId="{68ED3076-1E83-4D37-BA52-B16673D80D8F}" destId="{9326D089-A284-41E0-A364-BA2B3DB944CD}" srcOrd="27" destOrd="0" presId="urn:microsoft.com/office/officeart/2011/layout/ConvergingText"/>
    <dgm:cxn modelId="{6AC1046F-89F2-43A8-A5B5-F36763023514}" type="presParOf" srcId="{68ED3076-1E83-4D37-BA52-B16673D80D8F}" destId="{062C7D07-A72F-4E17-990F-094BF79446AF}" srcOrd="28" destOrd="0" presId="urn:microsoft.com/office/officeart/2011/layout/ConvergingText"/>
    <dgm:cxn modelId="{C51F2F4B-3DAF-4795-B937-B1E3354C3E9A}" type="presParOf" srcId="{68ED3076-1E83-4D37-BA52-B16673D80D8F}" destId="{184F06B4-E8E6-4C67-B9B0-E10C18B42AA3}" srcOrd="29" destOrd="0" presId="urn:microsoft.com/office/officeart/2011/layout/ConvergingText"/>
    <dgm:cxn modelId="{D35FCA1D-D455-47E2-AA26-209801FB0990}" type="presParOf" srcId="{68ED3076-1E83-4D37-BA52-B16673D80D8F}" destId="{B2F24FDD-8314-4B5A-8CA3-342F31C0C62E}" srcOrd="30" destOrd="0" presId="urn:microsoft.com/office/officeart/2011/layout/ConvergingText"/>
    <dgm:cxn modelId="{7934D3B3-72E4-4776-A261-7133089B3EF3}" type="presParOf" srcId="{68ED3076-1E83-4D37-BA52-B16673D80D8F}" destId="{57858CEF-998A-4194-AE44-4C02CE998871}" srcOrd="31" destOrd="0" presId="urn:microsoft.com/office/officeart/2011/layout/ConvergingText"/>
    <dgm:cxn modelId="{29FBE13B-B5BB-4446-9B62-1EDA083D3D40}" type="presParOf" srcId="{68ED3076-1E83-4D37-BA52-B16673D80D8F}" destId="{44F70A0C-1567-4FA6-9391-B957FDE4E995}" srcOrd="32" destOrd="0" presId="urn:microsoft.com/office/officeart/2011/layout/ConvergingText"/>
    <dgm:cxn modelId="{BD7C3C18-AAB0-4F65-9FAF-5047FD9DB140}" type="presParOf" srcId="{68ED3076-1E83-4D37-BA52-B16673D80D8F}" destId="{F01AB6BC-C2E3-4E99-91E1-8AD60D69E2AD}" srcOrd="33" destOrd="0" presId="urn:microsoft.com/office/officeart/2011/layout/ConvergingText"/>
    <dgm:cxn modelId="{612EDA1B-71D8-4763-BB6D-B7B2308AAE0E}" type="presParOf" srcId="{68ED3076-1E83-4D37-BA52-B16673D80D8F}" destId="{C932F04B-CB5B-4C30-AEA3-4EAB138A8A20}" srcOrd="34" destOrd="0" presId="urn:microsoft.com/office/officeart/2011/layout/ConvergingText"/>
    <dgm:cxn modelId="{19929475-CE5A-4C1C-BA00-82A2D9CCA709}" type="presParOf" srcId="{68ED3076-1E83-4D37-BA52-B16673D80D8F}" destId="{68622A31-36F7-4AFE-BFD1-11916181D86F}" srcOrd="35" destOrd="0" presId="urn:microsoft.com/office/officeart/2011/layout/ConvergingText"/>
    <dgm:cxn modelId="{7258F018-A95B-4CF3-AE6E-78D390A68482}" type="presParOf" srcId="{68ED3076-1E83-4D37-BA52-B16673D80D8F}" destId="{219D02FD-29DA-4553-938E-041724F539F4}" srcOrd="36" destOrd="0" presId="urn:microsoft.com/office/officeart/2011/layout/ConvergingText"/>
    <dgm:cxn modelId="{83478286-CA45-465B-8389-0F384C2875AA}" type="presParOf" srcId="{68ED3076-1E83-4D37-BA52-B16673D80D8F}" destId="{7F2884A5-6E9C-47C2-9628-26D08C591077}" srcOrd="37" destOrd="0" presId="urn:microsoft.com/office/officeart/2011/layout/ConvergingText"/>
    <dgm:cxn modelId="{C529484E-1990-449A-8799-F2B0BA1A55DD}" type="presParOf" srcId="{68ED3076-1E83-4D37-BA52-B16673D80D8F}" destId="{A7582404-54C7-47DA-9F93-2ED810572C90}" srcOrd="38" destOrd="0" presId="urn:microsoft.com/office/officeart/2011/layout/ConvergingText"/>
    <dgm:cxn modelId="{8F127B3D-8B4B-4762-A5B0-8179EDA38C0D}" type="presParOf" srcId="{68ED3076-1E83-4D37-BA52-B16673D80D8F}" destId="{18CF0321-D817-4116-A656-9FC3AF4DF8A6}" srcOrd="39" destOrd="0" presId="urn:microsoft.com/office/officeart/2011/layout/ConvergingText"/>
    <dgm:cxn modelId="{28CC389F-0B30-4BDB-B97D-76968320636E}" type="presParOf" srcId="{68ED3076-1E83-4D37-BA52-B16673D80D8F}" destId="{3487469A-8C68-467A-A4EE-75F04637749A}" srcOrd="40" destOrd="0" presId="urn:microsoft.com/office/officeart/2011/layout/ConvergingText"/>
    <dgm:cxn modelId="{260D292B-05C5-428C-9B4D-2743C50222E4}" type="presParOf" srcId="{68ED3076-1E83-4D37-BA52-B16673D80D8F}" destId="{BFE750AD-B34B-4AAD-9E78-D8F3DDF866DA}" srcOrd="41" destOrd="0" presId="urn:microsoft.com/office/officeart/2011/layout/ConvergingText"/>
    <dgm:cxn modelId="{0E19C878-3E3C-4D54-9A21-B8EA337BBFEF}" type="presParOf" srcId="{68ED3076-1E83-4D37-BA52-B16673D80D8F}" destId="{AF4D9D5D-7D90-475A-AFCB-7E4A1270D409}" srcOrd="42" destOrd="0" presId="urn:microsoft.com/office/officeart/2011/layout/ConvergingText"/>
    <dgm:cxn modelId="{0F292F8C-6518-49E2-A223-7312E31A177A}" type="presParOf" srcId="{68ED3076-1E83-4D37-BA52-B16673D80D8F}" destId="{9012479A-1E4B-4A26-B923-7CE9F2602817}" srcOrd="43" destOrd="0" presId="urn:microsoft.com/office/officeart/2011/layout/ConvergingText"/>
    <dgm:cxn modelId="{46396CB0-9F88-4D3A-8C8F-CF9223765F50}" type="presParOf" srcId="{68ED3076-1E83-4D37-BA52-B16673D80D8F}" destId="{1661A4C6-894F-4349-8849-BDE8C645FF99}" srcOrd="44" destOrd="0" presId="urn:microsoft.com/office/officeart/2011/layout/ConvergingText"/>
    <dgm:cxn modelId="{EC54E8C0-63D1-4933-AC83-28A1D24C84E9}" type="presParOf" srcId="{68ED3076-1E83-4D37-BA52-B16673D80D8F}" destId="{13BC4EE2-62DB-465C-9D6F-8088D73118A3}" srcOrd="45" destOrd="0" presId="urn:microsoft.com/office/officeart/2011/layout/ConvergingTex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03130C-A8A9-4D5B-9DDB-DD47B6F50496}" type="doc">
      <dgm:prSet loTypeId="urn:microsoft.com/office/officeart/2005/8/layout/radial2" loCatId="relationship" qsTypeId="urn:microsoft.com/office/officeart/2005/8/quickstyle/3d3" qsCatId="3D" csTypeId="urn:microsoft.com/office/officeart/2005/8/colors/accent1_2" csCatId="accent1" phldr="1"/>
      <dgm:spPr/>
      <dgm:t>
        <a:bodyPr/>
        <a:lstStyle/>
        <a:p>
          <a:endParaRPr lang="en-US"/>
        </a:p>
      </dgm:t>
    </dgm:pt>
    <dgm:pt modelId="{D0156AFE-4926-4F84-B1CE-F7E151EF6F4B}">
      <dgm:prSet phldrT="[Text]" custT="1"/>
      <dgm:spPr/>
      <dgm:t>
        <a:bodyPr/>
        <a:lstStyle/>
        <a:p>
          <a:r>
            <a:rPr lang="en-US" sz="2000" dirty="0" smtClean="0"/>
            <a:t>Dimensions</a:t>
          </a:r>
          <a:endParaRPr lang="en-US" sz="2000" dirty="0"/>
        </a:p>
      </dgm:t>
    </dgm:pt>
    <dgm:pt modelId="{E1E673F6-BA92-4BB1-9C0B-7485512A336D}" type="parTrans" cxnId="{E688D6C9-4529-4372-9727-65F28E33312F}">
      <dgm:prSet/>
      <dgm:spPr/>
      <dgm:t>
        <a:bodyPr/>
        <a:lstStyle/>
        <a:p>
          <a:endParaRPr lang="en-US" sz="1600"/>
        </a:p>
      </dgm:t>
    </dgm:pt>
    <dgm:pt modelId="{E10E35C5-36DF-4FA2-BEAC-E30B5531AD43}" type="sibTrans" cxnId="{E688D6C9-4529-4372-9727-65F28E33312F}">
      <dgm:prSet/>
      <dgm:spPr/>
      <dgm:t>
        <a:bodyPr/>
        <a:lstStyle/>
        <a:p>
          <a:endParaRPr lang="en-US" sz="1600"/>
        </a:p>
      </dgm:t>
    </dgm:pt>
    <dgm:pt modelId="{DDBF82E8-FCCA-41F0-86D5-A17A9E7B51EA}">
      <dgm:prSet phldrT="[Text]" custT="1"/>
      <dgm:spPr/>
      <dgm:t>
        <a:bodyPr/>
        <a:lstStyle/>
        <a:p>
          <a:r>
            <a:rPr lang="en-US" sz="1600" dirty="0" smtClean="0"/>
            <a:t>Quality: Raw, validated, estimated, …</a:t>
          </a:r>
          <a:endParaRPr lang="en-US" sz="1600" dirty="0"/>
        </a:p>
      </dgm:t>
    </dgm:pt>
    <dgm:pt modelId="{2E7C3528-A74B-4D0F-8628-CCF228B1777B}" type="parTrans" cxnId="{3F0206F3-49C5-4E39-A5CA-1A3BF6FE8874}">
      <dgm:prSet/>
      <dgm:spPr/>
      <dgm:t>
        <a:bodyPr/>
        <a:lstStyle/>
        <a:p>
          <a:endParaRPr lang="en-US" sz="1600"/>
        </a:p>
      </dgm:t>
    </dgm:pt>
    <dgm:pt modelId="{0377B3D4-7200-48CB-8336-7F79401E1A54}" type="sibTrans" cxnId="{3F0206F3-49C5-4E39-A5CA-1A3BF6FE8874}">
      <dgm:prSet/>
      <dgm:spPr/>
      <dgm:t>
        <a:bodyPr/>
        <a:lstStyle/>
        <a:p>
          <a:endParaRPr lang="en-US" sz="1600"/>
        </a:p>
      </dgm:t>
    </dgm:pt>
    <dgm:pt modelId="{937E7038-36E3-4C92-8EF0-DC969C845B7A}">
      <dgm:prSet phldrT="[Text]" custT="1"/>
      <dgm:spPr/>
      <dgm:t>
        <a:bodyPr/>
        <a:lstStyle/>
        <a:p>
          <a:r>
            <a:rPr lang="en-US" sz="1600" dirty="0" smtClean="0"/>
            <a:t>Source: Meter near real-time, utility back end, third party</a:t>
          </a:r>
          <a:endParaRPr lang="en-US" sz="1600" dirty="0"/>
        </a:p>
      </dgm:t>
    </dgm:pt>
    <dgm:pt modelId="{38121AD5-598D-4B4D-8A6C-4A35BE26E200}" type="parTrans" cxnId="{9A829842-45B9-4C86-AF5D-FB4079D72E83}">
      <dgm:prSet/>
      <dgm:spPr/>
      <dgm:t>
        <a:bodyPr/>
        <a:lstStyle/>
        <a:p>
          <a:endParaRPr lang="en-US" sz="1600"/>
        </a:p>
      </dgm:t>
    </dgm:pt>
    <dgm:pt modelId="{04FA31FE-9B4D-4D5B-A0F4-DD80BE7631EE}" type="sibTrans" cxnId="{9A829842-45B9-4C86-AF5D-FB4079D72E83}">
      <dgm:prSet/>
      <dgm:spPr/>
      <dgm:t>
        <a:bodyPr/>
        <a:lstStyle/>
        <a:p>
          <a:endParaRPr lang="en-US" sz="1600"/>
        </a:p>
      </dgm:t>
    </dgm:pt>
    <dgm:pt modelId="{0E692EB6-61B6-44C7-A916-3D89086FC5CF}">
      <dgm:prSet phldrT="[Text]" custT="1"/>
      <dgm:spPr/>
      <dgm:t>
        <a:bodyPr/>
        <a:lstStyle/>
        <a:p>
          <a:r>
            <a:rPr lang="en-US" sz="1600" dirty="0" smtClean="0"/>
            <a:t>Economics: Consumers need to know the cost of their consumed power (but we did not construct a pricing model)</a:t>
          </a:r>
          <a:endParaRPr lang="en-US" sz="1600" dirty="0"/>
        </a:p>
      </dgm:t>
    </dgm:pt>
    <dgm:pt modelId="{1C15F84E-74B8-4B73-8714-37EFA402C2A2}" type="parTrans" cxnId="{1052DF39-7C13-4C8D-9251-56DC38192C3C}">
      <dgm:prSet/>
      <dgm:spPr/>
      <dgm:t>
        <a:bodyPr/>
        <a:lstStyle/>
        <a:p>
          <a:endParaRPr lang="en-US" sz="1600"/>
        </a:p>
      </dgm:t>
    </dgm:pt>
    <dgm:pt modelId="{65EAFF8F-FDE0-405B-AD86-D13C2CD220A8}" type="sibTrans" cxnId="{1052DF39-7C13-4C8D-9251-56DC38192C3C}">
      <dgm:prSet/>
      <dgm:spPr/>
      <dgm:t>
        <a:bodyPr/>
        <a:lstStyle/>
        <a:p>
          <a:endParaRPr lang="en-US" sz="1600"/>
        </a:p>
      </dgm:t>
    </dgm:pt>
    <dgm:pt modelId="{0DAEDC10-A0D3-48C7-A0C5-000EB586086F}">
      <dgm:prSet phldrT="[Text]" custT="1"/>
      <dgm:spPr/>
      <dgm:t>
        <a:bodyPr/>
        <a:lstStyle/>
        <a:p>
          <a:r>
            <a:rPr lang="en-US" sz="1600" dirty="0" smtClean="0"/>
            <a:t>Identification: by customer, device, location</a:t>
          </a:r>
          <a:endParaRPr lang="en-US" sz="1600" dirty="0"/>
        </a:p>
      </dgm:t>
    </dgm:pt>
    <dgm:pt modelId="{6070F73A-B565-45C5-A871-3983508B0069}" type="parTrans" cxnId="{D5E2C98C-8497-4F1A-976B-DDE18314C47B}">
      <dgm:prSet/>
      <dgm:spPr/>
      <dgm:t>
        <a:bodyPr/>
        <a:lstStyle/>
        <a:p>
          <a:endParaRPr lang="en-US" sz="1600"/>
        </a:p>
      </dgm:t>
    </dgm:pt>
    <dgm:pt modelId="{F1D2A051-CEE8-47C2-A0AD-C38C61425075}" type="sibTrans" cxnId="{D5E2C98C-8497-4F1A-976B-DDE18314C47B}">
      <dgm:prSet/>
      <dgm:spPr/>
      <dgm:t>
        <a:bodyPr/>
        <a:lstStyle/>
        <a:p>
          <a:endParaRPr lang="en-US" sz="1600"/>
        </a:p>
      </dgm:t>
    </dgm:pt>
    <dgm:pt modelId="{8B3BB9D5-4AAF-443B-B476-55B4D9B29D63}">
      <dgm:prSet phldrT="[Text]" custT="1"/>
      <dgm:spPr/>
      <dgm:t>
        <a:bodyPr/>
        <a:lstStyle/>
        <a:p>
          <a:r>
            <a:rPr lang="en-US" sz="1600" dirty="0" smtClean="0"/>
            <a:t>Measurements of power, energy, gas, water,  … </a:t>
          </a:r>
          <a:endParaRPr lang="en-US" sz="1600" dirty="0"/>
        </a:p>
      </dgm:t>
    </dgm:pt>
    <dgm:pt modelId="{CF92D0E2-AEDA-445B-A048-3332F1EBEEAD}" type="parTrans" cxnId="{23A8DBC5-37AA-46F5-812D-A737BA4D2412}">
      <dgm:prSet/>
      <dgm:spPr/>
      <dgm:t>
        <a:bodyPr/>
        <a:lstStyle/>
        <a:p>
          <a:endParaRPr lang="en-US" sz="1600"/>
        </a:p>
      </dgm:t>
    </dgm:pt>
    <dgm:pt modelId="{8C28F937-64B6-4A86-831C-6FEFCF4CF4BA}" type="sibTrans" cxnId="{23A8DBC5-37AA-46F5-812D-A737BA4D2412}">
      <dgm:prSet/>
      <dgm:spPr/>
      <dgm:t>
        <a:bodyPr/>
        <a:lstStyle/>
        <a:p>
          <a:endParaRPr lang="en-US" sz="1600"/>
        </a:p>
      </dgm:t>
    </dgm:pt>
    <dgm:pt modelId="{04474954-5087-49C9-9353-069C2D765B4E}">
      <dgm:prSet phldrT="[Text]" custT="1"/>
      <dgm:spPr/>
      <dgm:t>
        <a:bodyPr/>
        <a:lstStyle/>
        <a:p>
          <a:r>
            <a:rPr lang="en-US" sz="2000" dirty="0" smtClean="0"/>
            <a:t>Kinds of Data</a:t>
          </a:r>
          <a:endParaRPr lang="en-US" sz="2000" dirty="0"/>
        </a:p>
      </dgm:t>
    </dgm:pt>
    <dgm:pt modelId="{CCFDBCE7-B57B-44AE-BF62-696E8CEDD223}" type="parTrans" cxnId="{A128F77B-4410-4FB5-9038-9C3724823FCE}">
      <dgm:prSet/>
      <dgm:spPr/>
      <dgm:t>
        <a:bodyPr/>
        <a:lstStyle/>
        <a:p>
          <a:endParaRPr lang="en-US" sz="1600"/>
        </a:p>
      </dgm:t>
    </dgm:pt>
    <dgm:pt modelId="{D89BDE37-6D50-4CE7-B64A-AAF1D22DB113}" type="sibTrans" cxnId="{A128F77B-4410-4FB5-9038-9C3724823FCE}">
      <dgm:prSet/>
      <dgm:spPr/>
      <dgm:t>
        <a:bodyPr/>
        <a:lstStyle/>
        <a:p>
          <a:endParaRPr lang="en-US" sz="1600"/>
        </a:p>
      </dgm:t>
    </dgm:pt>
    <dgm:pt modelId="{7E29659E-B248-49C1-B9B5-8C835564A724}">
      <dgm:prSet phldrT="[Text]" custT="1"/>
      <dgm:spPr/>
      <dgm:t>
        <a:bodyPr/>
        <a:lstStyle/>
        <a:p>
          <a:r>
            <a:rPr lang="en-US" sz="1600" dirty="0" smtClean="0"/>
            <a:t>Readings</a:t>
          </a:r>
          <a:endParaRPr lang="en-US" sz="1600" dirty="0"/>
        </a:p>
      </dgm:t>
    </dgm:pt>
    <dgm:pt modelId="{C9B0114A-35FF-4ABD-9279-5D706EC212A4}" type="parTrans" cxnId="{8F3AAD51-AC55-4291-BD1C-E2A2FEF77522}">
      <dgm:prSet/>
      <dgm:spPr/>
      <dgm:t>
        <a:bodyPr/>
        <a:lstStyle/>
        <a:p>
          <a:endParaRPr lang="en-US" sz="1600"/>
        </a:p>
      </dgm:t>
    </dgm:pt>
    <dgm:pt modelId="{699B8308-FDA8-4CA5-8B8C-10B6C740E8ED}" type="sibTrans" cxnId="{8F3AAD51-AC55-4291-BD1C-E2A2FEF77522}">
      <dgm:prSet/>
      <dgm:spPr/>
      <dgm:t>
        <a:bodyPr/>
        <a:lstStyle/>
        <a:p>
          <a:endParaRPr lang="en-US" sz="1600"/>
        </a:p>
      </dgm:t>
    </dgm:pt>
    <dgm:pt modelId="{03E1796C-E758-4147-932C-634470E919E7}">
      <dgm:prSet phldrT="[Text]" custT="1"/>
      <dgm:spPr/>
      <dgm:t>
        <a:bodyPr/>
        <a:lstStyle/>
        <a:p>
          <a:r>
            <a:rPr lang="en-US" sz="1600" dirty="0" smtClean="0"/>
            <a:t>Interval data</a:t>
          </a:r>
          <a:endParaRPr lang="en-US" sz="1600" dirty="0"/>
        </a:p>
      </dgm:t>
    </dgm:pt>
    <dgm:pt modelId="{FA43DC86-084A-416E-8467-C299CD8AA6A5}" type="parTrans" cxnId="{A1B41A54-CB8A-49E3-833C-BBE6ABE8EEE3}">
      <dgm:prSet/>
      <dgm:spPr/>
      <dgm:t>
        <a:bodyPr/>
        <a:lstStyle/>
        <a:p>
          <a:endParaRPr lang="en-US" sz="1600"/>
        </a:p>
      </dgm:t>
    </dgm:pt>
    <dgm:pt modelId="{9740DF0C-AAD3-45D6-BBED-D8A338DE05D7}" type="sibTrans" cxnId="{A1B41A54-CB8A-49E3-833C-BBE6ABE8EEE3}">
      <dgm:prSet/>
      <dgm:spPr/>
      <dgm:t>
        <a:bodyPr/>
        <a:lstStyle/>
        <a:p>
          <a:endParaRPr lang="en-US" sz="1600"/>
        </a:p>
      </dgm:t>
    </dgm:pt>
    <dgm:pt modelId="{51BF1CEC-366D-450D-A0E8-619266F074B6}">
      <dgm:prSet phldrT="[Text]" custT="1"/>
      <dgm:spPr/>
      <dgm:t>
        <a:bodyPr/>
        <a:lstStyle/>
        <a:p>
          <a:r>
            <a:rPr lang="en-US" sz="1600" dirty="0" smtClean="0"/>
            <a:t>Summary Information</a:t>
          </a:r>
          <a:endParaRPr lang="en-US" sz="1600" dirty="0"/>
        </a:p>
      </dgm:t>
    </dgm:pt>
    <dgm:pt modelId="{887F8926-4B5B-465D-9F48-3570B863D51F}" type="parTrans" cxnId="{0B3FCEAA-ACEA-4E82-9F6D-DD91B0EA8CCF}">
      <dgm:prSet/>
      <dgm:spPr/>
      <dgm:t>
        <a:bodyPr/>
        <a:lstStyle/>
        <a:p>
          <a:endParaRPr lang="en-US" sz="1600"/>
        </a:p>
      </dgm:t>
    </dgm:pt>
    <dgm:pt modelId="{89FD3F12-33AA-4DFF-AC6F-1FD3515F11EE}" type="sibTrans" cxnId="{0B3FCEAA-ACEA-4E82-9F6D-DD91B0EA8CCF}">
      <dgm:prSet/>
      <dgm:spPr/>
      <dgm:t>
        <a:bodyPr/>
        <a:lstStyle/>
        <a:p>
          <a:endParaRPr lang="en-US" sz="1600"/>
        </a:p>
      </dgm:t>
    </dgm:pt>
    <dgm:pt modelId="{8006551B-8EF4-44AE-940F-863C0865159D}">
      <dgm:prSet phldrT="[Text]" custT="1"/>
      <dgm:spPr/>
      <dgm:t>
        <a:bodyPr/>
        <a:lstStyle/>
        <a:p>
          <a:r>
            <a:rPr lang="en-US" sz="1600" dirty="0" smtClean="0"/>
            <a:t>Power Quality Metrics</a:t>
          </a:r>
          <a:endParaRPr lang="en-US" sz="1600" dirty="0"/>
        </a:p>
      </dgm:t>
    </dgm:pt>
    <dgm:pt modelId="{0F587107-5C9A-4C98-A8A2-8C59A9796ECD}" type="parTrans" cxnId="{B647EA03-9724-487D-90CD-3535B9085FAB}">
      <dgm:prSet/>
      <dgm:spPr/>
      <dgm:t>
        <a:bodyPr/>
        <a:lstStyle/>
        <a:p>
          <a:endParaRPr lang="en-US" sz="1600"/>
        </a:p>
      </dgm:t>
    </dgm:pt>
    <dgm:pt modelId="{5863C690-313F-4EAF-B82A-5D870607651F}" type="sibTrans" cxnId="{B647EA03-9724-487D-90CD-3535B9085FAB}">
      <dgm:prSet/>
      <dgm:spPr/>
      <dgm:t>
        <a:bodyPr/>
        <a:lstStyle/>
        <a:p>
          <a:endParaRPr lang="en-US" sz="1600"/>
        </a:p>
      </dgm:t>
    </dgm:pt>
    <dgm:pt modelId="{D13C6D96-9D61-4EEA-AF95-8AD9C395A045}" type="pres">
      <dgm:prSet presAssocID="{4D03130C-A8A9-4D5B-9DDB-DD47B6F50496}" presName="composite" presStyleCnt="0">
        <dgm:presLayoutVars>
          <dgm:chMax val="5"/>
          <dgm:dir/>
          <dgm:animLvl val="ctr"/>
          <dgm:resizeHandles val="exact"/>
        </dgm:presLayoutVars>
      </dgm:prSet>
      <dgm:spPr/>
      <dgm:t>
        <a:bodyPr/>
        <a:lstStyle/>
        <a:p>
          <a:endParaRPr lang="en-US"/>
        </a:p>
      </dgm:t>
    </dgm:pt>
    <dgm:pt modelId="{3F9EC9BF-DB70-4156-88CB-F097ED193BA3}" type="pres">
      <dgm:prSet presAssocID="{4D03130C-A8A9-4D5B-9DDB-DD47B6F50496}" presName="cycle" presStyleCnt="0"/>
      <dgm:spPr/>
    </dgm:pt>
    <dgm:pt modelId="{DD43F6B6-9165-49C4-9BF5-6CF61E77F4B3}" type="pres">
      <dgm:prSet presAssocID="{4D03130C-A8A9-4D5B-9DDB-DD47B6F50496}" presName="centerShape" presStyleCnt="0"/>
      <dgm:spPr/>
    </dgm:pt>
    <dgm:pt modelId="{40D7243D-E279-4EAE-8E12-DEF653AFF0FA}" type="pres">
      <dgm:prSet presAssocID="{4D03130C-A8A9-4D5B-9DDB-DD47B6F50496}" presName="connSite" presStyleLbl="node1" presStyleIdx="0" presStyleCnt="3"/>
      <dgm:spPr/>
    </dgm:pt>
    <dgm:pt modelId="{C659E043-A4AF-42C0-B31C-4842101C8EB1}" type="pres">
      <dgm:prSet presAssocID="{4D03130C-A8A9-4D5B-9DDB-DD47B6F50496}" presName="visible" presStyleLbl="node1" presStyleIdx="0" presStyleCnt="3"/>
      <dgm:spPr/>
    </dgm:pt>
    <dgm:pt modelId="{A3960C20-36BD-4526-B6B0-A5D7B522EFE7}" type="pres">
      <dgm:prSet presAssocID="{E1E673F6-BA92-4BB1-9C0B-7485512A336D}" presName="Name25" presStyleLbl="parChTrans1D1" presStyleIdx="0" presStyleCnt="2"/>
      <dgm:spPr/>
      <dgm:t>
        <a:bodyPr/>
        <a:lstStyle/>
        <a:p>
          <a:endParaRPr lang="en-US"/>
        </a:p>
      </dgm:t>
    </dgm:pt>
    <dgm:pt modelId="{34E52B3C-EA18-4592-A9D5-F04DBEFE6977}" type="pres">
      <dgm:prSet presAssocID="{D0156AFE-4926-4F84-B1CE-F7E151EF6F4B}" presName="node" presStyleCnt="0"/>
      <dgm:spPr/>
    </dgm:pt>
    <dgm:pt modelId="{46DE1AA5-433B-4816-AA92-F2E67EA73CD9}" type="pres">
      <dgm:prSet presAssocID="{D0156AFE-4926-4F84-B1CE-F7E151EF6F4B}" presName="parentNode" presStyleLbl="node1" presStyleIdx="1" presStyleCnt="3" custLinFactNeighborY="-2713">
        <dgm:presLayoutVars>
          <dgm:chMax val="1"/>
          <dgm:bulletEnabled val="1"/>
        </dgm:presLayoutVars>
      </dgm:prSet>
      <dgm:spPr/>
      <dgm:t>
        <a:bodyPr/>
        <a:lstStyle/>
        <a:p>
          <a:endParaRPr lang="en-US"/>
        </a:p>
      </dgm:t>
    </dgm:pt>
    <dgm:pt modelId="{A6B7BD4A-7E5E-4436-8CBB-3F2410DD03F6}" type="pres">
      <dgm:prSet presAssocID="{D0156AFE-4926-4F84-B1CE-F7E151EF6F4B}" presName="childNode" presStyleLbl="revTx" presStyleIdx="0" presStyleCnt="2">
        <dgm:presLayoutVars>
          <dgm:bulletEnabled val="1"/>
        </dgm:presLayoutVars>
      </dgm:prSet>
      <dgm:spPr/>
      <dgm:t>
        <a:bodyPr/>
        <a:lstStyle/>
        <a:p>
          <a:endParaRPr lang="en-US"/>
        </a:p>
      </dgm:t>
    </dgm:pt>
    <dgm:pt modelId="{068042E5-001E-40F4-A0BE-B0AFEE27C4C4}" type="pres">
      <dgm:prSet presAssocID="{CCFDBCE7-B57B-44AE-BF62-696E8CEDD223}" presName="Name25" presStyleLbl="parChTrans1D1" presStyleIdx="1" presStyleCnt="2"/>
      <dgm:spPr/>
      <dgm:t>
        <a:bodyPr/>
        <a:lstStyle/>
        <a:p>
          <a:endParaRPr lang="en-US"/>
        </a:p>
      </dgm:t>
    </dgm:pt>
    <dgm:pt modelId="{70B572CC-2646-49D1-9FC6-A50B08B00E3B}" type="pres">
      <dgm:prSet presAssocID="{04474954-5087-49C9-9353-069C2D765B4E}" presName="node" presStyleCnt="0"/>
      <dgm:spPr/>
    </dgm:pt>
    <dgm:pt modelId="{9629D27E-7DD6-458D-979A-0249BAB649E4}" type="pres">
      <dgm:prSet presAssocID="{04474954-5087-49C9-9353-069C2D765B4E}" presName="parentNode" presStyleLbl="node1" presStyleIdx="2" presStyleCnt="3">
        <dgm:presLayoutVars>
          <dgm:chMax val="1"/>
          <dgm:bulletEnabled val="1"/>
        </dgm:presLayoutVars>
      </dgm:prSet>
      <dgm:spPr/>
      <dgm:t>
        <a:bodyPr/>
        <a:lstStyle/>
        <a:p>
          <a:endParaRPr lang="en-US"/>
        </a:p>
      </dgm:t>
    </dgm:pt>
    <dgm:pt modelId="{B4DC01CC-17A8-4838-87F7-092702482988}" type="pres">
      <dgm:prSet presAssocID="{04474954-5087-49C9-9353-069C2D765B4E}" presName="childNode" presStyleLbl="revTx" presStyleIdx="1" presStyleCnt="2">
        <dgm:presLayoutVars>
          <dgm:bulletEnabled val="1"/>
        </dgm:presLayoutVars>
      </dgm:prSet>
      <dgm:spPr/>
      <dgm:t>
        <a:bodyPr/>
        <a:lstStyle/>
        <a:p>
          <a:endParaRPr lang="en-US"/>
        </a:p>
      </dgm:t>
    </dgm:pt>
  </dgm:ptLst>
  <dgm:cxnLst>
    <dgm:cxn modelId="{1052DF39-7C13-4C8D-9251-56DC38192C3C}" srcId="{D0156AFE-4926-4F84-B1CE-F7E151EF6F4B}" destId="{0E692EB6-61B6-44C7-A916-3D89086FC5CF}" srcOrd="2" destOrd="0" parTransId="{1C15F84E-74B8-4B73-8714-37EFA402C2A2}" sibTransId="{65EAFF8F-FDE0-405B-AD86-D13C2CD220A8}"/>
    <dgm:cxn modelId="{6EBCA6AA-E086-409C-8275-34ED40533153}" type="presOf" srcId="{DDBF82E8-FCCA-41F0-86D5-A17A9E7B51EA}" destId="{A6B7BD4A-7E5E-4436-8CBB-3F2410DD03F6}" srcOrd="0" destOrd="0" presId="urn:microsoft.com/office/officeart/2005/8/layout/radial2"/>
    <dgm:cxn modelId="{5E54AC45-C699-4EFA-93B3-1DCF51936013}" type="presOf" srcId="{0E692EB6-61B6-44C7-A916-3D89086FC5CF}" destId="{A6B7BD4A-7E5E-4436-8CBB-3F2410DD03F6}" srcOrd="0" destOrd="2" presId="urn:microsoft.com/office/officeart/2005/8/layout/radial2"/>
    <dgm:cxn modelId="{0EBA1AC3-215D-4C75-AA7D-44F62993D24A}" type="presOf" srcId="{03E1796C-E758-4147-932C-634470E919E7}" destId="{B4DC01CC-17A8-4838-87F7-092702482988}" srcOrd="0" destOrd="1" presId="urn:microsoft.com/office/officeart/2005/8/layout/radial2"/>
    <dgm:cxn modelId="{3F02552A-E5F4-4E7E-96C7-B008B6775735}" type="presOf" srcId="{8B3BB9D5-4AAF-443B-B476-55B4D9B29D63}" destId="{A6B7BD4A-7E5E-4436-8CBB-3F2410DD03F6}" srcOrd="0" destOrd="4" presId="urn:microsoft.com/office/officeart/2005/8/layout/radial2"/>
    <dgm:cxn modelId="{A1B41A54-CB8A-49E3-833C-BBE6ABE8EEE3}" srcId="{04474954-5087-49C9-9353-069C2D765B4E}" destId="{03E1796C-E758-4147-932C-634470E919E7}" srcOrd="1" destOrd="0" parTransId="{FA43DC86-084A-416E-8467-C299CD8AA6A5}" sibTransId="{9740DF0C-AAD3-45D6-BBED-D8A338DE05D7}"/>
    <dgm:cxn modelId="{B647EA03-9724-487D-90CD-3535B9085FAB}" srcId="{04474954-5087-49C9-9353-069C2D765B4E}" destId="{8006551B-8EF4-44AE-940F-863C0865159D}" srcOrd="3" destOrd="0" parTransId="{0F587107-5C9A-4C98-A8A2-8C59A9796ECD}" sibTransId="{5863C690-313F-4EAF-B82A-5D870607651F}"/>
    <dgm:cxn modelId="{B2D46EF5-5C2F-408B-93D5-B6539ACD18AE}" type="presOf" srcId="{E1E673F6-BA92-4BB1-9C0B-7485512A336D}" destId="{A3960C20-36BD-4526-B6B0-A5D7B522EFE7}" srcOrd="0" destOrd="0" presId="urn:microsoft.com/office/officeart/2005/8/layout/radial2"/>
    <dgm:cxn modelId="{0B3FCEAA-ACEA-4E82-9F6D-DD91B0EA8CCF}" srcId="{04474954-5087-49C9-9353-069C2D765B4E}" destId="{51BF1CEC-366D-450D-A0E8-619266F074B6}" srcOrd="2" destOrd="0" parTransId="{887F8926-4B5B-465D-9F48-3570B863D51F}" sibTransId="{89FD3F12-33AA-4DFF-AC6F-1FD3515F11EE}"/>
    <dgm:cxn modelId="{87EE96E8-70C2-410D-A01A-319667F33AA5}" type="presOf" srcId="{CCFDBCE7-B57B-44AE-BF62-696E8CEDD223}" destId="{068042E5-001E-40F4-A0BE-B0AFEE27C4C4}" srcOrd="0" destOrd="0" presId="urn:microsoft.com/office/officeart/2005/8/layout/radial2"/>
    <dgm:cxn modelId="{8F3AAD51-AC55-4291-BD1C-E2A2FEF77522}" srcId="{04474954-5087-49C9-9353-069C2D765B4E}" destId="{7E29659E-B248-49C1-B9B5-8C835564A724}" srcOrd="0" destOrd="0" parTransId="{C9B0114A-35FF-4ABD-9279-5D706EC212A4}" sibTransId="{699B8308-FDA8-4CA5-8B8C-10B6C740E8ED}"/>
    <dgm:cxn modelId="{6511B966-C892-418E-A8E6-B9721F406611}" type="presOf" srcId="{4D03130C-A8A9-4D5B-9DDB-DD47B6F50496}" destId="{D13C6D96-9D61-4EEA-AF95-8AD9C395A045}" srcOrd="0" destOrd="0" presId="urn:microsoft.com/office/officeart/2005/8/layout/radial2"/>
    <dgm:cxn modelId="{DABAA449-64B6-443B-8752-1008C81F8983}" type="presOf" srcId="{D0156AFE-4926-4F84-B1CE-F7E151EF6F4B}" destId="{46DE1AA5-433B-4816-AA92-F2E67EA73CD9}" srcOrd="0" destOrd="0" presId="urn:microsoft.com/office/officeart/2005/8/layout/radial2"/>
    <dgm:cxn modelId="{B4FA6A44-5710-4683-8E92-86A96809C3E9}" type="presOf" srcId="{8006551B-8EF4-44AE-940F-863C0865159D}" destId="{B4DC01CC-17A8-4838-87F7-092702482988}" srcOrd="0" destOrd="3" presId="urn:microsoft.com/office/officeart/2005/8/layout/radial2"/>
    <dgm:cxn modelId="{E688D6C9-4529-4372-9727-65F28E33312F}" srcId="{4D03130C-A8A9-4D5B-9DDB-DD47B6F50496}" destId="{D0156AFE-4926-4F84-B1CE-F7E151EF6F4B}" srcOrd="0" destOrd="0" parTransId="{E1E673F6-BA92-4BB1-9C0B-7485512A336D}" sibTransId="{E10E35C5-36DF-4FA2-BEAC-E30B5531AD43}"/>
    <dgm:cxn modelId="{A128F77B-4410-4FB5-9038-9C3724823FCE}" srcId="{4D03130C-A8A9-4D5B-9DDB-DD47B6F50496}" destId="{04474954-5087-49C9-9353-069C2D765B4E}" srcOrd="1" destOrd="0" parTransId="{CCFDBCE7-B57B-44AE-BF62-696E8CEDD223}" sibTransId="{D89BDE37-6D50-4CE7-B64A-AAF1D22DB113}"/>
    <dgm:cxn modelId="{23A8DBC5-37AA-46F5-812D-A737BA4D2412}" srcId="{D0156AFE-4926-4F84-B1CE-F7E151EF6F4B}" destId="{8B3BB9D5-4AAF-443B-B476-55B4D9B29D63}" srcOrd="4" destOrd="0" parTransId="{CF92D0E2-AEDA-445B-A048-3332F1EBEEAD}" sibTransId="{8C28F937-64B6-4A86-831C-6FEFCF4CF4BA}"/>
    <dgm:cxn modelId="{ACB5DACC-C063-46CD-B1B0-64B57F05B123}" type="presOf" srcId="{04474954-5087-49C9-9353-069C2D765B4E}" destId="{9629D27E-7DD6-458D-979A-0249BAB649E4}" srcOrd="0" destOrd="0" presId="urn:microsoft.com/office/officeart/2005/8/layout/radial2"/>
    <dgm:cxn modelId="{D5E2C98C-8497-4F1A-976B-DDE18314C47B}" srcId="{D0156AFE-4926-4F84-B1CE-F7E151EF6F4B}" destId="{0DAEDC10-A0D3-48C7-A0C5-000EB586086F}" srcOrd="3" destOrd="0" parTransId="{6070F73A-B565-45C5-A871-3983508B0069}" sibTransId="{F1D2A051-CEE8-47C2-A0AD-C38C61425075}"/>
    <dgm:cxn modelId="{68176FCF-6CAA-4EF3-8690-232161124DA3}" type="presOf" srcId="{7E29659E-B248-49C1-B9B5-8C835564A724}" destId="{B4DC01CC-17A8-4838-87F7-092702482988}" srcOrd="0" destOrd="0" presId="urn:microsoft.com/office/officeart/2005/8/layout/radial2"/>
    <dgm:cxn modelId="{3F0206F3-49C5-4E39-A5CA-1A3BF6FE8874}" srcId="{D0156AFE-4926-4F84-B1CE-F7E151EF6F4B}" destId="{DDBF82E8-FCCA-41F0-86D5-A17A9E7B51EA}" srcOrd="0" destOrd="0" parTransId="{2E7C3528-A74B-4D0F-8628-CCF228B1777B}" sibTransId="{0377B3D4-7200-48CB-8336-7F79401E1A54}"/>
    <dgm:cxn modelId="{C1CBCAD3-B718-409A-9B58-CCF4D681C932}" type="presOf" srcId="{0DAEDC10-A0D3-48C7-A0C5-000EB586086F}" destId="{A6B7BD4A-7E5E-4436-8CBB-3F2410DD03F6}" srcOrd="0" destOrd="3" presId="urn:microsoft.com/office/officeart/2005/8/layout/radial2"/>
    <dgm:cxn modelId="{9A829842-45B9-4C86-AF5D-FB4079D72E83}" srcId="{D0156AFE-4926-4F84-B1CE-F7E151EF6F4B}" destId="{937E7038-36E3-4C92-8EF0-DC969C845B7A}" srcOrd="1" destOrd="0" parTransId="{38121AD5-598D-4B4D-8A6C-4A35BE26E200}" sibTransId="{04FA31FE-9B4D-4D5B-A0F4-DD80BE7631EE}"/>
    <dgm:cxn modelId="{9D49C41F-E605-4639-BEC1-FB4107F84C13}" type="presOf" srcId="{51BF1CEC-366D-450D-A0E8-619266F074B6}" destId="{B4DC01CC-17A8-4838-87F7-092702482988}" srcOrd="0" destOrd="2" presId="urn:microsoft.com/office/officeart/2005/8/layout/radial2"/>
    <dgm:cxn modelId="{15CC72DC-8F75-4655-8248-87CD64C0C23A}" type="presOf" srcId="{937E7038-36E3-4C92-8EF0-DC969C845B7A}" destId="{A6B7BD4A-7E5E-4436-8CBB-3F2410DD03F6}" srcOrd="0" destOrd="1" presId="urn:microsoft.com/office/officeart/2005/8/layout/radial2"/>
    <dgm:cxn modelId="{7D4AD290-D2C1-44BD-A3CE-5DC14BBED5A2}" type="presParOf" srcId="{D13C6D96-9D61-4EEA-AF95-8AD9C395A045}" destId="{3F9EC9BF-DB70-4156-88CB-F097ED193BA3}" srcOrd="0" destOrd="0" presId="urn:microsoft.com/office/officeart/2005/8/layout/radial2"/>
    <dgm:cxn modelId="{77F227AA-5310-4D3F-9B16-05D7D510FCB3}" type="presParOf" srcId="{3F9EC9BF-DB70-4156-88CB-F097ED193BA3}" destId="{DD43F6B6-9165-49C4-9BF5-6CF61E77F4B3}" srcOrd="0" destOrd="0" presId="urn:microsoft.com/office/officeart/2005/8/layout/radial2"/>
    <dgm:cxn modelId="{250FCCA4-1924-4541-A8F7-AD4204BB7A2B}" type="presParOf" srcId="{DD43F6B6-9165-49C4-9BF5-6CF61E77F4B3}" destId="{40D7243D-E279-4EAE-8E12-DEF653AFF0FA}" srcOrd="0" destOrd="0" presId="urn:microsoft.com/office/officeart/2005/8/layout/radial2"/>
    <dgm:cxn modelId="{B2A153CB-3E4B-4A67-A968-9D7F03AC5491}" type="presParOf" srcId="{DD43F6B6-9165-49C4-9BF5-6CF61E77F4B3}" destId="{C659E043-A4AF-42C0-B31C-4842101C8EB1}" srcOrd="1" destOrd="0" presId="urn:microsoft.com/office/officeart/2005/8/layout/radial2"/>
    <dgm:cxn modelId="{82280FE4-163A-4A1D-A024-8B7F679A8139}" type="presParOf" srcId="{3F9EC9BF-DB70-4156-88CB-F097ED193BA3}" destId="{A3960C20-36BD-4526-B6B0-A5D7B522EFE7}" srcOrd="1" destOrd="0" presId="urn:microsoft.com/office/officeart/2005/8/layout/radial2"/>
    <dgm:cxn modelId="{5BEACAE9-CC3E-454B-AE18-170D53327145}" type="presParOf" srcId="{3F9EC9BF-DB70-4156-88CB-F097ED193BA3}" destId="{34E52B3C-EA18-4592-A9D5-F04DBEFE6977}" srcOrd="2" destOrd="0" presId="urn:microsoft.com/office/officeart/2005/8/layout/radial2"/>
    <dgm:cxn modelId="{57345497-FCEE-459D-B0C1-626BE6A86100}" type="presParOf" srcId="{34E52B3C-EA18-4592-A9D5-F04DBEFE6977}" destId="{46DE1AA5-433B-4816-AA92-F2E67EA73CD9}" srcOrd="0" destOrd="0" presId="urn:microsoft.com/office/officeart/2005/8/layout/radial2"/>
    <dgm:cxn modelId="{46F76031-7C81-42E0-B214-24D4F2DDCA42}" type="presParOf" srcId="{34E52B3C-EA18-4592-A9D5-F04DBEFE6977}" destId="{A6B7BD4A-7E5E-4436-8CBB-3F2410DD03F6}" srcOrd="1" destOrd="0" presId="urn:microsoft.com/office/officeart/2005/8/layout/radial2"/>
    <dgm:cxn modelId="{16694517-2256-47F1-BF5E-127CC0E489AE}" type="presParOf" srcId="{3F9EC9BF-DB70-4156-88CB-F097ED193BA3}" destId="{068042E5-001E-40F4-A0BE-B0AFEE27C4C4}" srcOrd="3" destOrd="0" presId="urn:microsoft.com/office/officeart/2005/8/layout/radial2"/>
    <dgm:cxn modelId="{6DCBA3BF-4BFA-4E33-9AB3-92F003213F89}" type="presParOf" srcId="{3F9EC9BF-DB70-4156-88CB-F097ED193BA3}" destId="{70B572CC-2646-49D1-9FC6-A50B08B00E3B}" srcOrd="4" destOrd="0" presId="urn:microsoft.com/office/officeart/2005/8/layout/radial2"/>
    <dgm:cxn modelId="{BBEC3936-DF7E-4958-AA63-C4E23603EE74}" type="presParOf" srcId="{70B572CC-2646-49D1-9FC6-A50B08B00E3B}" destId="{9629D27E-7DD6-458D-979A-0249BAB649E4}" srcOrd="0" destOrd="0" presId="urn:microsoft.com/office/officeart/2005/8/layout/radial2"/>
    <dgm:cxn modelId="{E432E42D-EAB2-49EE-A295-71BE58DBEF1E}" type="presParOf" srcId="{70B572CC-2646-49D1-9FC6-A50B08B00E3B}" destId="{B4DC01CC-17A8-4838-87F7-092702482988}"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42195-884A-4100-B2F1-B89DF8569030}"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B4B28457-DE66-4FB7-AD1D-F0CB025B59E2}">
      <dgm:prSet phldrT="[Text]" custT="1"/>
      <dgm:spPr/>
      <dgm:t>
        <a:bodyPr/>
        <a:lstStyle/>
        <a:p>
          <a:r>
            <a:rPr lang="en-US" sz="9600" dirty="0" smtClean="0"/>
            <a:t>X</a:t>
          </a:r>
          <a:endParaRPr lang="en-US" sz="9600" dirty="0"/>
        </a:p>
      </dgm:t>
    </dgm:pt>
    <dgm:pt modelId="{8D5EC648-EB6A-4857-BAC3-94E82CBB1236}" type="parTrans" cxnId="{CD6FD2DA-2833-49CC-9ECF-D5478C09A2D3}">
      <dgm:prSet/>
      <dgm:spPr/>
      <dgm:t>
        <a:bodyPr/>
        <a:lstStyle/>
        <a:p>
          <a:endParaRPr lang="en-US" sz="4400"/>
        </a:p>
      </dgm:t>
    </dgm:pt>
    <dgm:pt modelId="{035905D7-8716-4DD1-915A-5A808717E5E6}" type="sibTrans" cxnId="{CD6FD2DA-2833-49CC-9ECF-D5478C09A2D3}">
      <dgm:prSet/>
      <dgm:spPr/>
      <dgm:t>
        <a:bodyPr/>
        <a:lstStyle/>
        <a:p>
          <a:endParaRPr lang="en-US" sz="4400"/>
        </a:p>
      </dgm:t>
    </dgm:pt>
    <dgm:pt modelId="{7ED8A944-F5A5-4636-A65A-A9AE1287094E}">
      <dgm:prSet phldrT="[Text]" custT="1"/>
      <dgm:spPr/>
      <dgm:t>
        <a:bodyPr/>
        <a:lstStyle/>
        <a:p>
          <a:r>
            <a:rPr lang="en-US" sz="1600" dirty="0" smtClean="0"/>
            <a:t>XML Schema (XSD)</a:t>
          </a:r>
          <a:endParaRPr lang="en-US" sz="1600" dirty="0"/>
        </a:p>
      </dgm:t>
    </dgm:pt>
    <dgm:pt modelId="{D10F7B3B-AD06-43F2-81B7-84BFBDA2E495}" type="parTrans" cxnId="{0D2823C7-EDFA-4BFA-9B57-26CF7DEFF3C3}">
      <dgm:prSet/>
      <dgm:spPr/>
      <dgm:t>
        <a:bodyPr/>
        <a:lstStyle/>
        <a:p>
          <a:endParaRPr lang="en-US" sz="4400"/>
        </a:p>
      </dgm:t>
    </dgm:pt>
    <dgm:pt modelId="{E69E1D59-8DCE-4B2F-B9D8-437BAE1BF9B6}" type="sibTrans" cxnId="{0D2823C7-EDFA-4BFA-9B57-26CF7DEFF3C3}">
      <dgm:prSet/>
      <dgm:spPr/>
      <dgm:t>
        <a:bodyPr/>
        <a:lstStyle/>
        <a:p>
          <a:endParaRPr lang="en-US" sz="4400"/>
        </a:p>
      </dgm:t>
    </dgm:pt>
    <dgm:pt modelId="{085EFC00-8E72-4A34-B03F-197AD4BB1878}">
      <dgm:prSet phldrT="[Text]" custT="1"/>
      <dgm:spPr/>
      <dgm:t>
        <a:bodyPr/>
        <a:lstStyle/>
        <a:p>
          <a:r>
            <a:rPr lang="en-US" sz="1600" dirty="0" smtClean="0"/>
            <a:t>XML</a:t>
          </a:r>
          <a:endParaRPr lang="en-US" sz="1600" dirty="0"/>
        </a:p>
      </dgm:t>
    </dgm:pt>
    <dgm:pt modelId="{838657C4-957F-4E6E-AB6A-8A5A73181F3B}" type="parTrans" cxnId="{DF9FE475-8C7A-45EF-9A54-8E318C47AA36}">
      <dgm:prSet/>
      <dgm:spPr/>
      <dgm:t>
        <a:bodyPr/>
        <a:lstStyle/>
        <a:p>
          <a:endParaRPr lang="en-US" sz="4400"/>
        </a:p>
      </dgm:t>
    </dgm:pt>
    <dgm:pt modelId="{745DFF5C-4A50-4082-895F-209880CE275C}" type="sibTrans" cxnId="{DF9FE475-8C7A-45EF-9A54-8E318C47AA36}">
      <dgm:prSet/>
      <dgm:spPr/>
      <dgm:t>
        <a:bodyPr/>
        <a:lstStyle/>
        <a:p>
          <a:endParaRPr lang="en-US" sz="4400"/>
        </a:p>
      </dgm:t>
    </dgm:pt>
    <dgm:pt modelId="{592A9338-9B4C-4BEE-B86F-498A5AC68456}">
      <dgm:prSet phldrT="[Text]" custT="1"/>
      <dgm:spPr/>
      <dgm:t>
        <a:bodyPr/>
        <a:lstStyle/>
        <a:p>
          <a:r>
            <a:rPr lang="en-US" sz="1600" dirty="0" smtClean="0"/>
            <a:t>XSLT</a:t>
          </a:r>
          <a:endParaRPr lang="en-US" sz="1600" dirty="0"/>
        </a:p>
      </dgm:t>
    </dgm:pt>
    <dgm:pt modelId="{17D13DCA-3055-470B-B920-91209F25E77C}" type="parTrans" cxnId="{CBC0F07D-7F63-4E50-B14E-70FD34CE25AF}">
      <dgm:prSet/>
      <dgm:spPr/>
      <dgm:t>
        <a:bodyPr/>
        <a:lstStyle/>
        <a:p>
          <a:endParaRPr lang="en-US" sz="4400"/>
        </a:p>
      </dgm:t>
    </dgm:pt>
    <dgm:pt modelId="{160D6577-B379-4629-9D69-C66C662C748B}" type="sibTrans" cxnId="{CBC0F07D-7F63-4E50-B14E-70FD34CE25AF}">
      <dgm:prSet/>
      <dgm:spPr/>
      <dgm:t>
        <a:bodyPr/>
        <a:lstStyle/>
        <a:p>
          <a:endParaRPr lang="en-US" sz="4400"/>
        </a:p>
      </dgm:t>
    </dgm:pt>
    <dgm:pt modelId="{BDB70129-1FC5-4F07-8DD5-DB403120EDB2}">
      <dgm:prSet phldrT="[Text]" custT="1"/>
      <dgm:spPr/>
      <dgm:t>
        <a:bodyPr/>
        <a:lstStyle/>
        <a:p>
          <a:r>
            <a:rPr lang="en-US" sz="1200" dirty="0" smtClean="0"/>
            <a:t>Describes the rules of file format</a:t>
          </a:r>
          <a:endParaRPr lang="en-US" sz="1200" dirty="0"/>
        </a:p>
      </dgm:t>
    </dgm:pt>
    <dgm:pt modelId="{5878D099-CA81-45F1-8041-62C732C722E2}" type="parTrans" cxnId="{4872531C-13A6-4615-93C5-8B1A9605B96A}">
      <dgm:prSet/>
      <dgm:spPr/>
      <dgm:t>
        <a:bodyPr/>
        <a:lstStyle/>
        <a:p>
          <a:endParaRPr lang="en-US" sz="4400"/>
        </a:p>
      </dgm:t>
    </dgm:pt>
    <dgm:pt modelId="{9A5D9485-B2E8-43FC-AA99-9622BF72AE17}" type="sibTrans" cxnId="{4872531C-13A6-4615-93C5-8B1A9605B96A}">
      <dgm:prSet/>
      <dgm:spPr/>
      <dgm:t>
        <a:bodyPr/>
        <a:lstStyle/>
        <a:p>
          <a:endParaRPr lang="en-US" sz="4400"/>
        </a:p>
      </dgm:t>
    </dgm:pt>
    <dgm:pt modelId="{6BE6B58C-258F-4631-9B3E-C3797494A706}">
      <dgm:prSet phldrT="[Text]" custT="1"/>
      <dgm:spPr/>
      <dgm:t>
        <a:bodyPr/>
        <a:lstStyle/>
        <a:p>
          <a:r>
            <a:rPr lang="en-US" sz="1200" dirty="0" smtClean="0"/>
            <a:t>Contains customer  EUI data in standard file format and references to XSD and XSLT</a:t>
          </a:r>
          <a:endParaRPr lang="en-US" sz="1200" dirty="0"/>
        </a:p>
      </dgm:t>
    </dgm:pt>
    <dgm:pt modelId="{0DC1536B-1A30-4AFF-98CA-66A298BC7ACD}" type="parTrans" cxnId="{7844BC63-AA72-4958-BF91-20F87848D38C}">
      <dgm:prSet/>
      <dgm:spPr/>
      <dgm:t>
        <a:bodyPr/>
        <a:lstStyle/>
        <a:p>
          <a:endParaRPr lang="en-US" sz="4400"/>
        </a:p>
      </dgm:t>
    </dgm:pt>
    <dgm:pt modelId="{AD048DC4-BD2A-4C30-8F75-4D54BE3B52D9}" type="sibTrans" cxnId="{7844BC63-AA72-4958-BF91-20F87848D38C}">
      <dgm:prSet/>
      <dgm:spPr/>
      <dgm:t>
        <a:bodyPr/>
        <a:lstStyle/>
        <a:p>
          <a:endParaRPr lang="en-US" sz="4400"/>
        </a:p>
      </dgm:t>
    </dgm:pt>
    <dgm:pt modelId="{2E3B84FD-5339-46E6-8180-50EB25F8F370}">
      <dgm:prSet phldrT="[Text]" custT="1"/>
      <dgm:spPr/>
      <dgm:t>
        <a:bodyPr/>
        <a:lstStyle/>
        <a:p>
          <a:r>
            <a:rPr lang="en-US" sz="1200" dirty="0" smtClean="0"/>
            <a:t>Defines how to transform for humans</a:t>
          </a:r>
          <a:endParaRPr lang="en-US" sz="1200" dirty="0"/>
        </a:p>
      </dgm:t>
    </dgm:pt>
    <dgm:pt modelId="{FE2ABDE4-719B-4533-8127-EBF6108877EA}" type="parTrans" cxnId="{81D010DC-321B-4DBB-819D-4495F7FF871E}">
      <dgm:prSet/>
      <dgm:spPr/>
      <dgm:t>
        <a:bodyPr/>
        <a:lstStyle/>
        <a:p>
          <a:endParaRPr lang="en-US" sz="4400"/>
        </a:p>
      </dgm:t>
    </dgm:pt>
    <dgm:pt modelId="{EA3188FA-71B0-440B-997F-CC0DDC14A5D5}" type="sibTrans" cxnId="{81D010DC-321B-4DBB-819D-4495F7FF871E}">
      <dgm:prSet/>
      <dgm:spPr/>
      <dgm:t>
        <a:bodyPr/>
        <a:lstStyle/>
        <a:p>
          <a:endParaRPr lang="en-US" sz="4400"/>
        </a:p>
      </dgm:t>
    </dgm:pt>
    <dgm:pt modelId="{AB3370BD-A755-41DD-B78A-9AEA4BC26008}" type="pres">
      <dgm:prSet presAssocID="{2B742195-884A-4100-B2F1-B89DF8569030}" presName="Name0" presStyleCnt="0">
        <dgm:presLayoutVars>
          <dgm:chMax/>
          <dgm:chPref val="1"/>
          <dgm:dir/>
          <dgm:animOne val="branch"/>
          <dgm:animLvl val="lvl"/>
          <dgm:resizeHandles/>
        </dgm:presLayoutVars>
      </dgm:prSet>
      <dgm:spPr/>
      <dgm:t>
        <a:bodyPr/>
        <a:lstStyle/>
        <a:p>
          <a:endParaRPr lang="en-US"/>
        </a:p>
      </dgm:t>
    </dgm:pt>
    <dgm:pt modelId="{4AE0F668-C757-454D-B9C1-679FBEC9ADCB}" type="pres">
      <dgm:prSet presAssocID="{B4B28457-DE66-4FB7-AD1D-F0CB025B59E2}" presName="composite" presStyleCnt="0"/>
      <dgm:spPr/>
    </dgm:pt>
    <dgm:pt modelId="{2405AB4E-2D8A-4AAD-962E-E51EAD43969E}" type="pres">
      <dgm:prSet presAssocID="{B4B28457-DE66-4FB7-AD1D-F0CB025B59E2}" presName="ParentAccent1" presStyleLbl="alignNode1" presStyleIdx="0" presStyleCnt="34"/>
      <dgm:spPr/>
    </dgm:pt>
    <dgm:pt modelId="{6C50449A-D0D9-44E8-996D-49FC0A995B25}" type="pres">
      <dgm:prSet presAssocID="{B4B28457-DE66-4FB7-AD1D-F0CB025B59E2}" presName="ParentAccent2" presStyleLbl="alignNode1" presStyleIdx="1" presStyleCnt="34"/>
      <dgm:spPr/>
    </dgm:pt>
    <dgm:pt modelId="{245EBC61-EC07-4E67-B7BF-D7019E35EFB6}" type="pres">
      <dgm:prSet presAssocID="{B4B28457-DE66-4FB7-AD1D-F0CB025B59E2}" presName="ParentAccent3" presStyleLbl="alignNode1" presStyleIdx="2" presStyleCnt="34"/>
      <dgm:spPr/>
    </dgm:pt>
    <dgm:pt modelId="{1433E8E4-6711-428D-944A-A22D386C0388}" type="pres">
      <dgm:prSet presAssocID="{B4B28457-DE66-4FB7-AD1D-F0CB025B59E2}" presName="ParentAccent4" presStyleLbl="alignNode1" presStyleIdx="3" presStyleCnt="34"/>
      <dgm:spPr/>
    </dgm:pt>
    <dgm:pt modelId="{8952F161-EC0A-49D9-A2AD-D3A07FCF688A}" type="pres">
      <dgm:prSet presAssocID="{B4B28457-DE66-4FB7-AD1D-F0CB025B59E2}" presName="ParentAccent5" presStyleLbl="alignNode1" presStyleIdx="4" presStyleCnt="34"/>
      <dgm:spPr/>
    </dgm:pt>
    <dgm:pt modelId="{A100D69A-8CAD-4FA9-9F6F-B68E77601054}" type="pres">
      <dgm:prSet presAssocID="{B4B28457-DE66-4FB7-AD1D-F0CB025B59E2}" presName="ParentAccent6" presStyleLbl="alignNode1" presStyleIdx="5" presStyleCnt="34"/>
      <dgm:spPr/>
    </dgm:pt>
    <dgm:pt modelId="{1886642B-B3D7-4EE7-B3D1-5ED911B19490}" type="pres">
      <dgm:prSet presAssocID="{B4B28457-DE66-4FB7-AD1D-F0CB025B59E2}" presName="ParentAccent7" presStyleLbl="alignNode1" presStyleIdx="6" presStyleCnt="34"/>
      <dgm:spPr/>
    </dgm:pt>
    <dgm:pt modelId="{0472542C-66CD-4624-8C60-AB0A14896315}" type="pres">
      <dgm:prSet presAssocID="{B4B28457-DE66-4FB7-AD1D-F0CB025B59E2}" presName="ParentAccent8" presStyleLbl="alignNode1" presStyleIdx="7" presStyleCnt="34"/>
      <dgm:spPr/>
    </dgm:pt>
    <dgm:pt modelId="{2B7B45FC-B712-4642-B9C7-99575858DF02}" type="pres">
      <dgm:prSet presAssocID="{B4B28457-DE66-4FB7-AD1D-F0CB025B59E2}" presName="ParentAccent9" presStyleLbl="alignNode1" presStyleIdx="8" presStyleCnt="34"/>
      <dgm:spPr/>
    </dgm:pt>
    <dgm:pt modelId="{FEEE0215-FD8E-4273-9842-6DBC71522357}" type="pres">
      <dgm:prSet presAssocID="{B4B28457-DE66-4FB7-AD1D-F0CB025B59E2}" presName="ParentAccent10" presStyleLbl="alignNode1" presStyleIdx="9" presStyleCnt="34"/>
      <dgm:spPr/>
    </dgm:pt>
    <dgm:pt modelId="{2CECEEC4-AE2D-452D-A6FD-6081A6F08F65}" type="pres">
      <dgm:prSet presAssocID="{B4B28457-DE66-4FB7-AD1D-F0CB025B59E2}" presName="Parent" presStyleLbl="alignNode1" presStyleIdx="10" presStyleCnt="34">
        <dgm:presLayoutVars>
          <dgm:chMax val="5"/>
          <dgm:chPref val="3"/>
          <dgm:bulletEnabled val="1"/>
        </dgm:presLayoutVars>
      </dgm:prSet>
      <dgm:spPr/>
      <dgm:t>
        <a:bodyPr/>
        <a:lstStyle/>
        <a:p>
          <a:endParaRPr lang="en-US"/>
        </a:p>
      </dgm:t>
    </dgm:pt>
    <dgm:pt modelId="{3B2CC149-B451-4252-9F21-1219A7720C90}" type="pres">
      <dgm:prSet presAssocID="{7ED8A944-F5A5-4636-A65A-A9AE1287094E}" presName="Child1Accent1" presStyleLbl="alignNode1" presStyleIdx="11" presStyleCnt="34"/>
      <dgm:spPr/>
    </dgm:pt>
    <dgm:pt modelId="{DA145EB1-F717-436A-B45F-F0EC482DFA3A}" type="pres">
      <dgm:prSet presAssocID="{7ED8A944-F5A5-4636-A65A-A9AE1287094E}" presName="Child1Accent2" presStyleLbl="alignNode1" presStyleIdx="12" presStyleCnt="34"/>
      <dgm:spPr/>
    </dgm:pt>
    <dgm:pt modelId="{DA42F021-2BC1-4D5D-A30B-00C9942FB7D9}" type="pres">
      <dgm:prSet presAssocID="{7ED8A944-F5A5-4636-A65A-A9AE1287094E}" presName="Child1Accent3" presStyleLbl="alignNode1" presStyleIdx="13" presStyleCnt="34"/>
      <dgm:spPr/>
    </dgm:pt>
    <dgm:pt modelId="{45C9B908-A72A-4327-AE7C-F19CFF627062}" type="pres">
      <dgm:prSet presAssocID="{7ED8A944-F5A5-4636-A65A-A9AE1287094E}" presName="Child1Accent4" presStyleLbl="alignNode1" presStyleIdx="14" presStyleCnt="34"/>
      <dgm:spPr/>
    </dgm:pt>
    <dgm:pt modelId="{B6EE045A-E613-4670-8B7C-BF8FBC4A7A73}" type="pres">
      <dgm:prSet presAssocID="{7ED8A944-F5A5-4636-A65A-A9AE1287094E}" presName="Child1Accent5" presStyleLbl="alignNode1" presStyleIdx="15" presStyleCnt="34"/>
      <dgm:spPr/>
    </dgm:pt>
    <dgm:pt modelId="{576F85A6-5ADC-42F1-A07F-A5C896AA04EE}" type="pres">
      <dgm:prSet presAssocID="{7ED8A944-F5A5-4636-A65A-A9AE1287094E}" presName="Child1Accent6" presStyleLbl="alignNode1" presStyleIdx="16" presStyleCnt="34"/>
      <dgm:spPr/>
    </dgm:pt>
    <dgm:pt modelId="{771DC843-4DE6-4EAA-930E-0A9F5A962DFC}" type="pres">
      <dgm:prSet presAssocID="{7ED8A944-F5A5-4636-A65A-A9AE1287094E}" presName="Child1Accent7" presStyleLbl="alignNode1" presStyleIdx="17" presStyleCnt="34"/>
      <dgm:spPr/>
    </dgm:pt>
    <dgm:pt modelId="{A8173DC2-C1A3-4D22-B03E-1862481164E4}" type="pres">
      <dgm:prSet presAssocID="{7ED8A944-F5A5-4636-A65A-A9AE1287094E}" presName="Child1Accent8" presStyleLbl="alignNode1" presStyleIdx="18" presStyleCnt="34"/>
      <dgm:spPr/>
    </dgm:pt>
    <dgm:pt modelId="{16E756E0-C213-4ABD-AAF0-0819D31F5605}" type="pres">
      <dgm:prSet presAssocID="{7ED8A944-F5A5-4636-A65A-A9AE1287094E}" presName="Child1Accent9" presStyleLbl="alignNode1" presStyleIdx="19" presStyleCnt="34"/>
      <dgm:spPr/>
    </dgm:pt>
    <dgm:pt modelId="{BC921AAA-DFED-4759-8C0D-3F82729DA613}" type="pres">
      <dgm:prSet presAssocID="{7ED8A944-F5A5-4636-A65A-A9AE1287094E}" presName="Child1" presStyleLbl="revTx" presStyleIdx="0" presStyleCnt="3">
        <dgm:presLayoutVars>
          <dgm:chMax/>
          <dgm:chPref val="0"/>
          <dgm:bulletEnabled val="1"/>
        </dgm:presLayoutVars>
      </dgm:prSet>
      <dgm:spPr/>
      <dgm:t>
        <a:bodyPr/>
        <a:lstStyle/>
        <a:p>
          <a:endParaRPr lang="en-US"/>
        </a:p>
      </dgm:t>
    </dgm:pt>
    <dgm:pt modelId="{7033A55D-E593-48CF-B09F-1B1F5EB32CF0}" type="pres">
      <dgm:prSet presAssocID="{085EFC00-8E72-4A34-B03F-197AD4BB1878}" presName="Child2Accent1" presStyleLbl="alignNode1" presStyleIdx="20" presStyleCnt="34"/>
      <dgm:spPr/>
    </dgm:pt>
    <dgm:pt modelId="{3D4E6B3E-A405-4632-9792-996B476E80A0}" type="pres">
      <dgm:prSet presAssocID="{085EFC00-8E72-4A34-B03F-197AD4BB1878}" presName="Child2Accent2" presStyleLbl="alignNode1" presStyleIdx="21" presStyleCnt="34"/>
      <dgm:spPr/>
    </dgm:pt>
    <dgm:pt modelId="{EC7F8660-A399-469F-9E3B-A7A1CA742A81}" type="pres">
      <dgm:prSet presAssocID="{085EFC00-8E72-4A34-B03F-197AD4BB1878}" presName="Child2Accent3" presStyleLbl="alignNode1" presStyleIdx="22" presStyleCnt="34"/>
      <dgm:spPr/>
    </dgm:pt>
    <dgm:pt modelId="{E4922C4A-277E-4055-BDAE-7F859BBE2835}" type="pres">
      <dgm:prSet presAssocID="{085EFC00-8E72-4A34-B03F-197AD4BB1878}" presName="Child2Accent4" presStyleLbl="alignNode1" presStyleIdx="23" presStyleCnt="34"/>
      <dgm:spPr/>
    </dgm:pt>
    <dgm:pt modelId="{25A13DE7-D872-4593-BB95-258385EF3A51}" type="pres">
      <dgm:prSet presAssocID="{085EFC00-8E72-4A34-B03F-197AD4BB1878}" presName="Child2Accent5" presStyleLbl="alignNode1" presStyleIdx="24" presStyleCnt="34"/>
      <dgm:spPr/>
    </dgm:pt>
    <dgm:pt modelId="{234E45B9-1463-4912-BBB9-B210C26926EE}" type="pres">
      <dgm:prSet presAssocID="{085EFC00-8E72-4A34-B03F-197AD4BB1878}" presName="Child2Accent6" presStyleLbl="alignNode1" presStyleIdx="25" presStyleCnt="34"/>
      <dgm:spPr/>
    </dgm:pt>
    <dgm:pt modelId="{96F34D39-D1E7-448C-9387-DEDC698BDE2E}" type="pres">
      <dgm:prSet presAssocID="{085EFC00-8E72-4A34-B03F-197AD4BB1878}" presName="Child2Accent7" presStyleLbl="alignNode1" presStyleIdx="26" presStyleCnt="34"/>
      <dgm:spPr/>
    </dgm:pt>
    <dgm:pt modelId="{8A3F5F5C-5A7E-488E-9EC3-BF625D6681F4}" type="pres">
      <dgm:prSet presAssocID="{085EFC00-8E72-4A34-B03F-197AD4BB1878}" presName="Child2" presStyleLbl="revTx" presStyleIdx="1" presStyleCnt="3">
        <dgm:presLayoutVars>
          <dgm:chMax/>
          <dgm:chPref val="0"/>
          <dgm:bulletEnabled val="1"/>
        </dgm:presLayoutVars>
      </dgm:prSet>
      <dgm:spPr/>
      <dgm:t>
        <a:bodyPr/>
        <a:lstStyle/>
        <a:p>
          <a:endParaRPr lang="en-US"/>
        </a:p>
      </dgm:t>
    </dgm:pt>
    <dgm:pt modelId="{CD56EBFC-52DE-4960-9432-48386EC61357}" type="pres">
      <dgm:prSet presAssocID="{592A9338-9B4C-4BEE-B86F-498A5AC68456}" presName="Child3Accent1" presStyleLbl="alignNode1" presStyleIdx="27" presStyleCnt="34"/>
      <dgm:spPr/>
    </dgm:pt>
    <dgm:pt modelId="{670F38C9-DC54-407A-8D5C-C0EB64120DE0}" type="pres">
      <dgm:prSet presAssocID="{592A9338-9B4C-4BEE-B86F-498A5AC68456}" presName="Child3Accent2" presStyleLbl="alignNode1" presStyleIdx="28" presStyleCnt="34"/>
      <dgm:spPr/>
    </dgm:pt>
    <dgm:pt modelId="{DA751C70-19F3-4043-9CC7-01FA1CFEE2C3}" type="pres">
      <dgm:prSet presAssocID="{592A9338-9B4C-4BEE-B86F-498A5AC68456}" presName="Child3Accent3" presStyleLbl="alignNode1" presStyleIdx="29" presStyleCnt="34"/>
      <dgm:spPr/>
    </dgm:pt>
    <dgm:pt modelId="{91F9D2CD-4BF7-46CE-B1CB-F0EBE71D477A}" type="pres">
      <dgm:prSet presAssocID="{592A9338-9B4C-4BEE-B86F-498A5AC68456}" presName="Child3Accent4" presStyleLbl="alignNode1" presStyleIdx="30" presStyleCnt="34"/>
      <dgm:spPr/>
    </dgm:pt>
    <dgm:pt modelId="{D93B60FC-2087-4D91-B44C-7CC18D3FC1B9}" type="pres">
      <dgm:prSet presAssocID="{592A9338-9B4C-4BEE-B86F-498A5AC68456}" presName="Child3Accent5" presStyleLbl="alignNode1" presStyleIdx="31" presStyleCnt="34"/>
      <dgm:spPr/>
    </dgm:pt>
    <dgm:pt modelId="{A04B4357-0157-4D74-A3FC-F446468A128F}" type="pres">
      <dgm:prSet presAssocID="{592A9338-9B4C-4BEE-B86F-498A5AC68456}" presName="Child3Accent6" presStyleLbl="alignNode1" presStyleIdx="32" presStyleCnt="34"/>
      <dgm:spPr/>
    </dgm:pt>
    <dgm:pt modelId="{9B06268D-90D6-4A8D-A11D-646F813C430D}" type="pres">
      <dgm:prSet presAssocID="{592A9338-9B4C-4BEE-B86F-498A5AC68456}" presName="Child3Accent7" presStyleLbl="alignNode1" presStyleIdx="33" presStyleCnt="34"/>
      <dgm:spPr/>
    </dgm:pt>
    <dgm:pt modelId="{184DA9F5-674D-4494-BD31-2C09C5520C14}" type="pres">
      <dgm:prSet presAssocID="{592A9338-9B4C-4BEE-B86F-498A5AC68456}" presName="Child3" presStyleLbl="revTx" presStyleIdx="2" presStyleCnt="3">
        <dgm:presLayoutVars>
          <dgm:chMax/>
          <dgm:chPref val="0"/>
          <dgm:bulletEnabled val="1"/>
        </dgm:presLayoutVars>
      </dgm:prSet>
      <dgm:spPr/>
      <dgm:t>
        <a:bodyPr/>
        <a:lstStyle/>
        <a:p>
          <a:endParaRPr lang="en-US"/>
        </a:p>
      </dgm:t>
    </dgm:pt>
  </dgm:ptLst>
  <dgm:cxnLst>
    <dgm:cxn modelId="{CD6FD2DA-2833-49CC-9ECF-D5478C09A2D3}" srcId="{2B742195-884A-4100-B2F1-B89DF8569030}" destId="{B4B28457-DE66-4FB7-AD1D-F0CB025B59E2}" srcOrd="0" destOrd="0" parTransId="{8D5EC648-EB6A-4857-BAC3-94E82CBB1236}" sibTransId="{035905D7-8716-4DD1-915A-5A808717E5E6}"/>
    <dgm:cxn modelId="{ED265EAE-51E1-4BBE-9BB8-D7A18A1EFE79}" type="presOf" srcId="{7ED8A944-F5A5-4636-A65A-A9AE1287094E}" destId="{BC921AAA-DFED-4759-8C0D-3F82729DA613}" srcOrd="0" destOrd="0" presId="urn:microsoft.com/office/officeart/2011/layout/ConvergingText"/>
    <dgm:cxn modelId="{64ABE181-A3B1-4DC5-9A79-780BD38FBF1D}" type="presOf" srcId="{2B742195-884A-4100-B2F1-B89DF8569030}" destId="{AB3370BD-A755-41DD-B78A-9AEA4BC26008}" srcOrd="0" destOrd="0" presId="urn:microsoft.com/office/officeart/2011/layout/ConvergingText"/>
    <dgm:cxn modelId="{0D2823C7-EDFA-4BFA-9B57-26CF7DEFF3C3}" srcId="{B4B28457-DE66-4FB7-AD1D-F0CB025B59E2}" destId="{7ED8A944-F5A5-4636-A65A-A9AE1287094E}" srcOrd="0" destOrd="0" parTransId="{D10F7B3B-AD06-43F2-81B7-84BFBDA2E495}" sibTransId="{E69E1D59-8DCE-4B2F-B9D8-437BAE1BF9B6}"/>
    <dgm:cxn modelId="{32603B61-970F-4159-856C-FBB68DABD2AC}" type="presOf" srcId="{6BE6B58C-258F-4631-9B3E-C3797494A706}" destId="{8A3F5F5C-5A7E-488E-9EC3-BF625D6681F4}" srcOrd="0" destOrd="1" presId="urn:microsoft.com/office/officeart/2011/layout/ConvergingText"/>
    <dgm:cxn modelId="{4872531C-13A6-4615-93C5-8B1A9605B96A}" srcId="{7ED8A944-F5A5-4636-A65A-A9AE1287094E}" destId="{BDB70129-1FC5-4F07-8DD5-DB403120EDB2}" srcOrd="0" destOrd="0" parTransId="{5878D099-CA81-45F1-8041-62C732C722E2}" sibTransId="{9A5D9485-B2E8-43FC-AA99-9622BF72AE17}"/>
    <dgm:cxn modelId="{B177A899-2E80-48F9-8FD8-182A9ABD4418}" type="presOf" srcId="{BDB70129-1FC5-4F07-8DD5-DB403120EDB2}" destId="{BC921AAA-DFED-4759-8C0D-3F82729DA613}" srcOrd="0" destOrd="1" presId="urn:microsoft.com/office/officeart/2011/layout/ConvergingText"/>
    <dgm:cxn modelId="{F454A50A-B700-4513-988D-F1DAD555C4E4}" type="presOf" srcId="{2E3B84FD-5339-46E6-8180-50EB25F8F370}" destId="{184DA9F5-674D-4494-BD31-2C09C5520C14}" srcOrd="0" destOrd="1" presId="urn:microsoft.com/office/officeart/2011/layout/ConvergingText"/>
    <dgm:cxn modelId="{DF9FE475-8C7A-45EF-9A54-8E318C47AA36}" srcId="{B4B28457-DE66-4FB7-AD1D-F0CB025B59E2}" destId="{085EFC00-8E72-4A34-B03F-197AD4BB1878}" srcOrd="1" destOrd="0" parTransId="{838657C4-957F-4E6E-AB6A-8A5A73181F3B}" sibTransId="{745DFF5C-4A50-4082-895F-209880CE275C}"/>
    <dgm:cxn modelId="{CBC0F07D-7F63-4E50-B14E-70FD34CE25AF}" srcId="{B4B28457-DE66-4FB7-AD1D-F0CB025B59E2}" destId="{592A9338-9B4C-4BEE-B86F-498A5AC68456}" srcOrd="2" destOrd="0" parTransId="{17D13DCA-3055-470B-B920-91209F25E77C}" sibTransId="{160D6577-B379-4629-9D69-C66C662C748B}"/>
    <dgm:cxn modelId="{7844BC63-AA72-4958-BF91-20F87848D38C}" srcId="{085EFC00-8E72-4A34-B03F-197AD4BB1878}" destId="{6BE6B58C-258F-4631-9B3E-C3797494A706}" srcOrd="0" destOrd="0" parTransId="{0DC1536B-1A30-4AFF-98CA-66A298BC7ACD}" sibTransId="{AD048DC4-BD2A-4C30-8F75-4D54BE3B52D9}"/>
    <dgm:cxn modelId="{F9B5071C-A6AC-443F-9B49-8C31CFB17C9A}" type="presOf" srcId="{592A9338-9B4C-4BEE-B86F-498A5AC68456}" destId="{184DA9F5-674D-4494-BD31-2C09C5520C14}" srcOrd="0" destOrd="0" presId="urn:microsoft.com/office/officeart/2011/layout/ConvergingText"/>
    <dgm:cxn modelId="{19FCAB5B-26E5-4864-A57D-37D121E79C0B}" type="presOf" srcId="{085EFC00-8E72-4A34-B03F-197AD4BB1878}" destId="{8A3F5F5C-5A7E-488E-9EC3-BF625D6681F4}" srcOrd="0" destOrd="0" presId="urn:microsoft.com/office/officeart/2011/layout/ConvergingText"/>
    <dgm:cxn modelId="{81D010DC-321B-4DBB-819D-4495F7FF871E}" srcId="{592A9338-9B4C-4BEE-B86F-498A5AC68456}" destId="{2E3B84FD-5339-46E6-8180-50EB25F8F370}" srcOrd="0" destOrd="0" parTransId="{FE2ABDE4-719B-4533-8127-EBF6108877EA}" sibTransId="{EA3188FA-71B0-440B-997F-CC0DDC14A5D5}"/>
    <dgm:cxn modelId="{5C398656-D466-46F9-935A-3DD9F434FAF6}" type="presOf" srcId="{B4B28457-DE66-4FB7-AD1D-F0CB025B59E2}" destId="{2CECEEC4-AE2D-452D-A6FD-6081A6F08F65}" srcOrd="0" destOrd="0" presId="urn:microsoft.com/office/officeart/2011/layout/ConvergingText"/>
    <dgm:cxn modelId="{F7D943DB-88D4-497D-B098-9B0E8688EC9E}" type="presParOf" srcId="{AB3370BD-A755-41DD-B78A-9AEA4BC26008}" destId="{4AE0F668-C757-454D-B9C1-679FBEC9ADCB}" srcOrd="0" destOrd="0" presId="urn:microsoft.com/office/officeart/2011/layout/ConvergingText"/>
    <dgm:cxn modelId="{CA856859-9F13-4627-967C-1641B65C4F11}" type="presParOf" srcId="{4AE0F668-C757-454D-B9C1-679FBEC9ADCB}" destId="{2405AB4E-2D8A-4AAD-962E-E51EAD43969E}" srcOrd="0" destOrd="0" presId="urn:microsoft.com/office/officeart/2011/layout/ConvergingText"/>
    <dgm:cxn modelId="{47C54DC9-EC60-45A4-8E65-58132B7AA6D6}" type="presParOf" srcId="{4AE0F668-C757-454D-B9C1-679FBEC9ADCB}" destId="{6C50449A-D0D9-44E8-996D-49FC0A995B25}" srcOrd="1" destOrd="0" presId="urn:microsoft.com/office/officeart/2011/layout/ConvergingText"/>
    <dgm:cxn modelId="{41F3C068-DA78-4875-8AD5-DE57EDF9DCB6}" type="presParOf" srcId="{4AE0F668-C757-454D-B9C1-679FBEC9ADCB}" destId="{245EBC61-EC07-4E67-B7BF-D7019E35EFB6}" srcOrd="2" destOrd="0" presId="urn:microsoft.com/office/officeart/2011/layout/ConvergingText"/>
    <dgm:cxn modelId="{836F0FFB-AD30-465C-A132-9983975A577A}" type="presParOf" srcId="{4AE0F668-C757-454D-B9C1-679FBEC9ADCB}" destId="{1433E8E4-6711-428D-944A-A22D386C0388}" srcOrd="3" destOrd="0" presId="urn:microsoft.com/office/officeart/2011/layout/ConvergingText"/>
    <dgm:cxn modelId="{FD90FD52-92C8-463E-8620-E53A73F2A6F2}" type="presParOf" srcId="{4AE0F668-C757-454D-B9C1-679FBEC9ADCB}" destId="{8952F161-EC0A-49D9-A2AD-D3A07FCF688A}" srcOrd="4" destOrd="0" presId="urn:microsoft.com/office/officeart/2011/layout/ConvergingText"/>
    <dgm:cxn modelId="{65115EDD-FBC0-4B4F-9A7E-6D06A8CA50A8}" type="presParOf" srcId="{4AE0F668-C757-454D-B9C1-679FBEC9ADCB}" destId="{A100D69A-8CAD-4FA9-9F6F-B68E77601054}" srcOrd="5" destOrd="0" presId="urn:microsoft.com/office/officeart/2011/layout/ConvergingText"/>
    <dgm:cxn modelId="{CB3B3CD4-03C1-45E2-B72A-9166D7DC7E3D}" type="presParOf" srcId="{4AE0F668-C757-454D-B9C1-679FBEC9ADCB}" destId="{1886642B-B3D7-4EE7-B3D1-5ED911B19490}" srcOrd="6" destOrd="0" presId="urn:microsoft.com/office/officeart/2011/layout/ConvergingText"/>
    <dgm:cxn modelId="{2F09D96C-C7C8-4E5C-A162-8DB14691817A}" type="presParOf" srcId="{4AE0F668-C757-454D-B9C1-679FBEC9ADCB}" destId="{0472542C-66CD-4624-8C60-AB0A14896315}" srcOrd="7" destOrd="0" presId="urn:microsoft.com/office/officeart/2011/layout/ConvergingText"/>
    <dgm:cxn modelId="{3683FB2C-320F-4692-9A21-018CC8E82E7C}" type="presParOf" srcId="{4AE0F668-C757-454D-B9C1-679FBEC9ADCB}" destId="{2B7B45FC-B712-4642-B9C7-99575858DF02}" srcOrd="8" destOrd="0" presId="urn:microsoft.com/office/officeart/2011/layout/ConvergingText"/>
    <dgm:cxn modelId="{94C7A07E-095B-4B49-A952-68206CD19F83}" type="presParOf" srcId="{4AE0F668-C757-454D-B9C1-679FBEC9ADCB}" destId="{FEEE0215-FD8E-4273-9842-6DBC71522357}" srcOrd="9" destOrd="0" presId="urn:microsoft.com/office/officeart/2011/layout/ConvergingText"/>
    <dgm:cxn modelId="{A3990723-FA1E-4B7D-9119-6779FE12F72C}" type="presParOf" srcId="{4AE0F668-C757-454D-B9C1-679FBEC9ADCB}" destId="{2CECEEC4-AE2D-452D-A6FD-6081A6F08F65}" srcOrd="10" destOrd="0" presId="urn:microsoft.com/office/officeart/2011/layout/ConvergingText"/>
    <dgm:cxn modelId="{739F3DAE-DB3D-43FD-9566-D6F84737C381}" type="presParOf" srcId="{4AE0F668-C757-454D-B9C1-679FBEC9ADCB}" destId="{3B2CC149-B451-4252-9F21-1219A7720C90}" srcOrd="11" destOrd="0" presId="urn:microsoft.com/office/officeart/2011/layout/ConvergingText"/>
    <dgm:cxn modelId="{34F24CB5-EDD5-4200-BEC5-810C840A9744}" type="presParOf" srcId="{4AE0F668-C757-454D-B9C1-679FBEC9ADCB}" destId="{DA145EB1-F717-436A-B45F-F0EC482DFA3A}" srcOrd="12" destOrd="0" presId="urn:microsoft.com/office/officeart/2011/layout/ConvergingText"/>
    <dgm:cxn modelId="{449AFA9B-333A-4AC2-96D7-7C95590A32E9}" type="presParOf" srcId="{4AE0F668-C757-454D-B9C1-679FBEC9ADCB}" destId="{DA42F021-2BC1-4D5D-A30B-00C9942FB7D9}" srcOrd="13" destOrd="0" presId="urn:microsoft.com/office/officeart/2011/layout/ConvergingText"/>
    <dgm:cxn modelId="{785A2DF5-BAF9-46EE-81EA-AE7C5D142327}" type="presParOf" srcId="{4AE0F668-C757-454D-B9C1-679FBEC9ADCB}" destId="{45C9B908-A72A-4327-AE7C-F19CFF627062}" srcOrd="14" destOrd="0" presId="urn:microsoft.com/office/officeart/2011/layout/ConvergingText"/>
    <dgm:cxn modelId="{4CF15895-61FB-4940-9C39-94CBCAFD11BC}" type="presParOf" srcId="{4AE0F668-C757-454D-B9C1-679FBEC9ADCB}" destId="{B6EE045A-E613-4670-8B7C-BF8FBC4A7A73}" srcOrd="15" destOrd="0" presId="urn:microsoft.com/office/officeart/2011/layout/ConvergingText"/>
    <dgm:cxn modelId="{4343C556-60A0-4DCF-964F-FBD348301A12}" type="presParOf" srcId="{4AE0F668-C757-454D-B9C1-679FBEC9ADCB}" destId="{576F85A6-5ADC-42F1-A07F-A5C896AA04EE}" srcOrd="16" destOrd="0" presId="urn:microsoft.com/office/officeart/2011/layout/ConvergingText"/>
    <dgm:cxn modelId="{92F57175-3472-4C30-B8E2-06F0B6440999}" type="presParOf" srcId="{4AE0F668-C757-454D-B9C1-679FBEC9ADCB}" destId="{771DC843-4DE6-4EAA-930E-0A9F5A962DFC}" srcOrd="17" destOrd="0" presId="urn:microsoft.com/office/officeart/2011/layout/ConvergingText"/>
    <dgm:cxn modelId="{D356C83C-A990-46A5-877E-23D7F530B754}" type="presParOf" srcId="{4AE0F668-C757-454D-B9C1-679FBEC9ADCB}" destId="{A8173DC2-C1A3-4D22-B03E-1862481164E4}" srcOrd="18" destOrd="0" presId="urn:microsoft.com/office/officeart/2011/layout/ConvergingText"/>
    <dgm:cxn modelId="{424CCC46-99EB-4C4A-8C50-DEBFB764DBF0}" type="presParOf" srcId="{4AE0F668-C757-454D-B9C1-679FBEC9ADCB}" destId="{16E756E0-C213-4ABD-AAF0-0819D31F5605}" srcOrd="19" destOrd="0" presId="urn:microsoft.com/office/officeart/2011/layout/ConvergingText"/>
    <dgm:cxn modelId="{01E1B60F-B0B0-47C9-91B8-32F9CB8055AE}" type="presParOf" srcId="{4AE0F668-C757-454D-B9C1-679FBEC9ADCB}" destId="{BC921AAA-DFED-4759-8C0D-3F82729DA613}" srcOrd="20" destOrd="0" presId="urn:microsoft.com/office/officeart/2011/layout/ConvergingText"/>
    <dgm:cxn modelId="{9E2463C0-1D6D-4D38-8AD7-7DB3CE5453EB}" type="presParOf" srcId="{4AE0F668-C757-454D-B9C1-679FBEC9ADCB}" destId="{7033A55D-E593-48CF-B09F-1B1F5EB32CF0}" srcOrd="21" destOrd="0" presId="urn:microsoft.com/office/officeart/2011/layout/ConvergingText"/>
    <dgm:cxn modelId="{F5FC9004-AED9-4F75-A721-603985C07C2A}" type="presParOf" srcId="{4AE0F668-C757-454D-B9C1-679FBEC9ADCB}" destId="{3D4E6B3E-A405-4632-9792-996B476E80A0}" srcOrd="22" destOrd="0" presId="urn:microsoft.com/office/officeart/2011/layout/ConvergingText"/>
    <dgm:cxn modelId="{D055CDC7-89DD-4CB9-8173-834273FFD78A}" type="presParOf" srcId="{4AE0F668-C757-454D-B9C1-679FBEC9ADCB}" destId="{EC7F8660-A399-469F-9E3B-A7A1CA742A81}" srcOrd="23" destOrd="0" presId="urn:microsoft.com/office/officeart/2011/layout/ConvergingText"/>
    <dgm:cxn modelId="{4C3A8D1D-6CE5-4F17-897F-B5A1DA0E214B}" type="presParOf" srcId="{4AE0F668-C757-454D-B9C1-679FBEC9ADCB}" destId="{E4922C4A-277E-4055-BDAE-7F859BBE2835}" srcOrd="24" destOrd="0" presId="urn:microsoft.com/office/officeart/2011/layout/ConvergingText"/>
    <dgm:cxn modelId="{38950AB8-FB5E-47BE-B988-9EB030DD23B5}" type="presParOf" srcId="{4AE0F668-C757-454D-B9C1-679FBEC9ADCB}" destId="{25A13DE7-D872-4593-BB95-258385EF3A51}" srcOrd="25" destOrd="0" presId="urn:microsoft.com/office/officeart/2011/layout/ConvergingText"/>
    <dgm:cxn modelId="{223ACC6B-9E74-4F30-8516-19BCCB05E4E1}" type="presParOf" srcId="{4AE0F668-C757-454D-B9C1-679FBEC9ADCB}" destId="{234E45B9-1463-4912-BBB9-B210C26926EE}" srcOrd="26" destOrd="0" presId="urn:microsoft.com/office/officeart/2011/layout/ConvergingText"/>
    <dgm:cxn modelId="{2017B17C-E164-4912-A90C-D73A5CC8399B}" type="presParOf" srcId="{4AE0F668-C757-454D-B9C1-679FBEC9ADCB}" destId="{96F34D39-D1E7-448C-9387-DEDC698BDE2E}" srcOrd="27" destOrd="0" presId="urn:microsoft.com/office/officeart/2011/layout/ConvergingText"/>
    <dgm:cxn modelId="{41FDDACC-4BF8-4399-B49D-2811E4CAB4A9}" type="presParOf" srcId="{4AE0F668-C757-454D-B9C1-679FBEC9ADCB}" destId="{8A3F5F5C-5A7E-488E-9EC3-BF625D6681F4}" srcOrd="28" destOrd="0" presId="urn:microsoft.com/office/officeart/2011/layout/ConvergingText"/>
    <dgm:cxn modelId="{552C03D1-66C8-4D2E-831A-CC548A5C9ECB}" type="presParOf" srcId="{4AE0F668-C757-454D-B9C1-679FBEC9ADCB}" destId="{CD56EBFC-52DE-4960-9432-48386EC61357}" srcOrd="29" destOrd="0" presId="urn:microsoft.com/office/officeart/2011/layout/ConvergingText"/>
    <dgm:cxn modelId="{735AF703-B43A-414E-A5CE-887D823A023D}" type="presParOf" srcId="{4AE0F668-C757-454D-B9C1-679FBEC9ADCB}" destId="{670F38C9-DC54-407A-8D5C-C0EB64120DE0}" srcOrd="30" destOrd="0" presId="urn:microsoft.com/office/officeart/2011/layout/ConvergingText"/>
    <dgm:cxn modelId="{9F27FEFF-1FD3-4045-8A56-257B69DF68F7}" type="presParOf" srcId="{4AE0F668-C757-454D-B9C1-679FBEC9ADCB}" destId="{DA751C70-19F3-4043-9CC7-01FA1CFEE2C3}" srcOrd="31" destOrd="0" presId="urn:microsoft.com/office/officeart/2011/layout/ConvergingText"/>
    <dgm:cxn modelId="{2B549011-C810-49D5-B27B-6BFE06660E62}" type="presParOf" srcId="{4AE0F668-C757-454D-B9C1-679FBEC9ADCB}" destId="{91F9D2CD-4BF7-46CE-B1CB-F0EBE71D477A}" srcOrd="32" destOrd="0" presId="urn:microsoft.com/office/officeart/2011/layout/ConvergingText"/>
    <dgm:cxn modelId="{6352CAEC-A3A8-42F7-B979-1757DC9AE0E4}" type="presParOf" srcId="{4AE0F668-C757-454D-B9C1-679FBEC9ADCB}" destId="{D93B60FC-2087-4D91-B44C-7CC18D3FC1B9}" srcOrd="33" destOrd="0" presId="urn:microsoft.com/office/officeart/2011/layout/ConvergingText"/>
    <dgm:cxn modelId="{F5352F53-867B-4A6D-8CF5-606F9788DF75}" type="presParOf" srcId="{4AE0F668-C757-454D-B9C1-679FBEC9ADCB}" destId="{A04B4357-0157-4D74-A3FC-F446468A128F}" srcOrd="34" destOrd="0" presId="urn:microsoft.com/office/officeart/2011/layout/ConvergingText"/>
    <dgm:cxn modelId="{C0114465-2C8C-40EB-AA6A-E21599723F1A}" type="presParOf" srcId="{4AE0F668-C757-454D-B9C1-679FBEC9ADCB}" destId="{9B06268D-90D6-4A8D-A11D-646F813C430D}" srcOrd="35" destOrd="0" presId="urn:microsoft.com/office/officeart/2011/layout/ConvergingText"/>
    <dgm:cxn modelId="{84022C52-00B9-41E0-BFE4-A5C8EA52F048}" type="presParOf" srcId="{4AE0F668-C757-454D-B9C1-679FBEC9ADCB}" destId="{184DA9F5-674D-4494-BD31-2C09C5520C14}" srcOrd="36" destOrd="0" presId="urn:microsoft.com/office/officeart/2011/layout/ConvergingTex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3BFAA5-06AC-4795-A052-DC0961422D7E}">
      <dsp:nvSpPr>
        <dsp:cNvPr id="0" name=""/>
        <dsp:cNvSpPr/>
      </dsp:nvSpPr>
      <dsp:spPr>
        <a:xfrm>
          <a:off x="2711518" y="1259875"/>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E92DE-74FA-4532-9D5B-DD6CF2D303D8}">
      <dsp:nvSpPr>
        <dsp:cNvPr id="0" name=""/>
        <dsp:cNvSpPr/>
      </dsp:nvSpPr>
      <dsp:spPr>
        <a:xfrm>
          <a:off x="2567043" y="1259875"/>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381E3-AE6D-4EBB-85C4-6F55020B00BE}">
      <dsp:nvSpPr>
        <dsp:cNvPr id="0" name=""/>
        <dsp:cNvSpPr/>
      </dsp:nvSpPr>
      <dsp:spPr>
        <a:xfrm>
          <a:off x="2422848" y="1259875"/>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3CD05-8CAD-4017-ADDC-35D7A2A2EBFB}">
      <dsp:nvSpPr>
        <dsp:cNvPr id="0" name=""/>
        <dsp:cNvSpPr/>
      </dsp:nvSpPr>
      <dsp:spPr>
        <a:xfrm>
          <a:off x="2278373" y="1259875"/>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4A204-C21D-408B-B012-881FFCBE9B76}">
      <dsp:nvSpPr>
        <dsp:cNvPr id="0" name=""/>
        <dsp:cNvSpPr/>
      </dsp:nvSpPr>
      <dsp:spPr>
        <a:xfrm>
          <a:off x="2133898" y="1259875"/>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AB99D1-E877-4DFB-AC62-AD4E2C84BA8C}">
      <dsp:nvSpPr>
        <dsp:cNvPr id="0" name=""/>
        <dsp:cNvSpPr/>
      </dsp:nvSpPr>
      <dsp:spPr>
        <a:xfrm>
          <a:off x="1910771" y="1220410"/>
          <a:ext cx="157862" cy="15770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980F2-3457-4CE1-8913-D123AE5E34D7}">
      <dsp:nvSpPr>
        <dsp:cNvPr id="0" name=""/>
        <dsp:cNvSpPr/>
      </dsp:nvSpPr>
      <dsp:spPr>
        <a:xfrm>
          <a:off x="2582941" y="1096986"/>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9B7BE-1349-4CF7-8047-474947F34268}">
      <dsp:nvSpPr>
        <dsp:cNvPr id="0" name=""/>
        <dsp:cNvSpPr/>
      </dsp:nvSpPr>
      <dsp:spPr>
        <a:xfrm>
          <a:off x="2582941" y="1423832"/>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3A6C4A-792C-4DCF-860D-3EE83D78FF67}">
      <dsp:nvSpPr>
        <dsp:cNvPr id="0" name=""/>
        <dsp:cNvSpPr/>
      </dsp:nvSpPr>
      <dsp:spPr>
        <a:xfrm>
          <a:off x="2653505" y="1167840"/>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D18A1-9B96-407F-8A08-E1A7C40EEF23}">
      <dsp:nvSpPr>
        <dsp:cNvPr id="0" name=""/>
        <dsp:cNvSpPr/>
      </dsp:nvSpPr>
      <dsp:spPr>
        <a:xfrm>
          <a:off x="2657968" y="1353434"/>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2D24B-8514-4EA8-9FD2-C0E4BB979EFB}">
      <dsp:nvSpPr>
        <dsp:cNvPr id="0" name=""/>
        <dsp:cNvSpPr/>
      </dsp:nvSpPr>
      <dsp:spPr>
        <a:xfrm>
          <a:off x="1053127" y="898745"/>
          <a:ext cx="798236" cy="7982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EUI</a:t>
          </a:r>
          <a:endParaRPr lang="en-US" sz="3000" kern="1200" dirty="0"/>
        </a:p>
      </dsp:txBody>
      <dsp:txXfrm>
        <a:off x="1053127" y="898745"/>
        <a:ext cx="798236" cy="798296"/>
      </dsp:txXfrm>
    </dsp:sp>
    <dsp:sp modelId="{FD0965E6-B84D-48E0-9BAA-6FC1A9E7E5F3}">
      <dsp:nvSpPr>
        <dsp:cNvPr id="0" name=""/>
        <dsp:cNvSpPr/>
      </dsp:nvSpPr>
      <dsp:spPr>
        <a:xfrm>
          <a:off x="1090222" y="770444"/>
          <a:ext cx="157862" cy="15770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7E5D2-1BCD-424B-B1F6-8E41BC680F79}">
      <dsp:nvSpPr>
        <dsp:cNvPr id="0" name=""/>
        <dsp:cNvSpPr/>
      </dsp:nvSpPr>
      <dsp:spPr>
        <a:xfrm>
          <a:off x="1001250" y="696694"/>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C7372C-E090-4F56-9099-64BAC6431313}">
      <dsp:nvSpPr>
        <dsp:cNvPr id="0" name=""/>
        <dsp:cNvSpPr/>
      </dsp:nvSpPr>
      <dsp:spPr>
        <a:xfrm>
          <a:off x="838368"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B44EE-9C8D-4DDC-82C7-EA22CEC73957}">
      <dsp:nvSpPr>
        <dsp:cNvPr id="0" name=""/>
        <dsp:cNvSpPr/>
      </dsp:nvSpPr>
      <dsp:spPr>
        <a:xfrm>
          <a:off x="675764"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0CE23-F06B-4A4D-9C82-7BD7D735DAAB}">
      <dsp:nvSpPr>
        <dsp:cNvPr id="0" name=""/>
        <dsp:cNvSpPr/>
      </dsp:nvSpPr>
      <dsp:spPr>
        <a:xfrm>
          <a:off x="513160"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E615D-7E39-4FBD-9A81-12A0D6D9456A}">
      <dsp:nvSpPr>
        <dsp:cNvPr id="0" name=""/>
        <dsp:cNvSpPr/>
      </dsp:nvSpPr>
      <dsp:spPr>
        <a:xfrm>
          <a:off x="350556"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B732A-0A40-4B4B-8ABE-8AFB3980DAA7}">
      <dsp:nvSpPr>
        <dsp:cNvPr id="0" name=""/>
        <dsp:cNvSpPr/>
      </dsp:nvSpPr>
      <dsp:spPr>
        <a:xfrm>
          <a:off x="187674"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ECC65-0B79-445A-BB1F-1E67FE07FB7E}">
      <dsp:nvSpPr>
        <dsp:cNvPr id="0" name=""/>
        <dsp:cNvSpPr/>
      </dsp:nvSpPr>
      <dsp:spPr>
        <a:xfrm>
          <a:off x="25070" y="64488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C5A6D-26AC-4BFE-AFF3-56745E65F88B}">
      <dsp:nvSpPr>
        <dsp:cNvPr id="0" name=""/>
        <dsp:cNvSpPr/>
      </dsp:nvSpPr>
      <dsp:spPr>
        <a:xfrm>
          <a:off x="23954" y="449846"/>
          <a:ext cx="890276" cy="197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IEC61968-9 (CIM)</a:t>
          </a:r>
          <a:endParaRPr lang="en-US" sz="1100" kern="1200" dirty="0"/>
        </a:p>
      </dsp:txBody>
      <dsp:txXfrm>
        <a:off x="23954" y="449846"/>
        <a:ext cx="890276" cy="197174"/>
      </dsp:txXfrm>
    </dsp:sp>
    <dsp:sp modelId="{43BC15F2-99EE-4CD0-BAEC-82C7016BD4F6}">
      <dsp:nvSpPr>
        <dsp:cNvPr id="0" name=""/>
        <dsp:cNvSpPr/>
      </dsp:nvSpPr>
      <dsp:spPr>
        <a:xfrm>
          <a:off x="882156" y="1017445"/>
          <a:ext cx="157862" cy="15770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C126A3-C167-4F29-AA4E-4EE2654CFAF2}">
      <dsp:nvSpPr>
        <dsp:cNvPr id="0" name=""/>
        <dsp:cNvSpPr/>
      </dsp:nvSpPr>
      <dsp:spPr>
        <a:xfrm>
          <a:off x="751348"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B52D0-F72C-47D4-8680-2261663F4158}">
      <dsp:nvSpPr>
        <dsp:cNvPr id="0" name=""/>
        <dsp:cNvSpPr/>
      </dsp:nvSpPr>
      <dsp:spPr>
        <a:xfrm>
          <a:off x="601295"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1E05B-E40E-40D7-BAB6-087370488B80}">
      <dsp:nvSpPr>
        <dsp:cNvPr id="0" name=""/>
        <dsp:cNvSpPr/>
      </dsp:nvSpPr>
      <dsp:spPr>
        <a:xfrm>
          <a:off x="451521"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4576E-135E-4A65-BEAC-C143D905EB64}">
      <dsp:nvSpPr>
        <dsp:cNvPr id="0" name=""/>
        <dsp:cNvSpPr/>
      </dsp:nvSpPr>
      <dsp:spPr>
        <a:xfrm>
          <a:off x="301747"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344A2-ADEB-479B-90C5-862E434FADAB}">
      <dsp:nvSpPr>
        <dsp:cNvPr id="0" name=""/>
        <dsp:cNvSpPr/>
      </dsp:nvSpPr>
      <dsp:spPr>
        <a:xfrm>
          <a:off x="151694"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CCB1AD-3B86-4A32-8975-765A79F36C87}">
      <dsp:nvSpPr>
        <dsp:cNvPr id="0" name=""/>
        <dsp:cNvSpPr/>
      </dsp:nvSpPr>
      <dsp:spPr>
        <a:xfrm>
          <a:off x="1921" y="1049749"/>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C43AAC-11B9-45FD-80E6-7C0C0AE8F9FB}">
      <dsp:nvSpPr>
        <dsp:cNvPr id="0" name=""/>
        <dsp:cNvSpPr/>
      </dsp:nvSpPr>
      <dsp:spPr>
        <a:xfrm>
          <a:off x="1363" y="855470"/>
          <a:ext cx="828358" cy="197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ZigBee SEP 2.0</a:t>
          </a:r>
          <a:endParaRPr lang="en-US" sz="1100" kern="1200" dirty="0"/>
        </a:p>
      </dsp:txBody>
      <dsp:txXfrm>
        <a:off x="1363" y="855470"/>
        <a:ext cx="828358" cy="197174"/>
      </dsp:txXfrm>
    </dsp:sp>
    <dsp:sp modelId="{706EF9B0-6B89-4B89-AB87-87A2B132DFFF}">
      <dsp:nvSpPr>
        <dsp:cNvPr id="0" name=""/>
        <dsp:cNvSpPr/>
      </dsp:nvSpPr>
      <dsp:spPr>
        <a:xfrm>
          <a:off x="882156" y="1396404"/>
          <a:ext cx="157862" cy="15770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550DD-AF31-4E47-BD59-E2C79D58AB21}">
      <dsp:nvSpPr>
        <dsp:cNvPr id="0" name=""/>
        <dsp:cNvSpPr/>
      </dsp:nvSpPr>
      <dsp:spPr>
        <a:xfrm>
          <a:off x="751348"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5F2CE-0FA8-47DA-8F04-BA5F115A2F51}">
      <dsp:nvSpPr>
        <dsp:cNvPr id="0" name=""/>
        <dsp:cNvSpPr/>
      </dsp:nvSpPr>
      <dsp:spPr>
        <a:xfrm>
          <a:off x="601295"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9A378-E405-418E-8869-845B0A7B5F94}">
      <dsp:nvSpPr>
        <dsp:cNvPr id="0" name=""/>
        <dsp:cNvSpPr/>
      </dsp:nvSpPr>
      <dsp:spPr>
        <a:xfrm>
          <a:off x="451521"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B8CC0-0722-48C6-B7F4-33FDC02BF28D}">
      <dsp:nvSpPr>
        <dsp:cNvPr id="0" name=""/>
        <dsp:cNvSpPr/>
      </dsp:nvSpPr>
      <dsp:spPr>
        <a:xfrm>
          <a:off x="301747"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8E16F8-0749-4342-BAF7-BC2EA72A34C3}">
      <dsp:nvSpPr>
        <dsp:cNvPr id="0" name=""/>
        <dsp:cNvSpPr/>
      </dsp:nvSpPr>
      <dsp:spPr>
        <a:xfrm>
          <a:off x="151694"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7CA13-FB9E-4689-A798-D88AD0103DE0}">
      <dsp:nvSpPr>
        <dsp:cNvPr id="0" name=""/>
        <dsp:cNvSpPr/>
      </dsp:nvSpPr>
      <dsp:spPr>
        <a:xfrm>
          <a:off x="1921" y="1490267"/>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65E33-05F4-41A5-90DE-E37A6C8319A3}">
      <dsp:nvSpPr>
        <dsp:cNvPr id="0" name=""/>
        <dsp:cNvSpPr/>
      </dsp:nvSpPr>
      <dsp:spPr>
        <a:xfrm>
          <a:off x="1363" y="1295074"/>
          <a:ext cx="828358" cy="197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UCAIug OpenADE</a:t>
          </a:r>
          <a:endParaRPr lang="en-US" sz="1100" kern="1200" dirty="0"/>
        </a:p>
      </dsp:txBody>
      <dsp:txXfrm>
        <a:off x="1363" y="1295074"/>
        <a:ext cx="828358" cy="197174"/>
      </dsp:txXfrm>
    </dsp:sp>
    <dsp:sp modelId="{BEC21AEB-FFB9-4A5B-9118-5B4146764596}">
      <dsp:nvSpPr>
        <dsp:cNvPr id="0" name=""/>
        <dsp:cNvSpPr/>
      </dsp:nvSpPr>
      <dsp:spPr>
        <a:xfrm>
          <a:off x="1090222" y="1668852"/>
          <a:ext cx="157862" cy="15770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10BA8-87D7-47DA-A4AE-328ADD6D565A}">
      <dsp:nvSpPr>
        <dsp:cNvPr id="0" name=""/>
        <dsp:cNvSpPr/>
      </dsp:nvSpPr>
      <dsp:spPr>
        <a:xfrm>
          <a:off x="999856" y="1820161"/>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AD06D5-034B-4B7C-B4C4-A75D4E825572}">
      <dsp:nvSpPr>
        <dsp:cNvPr id="0" name=""/>
        <dsp:cNvSpPr/>
      </dsp:nvSpPr>
      <dsp:spPr>
        <a:xfrm>
          <a:off x="837531"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4D61C-127F-4552-90BA-21EAD401461A}">
      <dsp:nvSpPr>
        <dsp:cNvPr id="0" name=""/>
        <dsp:cNvSpPr/>
      </dsp:nvSpPr>
      <dsp:spPr>
        <a:xfrm>
          <a:off x="674927"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FB21A4-EF95-4B1D-ACC8-B46EC427CB6D}">
      <dsp:nvSpPr>
        <dsp:cNvPr id="0" name=""/>
        <dsp:cNvSpPr/>
      </dsp:nvSpPr>
      <dsp:spPr>
        <a:xfrm>
          <a:off x="512602"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50D4B3-988F-463B-9A69-053E6A412DF2}">
      <dsp:nvSpPr>
        <dsp:cNvPr id="0" name=""/>
        <dsp:cNvSpPr/>
      </dsp:nvSpPr>
      <dsp:spPr>
        <a:xfrm>
          <a:off x="350277"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CB1FF-40B1-4010-A33E-FFAD5E9D67D1}">
      <dsp:nvSpPr>
        <dsp:cNvPr id="0" name=""/>
        <dsp:cNvSpPr/>
      </dsp:nvSpPr>
      <dsp:spPr>
        <a:xfrm>
          <a:off x="187674"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753FB2-F20B-4983-AB28-6EA63BBEB205}">
      <dsp:nvSpPr>
        <dsp:cNvPr id="0" name=""/>
        <dsp:cNvSpPr/>
      </dsp:nvSpPr>
      <dsp:spPr>
        <a:xfrm>
          <a:off x="25349" y="1894673"/>
          <a:ext cx="78931" cy="7893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B46C56-5200-468A-829B-99DF95F18015}">
      <dsp:nvSpPr>
        <dsp:cNvPr id="0" name=""/>
        <dsp:cNvSpPr/>
      </dsp:nvSpPr>
      <dsp:spPr>
        <a:xfrm>
          <a:off x="23954" y="1696889"/>
          <a:ext cx="890276" cy="197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EIS Alliance Use Cases</a:t>
          </a:r>
          <a:endParaRPr lang="en-US" sz="1100" kern="1200" dirty="0"/>
        </a:p>
      </dsp:txBody>
      <dsp:txXfrm>
        <a:off x="23954" y="1696889"/>
        <a:ext cx="890276" cy="19717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1622A6-6D9A-4CCE-9D22-12B071274A49}">
      <dsp:nvSpPr>
        <dsp:cNvPr id="0" name=""/>
        <dsp:cNvSpPr/>
      </dsp:nvSpPr>
      <dsp:spPr>
        <a:xfrm>
          <a:off x="2766870"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736B3-2823-42F7-8E67-177F5BD991C4}">
      <dsp:nvSpPr>
        <dsp:cNvPr id="0" name=""/>
        <dsp:cNvSpPr/>
      </dsp:nvSpPr>
      <dsp:spPr>
        <a:xfrm>
          <a:off x="2617108"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571D0-B9B9-46A4-9EA0-4FFCDA2CF6A9}">
      <dsp:nvSpPr>
        <dsp:cNvPr id="0" name=""/>
        <dsp:cNvSpPr/>
      </dsp:nvSpPr>
      <dsp:spPr>
        <a:xfrm>
          <a:off x="2467346"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11342-E154-4E59-808E-0C7431601427}">
      <dsp:nvSpPr>
        <dsp:cNvPr id="0" name=""/>
        <dsp:cNvSpPr/>
      </dsp:nvSpPr>
      <dsp:spPr>
        <a:xfrm>
          <a:off x="2317868"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5CFEF-170C-49EA-8E8F-44F1696CF490}">
      <dsp:nvSpPr>
        <dsp:cNvPr id="0" name=""/>
        <dsp:cNvSpPr/>
      </dsp:nvSpPr>
      <dsp:spPr>
        <a:xfrm>
          <a:off x="2168106"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996DD-A381-492B-925C-BB1DDB6261D0}">
      <dsp:nvSpPr>
        <dsp:cNvPr id="0" name=""/>
        <dsp:cNvSpPr/>
      </dsp:nvSpPr>
      <dsp:spPr>
        <a:xfrm>
          <a:off x="1936629" y="1035975"/>
          <a:ext cx="163428" cy="16356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61395-4B72-41BB-9EF7-98897049D950}">
      <dsp:nvSpPr>
        <dsp:cNvPr id="0" name=""/>
        <dsp:cNvSpPr/>
      </dsp:nvSpPr>
      <dsp:spPr>
        <a:xfrm>
          <a:off x="2633622" y="90802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1A5D4-0661-4739-8E26-E84C989B106E}">
      <dsp:nvSpPr>
        <dsp:cNvPr id="0" name=""/>
        <dsp:cNvSpPr/>
      </dsp:nvSpPr>
      <dsp:spPr>
        <a:xfrm>
          <a:off x="2633622" y="1246843"/>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60274-B2C8-4B90-9C0B-62D8CB7732BA}">
      <dsp:nvSpPr>
        <dsp:cNvPr id="0" name=""/>
        <dsp:cNvSpPr/>
      </dsp:nvSpPr>
      <dsp:spPr>
        <a:xfrm>
          <a:off x="2706510" y="981410"/>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9745-98C4-4274-A70C-6B8523FD25B2}">
      <dsp:nvSpPr>
        <dsp:cNvPr id="0" name=""/>
        <dsp:cNvSpPr/>
      </dsp:nvSpPr>
      <dsp:spPr>
        <a:xfrm>
          <a:off x="2711350" y="1173866"/>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9F414-DFB4-44F0-8377-5AF40CF558A5}">
      <dsp:nvSpPr>
        <dsp:cNvPr id="0" name=""/>
        <dsp:cNvSpPr/>
      </dsp:nvSpPr>
      <dsp:spPr>
        <a:xfrm>
          <a:off x="1041471" y="704015"/>
          <a:ext cx="827394" cy="82748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3</a:t>
          </a:r>
          <a:r>
            <a:rPr lang="en-US" sz="1500" kern="1200" baseline="30000" dirty="0" smtClean="0"/>
            <a:t>rd</a:t>
          </a:r>
          <a:r>
            <a:rPr lang="en-US" sz="1500" kern="1200" dirty="0" smtClean="0"/>
            <a:t> Pty Access</a:t>
          </a:r>
          <a:endParaRPr lang="en-US" sz="1500" kern="1200" dirty="0"/>
        </a:p>
      </dsp:txBody>
      <dsp:txXfrm>
        <a:off x="1041471" y="704015"/>
        <a:ext cx="827394" cy="827480"/>
      </dsp:txXfrm>
    </dsp:sp>
    <dsp:sp modelId="{3154C455-AC4D-4CC8-8F10-5BAEB078C331}">
      <dsp:nvSpPr>
        <dsp:cNvPr id="0" name=""/>
        <dsp:cNvSpPr/>
      </dsp:nvSpPr>
      <dsp:spPr>
        <a:xfrm>
          <a:off x="979687" y="633322"/>
          <a:ext cx="163428" cy="16356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ED37A-94F4-4391-9C1A-B912C46212DF}">
      <dsp:nvSpPr>
        <dsp:cNvPr id="0" name=""/>
        <dsp:cNvSpPr/>
      </dsp:nvSpPr>
      <dsp:spPr>
        <a:xfrm>
          <a:off x="874910"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7F2D3-693A-429B-97BE-C5186ED26E6A}">
      <dsp:nvSpPr>
        <dsp:cNvPr id="0" name=""/>
        <dsp:cNvSpPr/>
      </dsp:nvSpPr>
      <dsp:spPr>
        <a:xfrm>
          <a:off x="700377"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A7A6-0E14-4326-A54C-F7C4AF4F0744}">
      <dsp:nvSpPr>
        <dsp:cNvPr id="0" name=""/>
        <dsp:cNvSpPr/>
      </dsp:nvSpPr>
      <dsp:spPr>
        <a:xfrm>
          <a:off x="525844"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94326-51B8-4EFE-B6EA-AC99BB082E5F}">
      <dsp:nvSpPr>
        <dsp:cNvPr id="0" name=""/>
        <dsp:cNvSpPr/>
      </dsp:nvSpPr>
      <dsp:spPr>
        <a:xfrm>
          <a:off x="351311"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4409-6396-4A9E-9DC7-D2C8BBC14EDD}">
      <dsp:nvSpPr>
        <dsp:cNvPr id="0" name=""/>
        <dsp:cNvSpPr/>
      </dsp:nvSpPr>
      <dsp:spPr>
        <a:xfrm>
          <a:off x="176494"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30D11-3A00-482F-BF84-0F52C9E80F2C}">
      <dsp:nvSpPr>
        <dsp:cNvPr id="0" name=""/>
        <dsp:cNvSpPr/>
      </dsp:nvSpPr>
      <dsp:spPr>
        <a:xfrm>
          <a:off x="1961" y="547039"/>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50AC1-7141-4F2C-AF93-743E11B1F56E}">
      <dsp:nvSpPr>
        <dsp:cNvPr id="0" name=""/>
        <dsp:cNvSpPr/>
      </dsp:nvSpPr>
      <dsp:spPr>
        <a:xfrm>
          <a:off x="180911" y="336171"/>
          <a:ext cx="957796" cy="210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NAESB REQ18/WEQ19 PAP10</a:t>
          </a:r>
          <a:endParaRPr lang="en-US" sz="1100" kern="1200" dirty="0"/>
        </a:p>
      </dsp:txBody>
      <dsp:txXfrm>
        <a:off x="180911" y="336171"/>
        <a:ext cx="957796" cy="210196"/>
      </dsp:txXfrm>
    </dsp:sp>
    <dsp:sp modelId="{408F66F2-3459-4EBF-BF24-9736BDAB6F69}">
      <dsp:nvSpPr>
        <dsp:cNvPr id="0" name=""/>
        <dsp:cNvSpPr/>
      </dsp:nvSpPr>
      <dsp:spPr>
        <a:xfrm>
          <a:off x="809994" y="1035975"/>
          <a:ext cx="163428" cy="16356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BC385-732E-403A-8A10-E87A49F652C3}">
      <dsp:nvSpPr>
        <dsp:cNvPr id="0" name=""/>
        <dsp:cNvSpPr/>
      </dsp:nvSpPr>
      <dsp:spPr>
        <a:xfrm>
          <a:off x="648274"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5BAC1-0F39-4C1C-920A-D3BFC80626B6}">
      <dsp:nvSpPr>
        <dsp:cNvPr id="0" name=""/>
        <dsp:cNvSpPr/>
      </dsp:nvSpPr>
      <dsp:spPr>
        <a:xfrm>
          <a:off x="486838"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E61C7-C848-436F-BB66-ACD76CF45D83}">
      <dsp:nvSpPr>
        <dsp:cNvPr id="0" name=""/>
        <dsp:cNvSpPr/>
      </dsp:nvSpPr>
      <dsp:spPr>
        <a:xfrm>
          <a:off x="325117"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DFAD8-78E4-4A94-BDE7-E21E70FD45AC}">
      <dsp:nvSpPr>
        <dsp:cNvPr id="0" name=""/>
        <dsp:cNvSpPr/>
      </dsp:nvSpPr>
      <dsp:spPr>
        <a:xfrm>
          <a:off x="163681"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3DA63-99F7-4209-93F1-E927F22CA923}">
      <dsp:nvSpPr>
        <dsp:cNvPr id="0" name=""/>
        <dsp:cNvSpPr/>
      </dsp:nvSpPr>
      <dsp:spPr>
        <a:xfrm>
          <a:off x="1961" y="1076831"/>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2C7D07-A72F-4E17-990F-094BF79446AF}">
      <dsp:nvSpPr>
        <dsp:cNvPr id="0" name=""/>
        <dsp:cNvSpPr/>
      </dsp:nvSpPr>
      <dsp:spPr>
        <a:xfrm>
          <a:off x="180901" y="867710"/>
          <a:ext cx="724326" cy="210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NAESB REQ22</a:t>
          </a:r>
          <a:endParaRPr lang="en-US" sz="1100" kern="1200" dirty="0"/>
        </a:p>
      </dsp:txBody>
      <dsp:txXfrm>
        <a:off x="180901" y="867710"/>
        <a:ext cx="724326" cy="210196"/>
      </dsp:txXfrm>
    </dsp:sp>
    <dsp:sp modelId="{4D3585E2-B711-4C2E-897D-074AFE23A217}">
      <dsp:nvSpPr>
        <dsp:cNvPr id="0" name=""/>
        <dsp:cNvSpPr/>
      </dsp:nvSpPr>
      <dsp:spPr>
        <a:xfrm>
          <a:off x="979687" y="1431907"/>
          <a:ext cx="163428" cy="16356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E5A9E-1F23-4C66-800B-075C4D464A64}">
      <dsp:nvSpPr>
        <dsp:cNvPr id="0" name=""/>
        <dsp:cNvSpPr/>
      </dsp:nvSpPr>
      <dsp:spPr>
        <a:xfrm>
          <a:off x="874910"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31F34-3C7B-4500-AEEE-AA2F48778BD5}">
      <dsp:nvSpPr>
        <dsp:cNvPr id="0" name=""/>
        <dsp:cNvSpPr/>
      </dsp:nvSpPr>
      <dsp:spPr>
        <a:xfrm>
          <a:off x="700377"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57511-DDB8-4197-A785-0A1FD6AFCADB}">
      <dsp:nvSpPr>
        <dsp:cNvPr id="0" name=""/>
        <dsp:cNvSpPr/>
      </dsp:nvSpPr>
      <dsp:spPr>
        <a:xfrm>
          <a:off x="525844"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482C1B-3128-471C-AC9E-0476575CA5D6}">
      <dsp:nvSpPr>
        <dsp:cNvPr id="0" name=""/>
        <dsp:cNvSpPr/>
      </dsp:nvSpPr>
      <dsp:spPr>
        <a:xfrm>
          <a:off x="351311"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04578-5B19-493E-A63A-5DAAA9917097}">
      <dsp:nvSpPr>
        <dsp:cNvPr id="0" name=""/>
        <dsp:cNvSpPr/>
      </dsp:nvSpPr>
      <dsp:spPr>
        <a:xfrm>
          <a:off x="176494"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CA31A-0659-4608-A9D5-D384E34CEEA7}">
      <dsp:nvSpPr>
        <dsp:cNvPr id="0" name=""/>
        <dsp:cNvSpPr/>
      </dsp:nvSpPr>
      <dsp:spPr>
        <a:xfrm>
          <a:off x="1961" y="1598425"/>
          <a:ext cx="81714" cy="8171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F5628-AED5-41B8-93A7-3D5AC8695DF5}">
      <dsp:nvSpPr>
        <dsp:cNvPr id="0" name=""/>
        <dsp:cNvSpPr/>
      </dsp:nvSpPr>
      <dsp:spPr>
        <a:xfrm>
          <a:off x="180911" y="1387422"/>
          <a:ext cx="957796" cy="210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OpenADE Use Cases and Requirements</a:t>
          </a:r>
          <a:endParaRPr lang="en-US" sz="1100" kern="1200" dirty="0"/>
        </a:p>
      </dsp:txBody>
      <dsp:txXfrm>
        <a:off x="180911" y="1387422"/>
        <a:ext cx="957796" cy="21019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1622A6-6D9A-4CCE-9D22-12B071274A49}">
      <dsp:nvSpPr>
        <dsp:cNvPr id="0" name=""/>
        <dsp:cNvSpPr/>
      </dsp:nvSpPr>
      <dsp:spPr>
        <a:xfrm>
          <a:off x="2772707" y="1054714"/>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736B3-2823-42F7-8E67-177F5BD991C4}">
      <dsp:nvSpPr>
        <dsp:cNvPr id="0" name=""/>
        <dsp:cNvSpPr/>
      </dsp:nvSpPr>
      <dsp:spPr>
        <a:xfrm>
          <a:off x="2633008" y="1054714"/>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571D0-B9B9-46A4-9EA0-4FFCDA2CF6A9}">
      <dsp:nvSpPr>
        <dsp:cNvPr id="0" name=""/>
        <dsp:cNvSpPr/>
      </dsp:nvSpPr>
      <dsp:spPr>
        <a:xfrm>
          <a:off x="2493578" y="1054714"/>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11342-E154-4E59-808E-0C7431601427}">
      <dsp:nvSpPr>
        <dsp:cNvPr id="0" name=""/>
        <dsp:cNvSpPr/>
      </dsp:nvSpPr>
      <dsp:spPr>
        <a:xfrm>
          <a:off x="2353878" y="1054714"/>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5CFEF-170C-49EA-8E8F-44F1696CF490}">
      <dsp:nvSpPr>
        <dsp:cNvPr id="0" name=""/>
        <dsp:cNvSpPr/>
      </dsp:nvSpPr>
      <dsp:spPr>
        <a:xfrm>
          <a:off x="2214179" y="1054714"/>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996DD-A381-492B-925C-BB1DDB6261D0}">
      <dsp:nvSpPr>
        <dsp:cNvPr id="0" name=""/>
        <dsp:cNvSpPr/>
      </dsp:nvSpPr>
      <dsp:spPr>
        <a:xfrm>
          <a:off x="1998427" y="1016553"/>
          <a:ext cx="152644" cy="1524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61395-4B72-41BB-9EF7-98897049D950}">
      <dsp:nvSpPr>
        <dsp:cNvPr id="0" name=""/>
        <dsp:cNvSpPr/>
      </dsp:nvSpPr>
      <dsp:spPr>
        <a:xfrm>
          <a:off x="2648380" y="897208"/>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1A5D4-0661-4739-8E26-E84C989B106E}">
      <dsp:nvSpPr>
        <dsp:cNvPr id="0" name=""/>
        <dsp:cNvSpPr/>
      </dsp:nvSpPr>
      <dsp:spPr>
        <a:xfrm>
          <a:off x="2648380" y="121325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60274-B2C8-4B90-9C0B-62D8CB7732BA}">
      <dsp:nvSpPr>
        <dsp:cNvPr id="0" name=""/>
        <dsp:cNvSpPr/>
      </dsp:nvSpPr>
      <dsp:spPr>
        <a:xfrm>
          <a:off x="2716612" y="96572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9745-98C4-4274-A70C-6B8523FD25B2}">
      <dsp:nvSpPr>
        <dsp:cNvPr id="0" name=""/>
        <dsp:cNvSpPr/>
      </dsp:nvSpPr>
      <dsp:spPr>
        <a:xfrm>
          <a:off x="2720927" y="114518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9F414-DFB4-44F0-8377-5AF40CF558A5}">
      <dsp:nvSpPr>
        <dsp:cNvPr id="0" name=""/>
        <dsp:cNvSpPr/>
      </dsp:nvSpPr>
      <dsp:spPr>
        <a:xfrm>
          <a:off x="1169129" y="705519"/>
          <a:ext cx="771853" cy="77191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Inter</a:t>
          </a:r>
          <a:br>
            <a:rPr lang="en-US" sz="1600" kern="1200" dirty="0" smtClean="0"/>
          </a:br>
          <a:r>
            <a:rPr lang="en-US" sz="1600" kern="1200" dirty="0" smtClean="0"/>
            <a:t>op</a:t>
          </a:r>
          <a:endParaRPr lang="en-US" sz="1600" kern="1200" dirty="0"/>
        </a:p>
      </dsp:txBody>
      <dsp:txXfrm>
        <a:off x="1169129" y="705519"/>
        <a:ext cx="771853" cy="771911"/>
      </dsp:txXfrm>
    </dsp:sp>
    <dsp:sp modelId="{3154C455-AC4D-4CC8-8F10-5BAEB078C331}">
      <dsp:nvSpPr>
        <dsp:cNvPr id="0" name=""/>
        <dsp:cNvSpPr/>
      </dsp:nvSpPr>
      <dsp:spPr>
        <a:xfrm>
          <a:off x="1204998" y="581459"/>
          <a:ext cx="152644" cy="1524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ED37A-94F4-4391-9C1A-B912C46212DF}">
      <dsp:nvSpPr>
        <dsp:cNvPr id="0" name=""/>
        <dsp:cNvSpPr/>
      </dsp:nvSpPr>
      <dsp:spPr>
        <a:xfrm>
          <a:off x="1118967" y="510147"/>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7F2D3-693A-429B-97BE-C5186ED26E6A}">
      <dsp:nvSpPr>
        <dsp:cNvPr id="0" name=""/>
        <dsp:cNvSpPr/>
      </dsp:nvSpPr>
      <dsp:spPr>
        <a:xfrm>
          <a:off x="961468"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A7A6-0E14-4326-A54C-F7C4AF4F0744}">
      <dsp:nvSpPr>
        <dsp:cNvPr id="0" name=""/>
        <dsp:cNvSpPr/>
      </dsp:nvSpPr>
      <dsp:spPr>
        <a:xfrm>
          <a:off x="804238"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94326-51B8-4EFE-B6EA-AC99BB082E5F}">
      <dsp:nvSpPr>
        <dsp:cNvPr id="0" name=""/>
        <dsp:cNvSpPr/>
      </dsp:nvSpPr>
      <dsp:spPr>
        <a:xfrm>
          <a:off x="647009"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4409-6396-4A9E-9DC7-D2C8BBC14EDD}">
      <dsp:nvSpPr>
        <dsp:cNvPr id="0" name=""/>
        <dsp:cNvSpPr/>
      </dsp:nvSpPr>
      <dsp:spPr>
        <a:xfrm>
          <a:off x="489780"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30D11-3A00-482F-BF84-0F52C9E80F2C}">
      <dsp:nvSpPr>
        <dsp:cNvPr id="0" name=""/>
        <dsp:cNvSpPr/>
      </dsp:nvSpPr>
      <dsp:spPr>
        <a:xfrm>
          <a:off x="332281"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64272-CC91-45A3-8E52-E319144FF7BB}">
      <dsp:nvSpPr>
        <dsp:cNvPr id="0" name=""/>
        <dsp:cNvSpPr/>
      </dsp:nvSpPr>
      <dsp:spPr>
        <a:xfrm>
          <a:off x="175051" y="460052"/>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50AC1-7141-4F2C-AF93-743E11B1F56E}">
      <dsp:nvSpPr>
        <dsp:cNvPr id="0" name=""/>
        <dsp:cNvSpPr/>
      </dsp:nvSpPr>
      <dsp:spPr>
        <a:xfrm>
          <a:off x="216089" y="197007"/>
          <a:ext cx="982790" cy="190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NAESB REQ21</a:t>
          </a:r>
          <a:endParaRPr lang="en-US" sz="1100" kern="1200" dirty="0"/>
        </a:p>
      </dsp:txBody>
      <dsp:txXfrm>
        <a:off x="216089" y="197007"/>
        <a:ext cx="982790" cy="190657"/>
      </dsp:txXfrm>
    </dsp:sp>
    <dsp:sp modelId="{408F66F2-3459-4EBF-BF24-9736BDAB6F69}">
      <dsp:nvSpPr>
        <dsp:cNvPr id="0" name=""/>
        <dsp:cNvSpPr/>
      </dsp:nvSpPr>
      <dsp:spPr>
        <a:xfrm>
          <a:off x="1003809" y="820297"/>
          <a:ext cx="152644" cy="1524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BC385-732E-403A-8A10-E87A49F652C3}">
      <dsp:nvSpPr>
        <dsp:cNvPr id="0" name=""/>
        <dsp:cNvSpPr/>
      </dsp:nvSpPr>
      <dsp:spPr>
        <a:xfrm>
          <a:off x="877324"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5BAC1-0F39-4C1C-920A-D3BFC80626B6}">
      <dsp:nvSpPr>
        <dsp:cNvPr id="0" name=""/>
        <dsp:cNvSpPr/>
      </dsp:nvSpPr>
      <dsp:spPr>
        <a:xfrm>
          <a:off x="732231"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E61C7-C848-436F-BB66-ACD76CF45D83}">
      <dsp:nvSpPr>
        <dsp:cNvPr id="0" name=""/>
        <dsp:cNvSpPr/>
      </dsp:nvSpPr>
      <dsp:spPr>
        <a:xfrm>
          <a:off x="587407"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DFAD8-78E4-4A94-BDE7-E21E70FD45AC}">
      <dsp:nvSpPr>
        <dsp:cNvPr id="0" name=""/>
        <dsp:cNvSpPr/>
      </dsp:nvSpPr>
      <dsp:spPr>
        <a:xfrm>
          <a:off x="442584"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3DA63-99F7-4209-93F1-E927F22CA923}">
      <dsp:nvSpPr>
        <dsp:cNvPr id="0" name=""/>
        <dsp:cNvSpPr/>
      </dsp:nvSpPr>
      <dsp:spPr>
        <a:xfrm>
          <a:off x="297490"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6D089-A284-41E0-A364-BA2B3DB944CD}">
      <dsp:nvSpPr>
        <dsp:cNvPr id="0" name=""/>
        <dsp:cNvSpPr/>
      </dsp:nvSpPr>
      <dsp:spPr>
        <a:xfrm>
          <a:off x="152667" y="851533"/>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2C7D07-A72F-4E17-990F-094BF79446AF}">
      <dsp:nvSpPr>
        <dsp:cNvPr id="0" name=""/>
        <dsp:cNvSpPr/>
      </dsp:nvSpPr>
      <dsp:spPr>
        <a:xfrm>
          <a:off x="180158" y="600502"/>
          <a:ext cx="994760" cy="190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SGTCC , UCAIug ITCA, </a:t>
          </a:r>
          <a:r>
            <a:rPr lang="en-US" sz="1100" kern="1200" dirty="0" err="1" smtClean="0"/>
            <a:t>Cerification</a:t>
          </a:r>
          <a:endParaRPr lang="en-US" sz="1100" kern="1200" dirty="0"/>
        </a:p>
      </dsp:txBody>
      <dsp:txXfrm>
        <a:off x="180158" y="600502"/>
        <a:ext cx="994760" cy="190657"/>
      </dsp:txXfrm>
    </dsp:sp>
    <dsp:sp modelId="{184F06B4-E8E6-4C67-B9B0-E10C18B42AA3}">
      <dsp:nvSpPr>
        <dsp:cNvPr id="0" name=""/>
        <dsp:cNvSpPr/>
      </dsp:nvSpPr>
      <dsp:spPr>
        <a:xfrm>
          <a:off x="1003809" y="1186730"/>
          <a:ext cx="152644" cy="1524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24FDD-8314-4B5A-8CA3-342F31C0C62E}">
      <dsp:nvSpPr>
        <dsp:cNvPr id="0" name=""/>
        <dsp:cNvSpPr/>
      </dsp:nvSpPr>
      <dsp:spPr>
        <a:xfrm>
          <a:off x="877324"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58CEF-998A-4194-AE44-4C02CE998871}">
      <dsp:nvSpPr>
        <dsp:cNvPr id="0" name=""/>
        <dsp:cNvSpPr/>
      </dsp:nvSpPr>
      <dsp:spPr>
        <a:xfrm>
          <a:off x="732231"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70A0C-1567-4FA6-9391-B957FDE4E995}">
      <dsp:nvSpPr>
        <dsp:cNvPr id="0" name=""/>
        <dsp:cNvSpPr/>
      </dsp:nvSpPr>
      <dsp:spPr>
        <a:xfrm>
          <a:off x="587407"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AB6BC-C2E3-4E99-91E1-8AD60D69E2AD}">
      <dsp:nvSpPr>
        <dsp:cNvPr id="0" name=""/>
        <dsp:cNvSpPr/>
      </dsp:nvSpPr>
      <dsp:spPr>
        <a:xfrm>
          <a:off x="442584"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32F04B-CB5B-4C30-AEA3-4EAB138A8A20}">
      <dsp:nvSpPr>
        <dsp:cNvPr id="0" name=""/>
        <dsp:cNvSpPr/>
      </dsp:nvSpPr>
      <dsp:spPr>
        <a:xfrm>
          <a:off x="297490"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22A31-36F7-4AFE-BFD1-11916181D86F}">
      <dsp:nvSpPr>
        <dsp:cNvPr id="0" name=""/>
        <dsp:cNvSpPr/>
      </dsp:nvSpPr>
      <dsp:spPr>
        <a:xfrm>
          <a:off x="152667" y="127749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D02FD-29DA-4553-938E-041724F539F4}">
      <dsp:nvSpPr>
        <dsp:cNvPr id="0" name=""/>
        <dsp:cNvSpPr/>
      </dsp:nvSpPr>
      <dsp:spPr>
        <a:xfrm>
          <a:off x="231244" y="1039215"/>
          <a:ext cx="1103341" cy="190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smtClean="0"/>
            <a:t>CSWG Cyber Security, REQ22</a:t>
          </a:r>
          <a:endParaRPr lang="en-US" sz="1100" kern="1200" dirty="0"/>
        </a:p>
      </dsp:txBody>
      <dsp:txXfrm>
        <a:off x="231244" y="1039215"/>
        <a:ext cx="1103341" cy="190657"/>
      </dsp:txXfrm>
    </dsp:sp>
    <dsp:sp modelId="{7F2884A5-6E9C-47C2-9628-26D08C591077}">
      <dsp:nvSpPr>
        <dsp:cNvPr id="0" name=""/>
        <dsp:cNvSpPr/>
      </dsp:nvSpPr>
      <dsp:spPr>
        <a:xfrm>
          <a:off x="1204998" y="1450173"/>
          <a:ext cx="152644" cy="15249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82404-54C7-47DA-9F93-2ED810572C90}">
      <dsp:nvSpPr>
        <dsp:cNvPr id="0" name=""/>
        <dsp:cNvSpPr/>
      </dsp:nvSpPr>
      <dsp:spPr>
        <a:xfrm>
          <a:off x="1117618" y="1596481"/>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F0321-D817-4116-A656-9FC3AF4DF8A6}">
      <dsp:nvSpPr>
        <dsp:cNvPr id="0" name=""/>
        <dsp:cNvSpPr/>
      </dsp:nvSpPr>
      <dsp:spPr>
        <a:xfrm>
          <a:off x="960659"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7469A-8C68-467A-A4EE-75F04637749A}">
      <dsp:nvSpPr>
        <dsp:cNvPr id="0" name=""/>
        <dsp:cNvSpPr/>
      </dsp:nvSpPr>
      <dsp:spPr>
        <a:xfrm>
          <a:off x="803429"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750AD-B34B-4AAD-9E78-D8F3DDF866DA}">
      <dsp:nvSpPr>
        <dsp:cNvPr id="0" name=""/>
        <dsp:cNvSpPr/>
      </dsp:nvSpPr>
      <dsp:spPr>
        <a:xfrm>
          <a:off x="646470"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4D9D5D-7D90-475A-AFCB-7E4A1270D409}">
      <dsp:nvSpPr>
        <dsp:cNvPr id="0" name=""/>
        <dsp:cNvSpPr/>
      </dsp:nvSpPr>
      <dsp:spPr>
        <a:xfrm>
          <a:off x="489510"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2479A-1E4B-4A26-B923-7CE9F2602817}">
      <dsp:nvSpPr>
        <dsp:cNvPr id="0" name=""/>
        <dsp:cNvSpPr/>
      </dsp:nvSpPr>
      <dsp:spPr>
        <a:xfrm>
          <a:off x="332281"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61A4C6-894F-4349-8849-BDE8C645FF99}">
      <dsp:nvSpPr>
        <dsp:cNvPr id="0" name=""/>
        <dsp:cNvSpPr/>
      </dsp:nvSpPr>
      <dsp:spPr>
        <a:xfrm>
          <a:off x="175321" y="1668530"/>
          <a:ext cx="76322" cy="7632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BC4EE2-62DB-465C-9D6F-8088D73118A3}">
      <dsp:nvSpPr>
        <dsp:cNvPr id="0" name=""/>
        <dsp:cNvSpPr/>
      </dsp:nvSpPr>
      <dsp:spPr>
        <a:xfrm>
          <a:off x="256356" y="1456729"/>
          <a:ext cx="860851" cy="190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488950">
            <a:lnSpc>
              <a:spcPct val="90000"/>
            </a:lnSpc>
            <a:spcBef>
              <a:spcPct val="0"/>
            </a:spcBef>
            <a:spcAft>
              <a:spcPct val="35000"/>
            </a:spcAft>
          </a:pPr>
          <a:r>
            <a:rPr lang="en-US" sz="1100" kern="1200" dirty="0" err="1" smtClean="0"/>
            <a:t>OpenESPI</a:t>
          </a:r>
          <a:r>
            <a:rPr lang="en-US" sz="1100" kern="1200" dirty="0" smtClean="0"/>
            <a:t> Open Source</a:t>
          </a:r>
          <a:endParaRPr lang="en-US" sz="1100" kern="1200" dirty="0"/>
        </a:p>
      </dsp:txBody>
      <dsp:txXfrm>
        <a:off x="256356" y="1456729"/>
        <a:ext cx="860851" cy="19065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8042E5-001E-40F4-A0BE-B0AFEE27C4C4}">
      <dsp:nvSpPr>
        <dsp:cNvPr id="0" name=""/>
        <dsp:cNvSpPr/>
      </dsp:nvSpPr>
      <dsp:spPr>
        <a:xfrm rot="1752472">
          <a:off x="2213605" y="3163473"/>
          <a:ext cx="866972" cy="67763"/>
        </a:xfrm>
        <a:custGeom>
          <a:avLst/>
          <a:gdLst/>
          <a:ahLst/>
          <a:cxnLst/>
          <a:rect l="0" t="0" r="0" b="0"/>
          <a:pathLst>
            <a:path>
              <a:moveTo>
                <a:pt x="0" y="33881"/>
              </a:moveTo>
              <a:lnTo>
                <a:pt x="866972" y="33881"/>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3960C20-36BD-4526-B6B0-A5D7B522EFE7}">
      <dsp:nvSpPr>
        <dsp:cNvPr id="0" name=""/>
        <dsp:cNvSpPr/>
      </dsp:nvSpPr>
      <dsp:spPr>
        <a:xfrm rot="19800287">
          <a:off x="2209788" y="1670943"/>
          <a:ext cx="880039" cy="67763"/>
        </a:xfrm>
        <a:custGeom>
          <a:avLst/>
          <a:gdLst/>
          <a:ahLst/>
          <a:cxnLst/>
          <a:rect l="0" t="0" r="0" b="0"/>
          <a:pathLst>
            <a:path>
              <a:moveTo>
                <a:pt x="0" y="33881"/>
              </a:moveTo>
              <a:lnTo>
                <a:pt x="880039" y="33881"/>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659E043-A4AF-42C0-B31C-4842101C8EB1}">
      <dsp:nvSpPr>
        <dsp:cNvPr id="0" name=""/>
        <dsp:cNvSpPr/>
      </dsp:nvSpPr>
      <dsp:spPr>
        <a:xfrm>
          <a:off x="1044" y="1129872"/>
          <a:ext cx="2667855" cy="2667855"/>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DE1AA5-433B-4816-AA92-F2E67EA73CD9}">
      <dsp:nvSpPr>
        <dsp:cNvPr id="0" name=""/>
        <dsp:cNvSpPr/>
      </dsp:nvSpPr>
      <dsp:spPr>
        <a:xfrm>
          <a:off x="2923700" y="284370"/>
          <a:ext cx="1600713" cy="1600713"/>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Dimensions</a:t>
          </a:r>
          <a:endParaRPr lang="en-US" sz="2000" kern="1200" dirty="0"/>
        </a:p>
      </dsp:txBody>
      <dsp:txXfrm>
        <a:off x="2923700" y="284370"/>
        <a:ext cx="1600713" cy="1600713"/>
      </dsp:txXfrm>
    </dsp:sp>
    <dsp:sp modelId="{A6B7BD4A-7E5E-4436-8CBB-3F2410DD03F6}">
      <dsp:nvSpPr>
        <dsp:cNvPr id="0" name=""/>
        <dsp:cNvSpPr/>
      </dsp:nvSpPr>
      <dsp:spPr>
        <a:xfrm>
          <a:off x="4684485" y="284370"/>
          <a:ext cx="2401070" cy="1600713"/>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Quality: Raw, validated, estimated, …</a:t>
          </a:r>
          <a:endParaRPr lang="en-US" sz="1600" kern="1200" dirty="0"/>
        </a:p>
        <a:p>
          <a:pPr marL="171450" lvl="1" indent="-171450" algn="l" defTabSz="711200">
            <a:lnSpc>
              <a:spcPct val="90000"/>
            </a:lnSpc>
            <a:spcBef>
              <a:spcPct val="0"/>
            </a:spcBef>
            <a:spcAft>
              <a:spcPct val="15000"/>
            </a:spcAft>
            <a:buChar char="••"/>
          </a:pPr>
          <a:r>
            <a:rPr lang="en-US" sz="1600" kern="1200" dirty="0" smtClean="0"/>
            <a:t>Source: Meter near real-time, utility back end, third party</a:t>
          </a:r>
          <a:endParaRPr lang="en-US" sz="1600" kern="1200" dirty="0"/>
        </a:p>
        <a:p>
          <a:pPr marL="171450" lvl="1" indent="-171450" algn="l" defTabSz="711200">
            <a:lnSpc>
              <a:spcPct val="90000"/>
            </a:lnSpc>
            <a:spcBef>
              <a:spcPct val="0"/>
            </a:spcBef>
            <a:spcAft>
              <a:spcPct val="15000"/>
            </a:spcAft>
            <a:buChar char="••"/>
          </a:pPr>
          <a:r>
            <a:rPr lang="en-US" sz="1600" kern="1200" dirty="0" smtClean="0"/>
            <a:t>Economics: Consumers need to know the cost of their consumed power (but we did not construct a pricing model)</a:t>
          </a:r>
          <a:endParaRPr lang="en-US" sz="1600" kern="1200" dirty="0"/>
        </a:p>
        <a:p>
          <a:pPr marL="171450" lvl="1" indent="-171450" algn="l" defTabSz="711200">
            <a:lnSpc>
              <a:spcPct val="90000"/>
            </a:lnSpc>
            <a:spcBef>
              <a:spcPct val="0"/>
            </a:spcBef>
            <a:spcAft>
              <a:spcPct val="15000"/>
            </a:spcAft>
            <a:buChar char="••"/>
          </a:pPr>
          <a:r>
            <a:rPr lang="en-US" sz="1600" kern="1200" dirty="0" smtClean="0"/>
            <a:t>Identification: by customer, device, location</a:t>
          </a:r>
          <a:endParaRPr lang="en-US" sz="1600" kern="1200" dirty="0"/>
        </a:p>
        <a:p>
          <a:pPr marL="171450" lvl="1" indent="-171450" algn="l" defTabSz="711200">
            <a:lnSpc>
              <a:spcPct val="90000"/>
            </a:lnSpc>
            <a:spcBef>
              <a:spcPct val="0"/>
            </a:spcBef>
            <a:spcAft>
              <a:spcPct val="15000"/>
            </a:spcAft>
            <a:buChar char="••"/>
          </a:pPr>
          <a:r>
            <a:rPr lang="en-US" sz="1600" kern="1200" dirty="0" smtClean="0"/>
            <a:t>Measurements of power, energy, gas, water,  … </a:t>
          </a:r>
          <a:endParaRPr lang="en-US" sz="1600" kern="1200" dirty="0"/>
        </a:p>
      </dsp:txBody>
      <dsp:txXfrm>
        <a:off x="4684485" y="284370"/>
        <a:ext cx="2401070" cy="1600713"/>
      </dsp:txXfrm>
    </dsp:sp>
    <dsp:sp modelId="{9629D27E-7DD6-458D-979A-0249BAB649E4}">
      <dsp:nvSpPr>
        <dsp:cNvPr id="0" name=""/>
        <dsp:cNvSpPr/>
      </dsp:nvSpPr>
      <dsp:spPr>
        <a:xfrm>
          <a:off x="2923700" y="2999089"/>
          <a:ext cx="1600713" cy="1600713"/>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Kinds of Data</a:t>
          </a:r>
          <a:endParaRPr lang="en-US" sz="2000" kern="1200" dirty="0"/>
        </a:p>
      </dsp:txBody>
      <dsp:txXfrm>
        <a:off x="2923700" y="2999089"/>
        <a:ext cx="1600713" cy="1600713"/>
      </dsp:txXfrm>
    </dsp:sp>
    <dsp:sp modelId="{B4DC01CC-17A8-4838-87F7-092702482988}">
      <dsp:nvSpPr>
        <dsp:cNvPr id="0" name=""/>
        <dsp:cNvSpPr/>
      </dsp:nvSpPr>
      <dsp:spPr>
        <a:xfrm>
          <a:off x="4684485" y="2999089"/>
          <a:ext cx="2401070" cy="1600713"/>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Readings</a:t>
          </a:r>
          <a:endParaRPr lang="en-US" sz="1600" kern="1200" dirty="0"/>
        </a:p>
        <a:p>
          <a:pPr marL="171450" lvl="1" indent="-171450" algn="l" defTabSz="711200">
            <a:lnSpc>
              <a:spcPct val="90000"/>
            </a:lnSpc>
            <a:spcBef>
              <a:spcPct val="0"/>
            </a:spcBef>
            <a:spcAft>
              <a:spcPct val="15000"/>
            </a:spcAft>
            <a:buChar char="••"/>
          </a:pPr>
          <a:r>
            <a:rPr lang="en-US" sz="1600" kern="1200" dirty="0" smtClean="0"/>
            <a:t>Interval data</a:t>
          </a:r>
          <a:endParaRPr lang="en-US" sz="1600" kern="1200" dirty="0"/>
        </a:p>
        <a:p>
          <a:pPr marL="171450" lvl="1" indent="-171450" algn="l" defTabSz="711200">
            <a:lnSpc>
              <a:spcPct val="90000"/>
            </a:lnSpc>
            <a:spcBef>
              <a:spcPct val="0"/>
            </a:spcBef>
            <a:spcAft>
              <a:spcPct val="15000"/>
            </a:spcAft>
            <a:buChar char="••"/>
          </a:pPr>
          <a:r>
            <a:rPr lang="en-US" sz="1600" kern="1200" dirty="0" smtClean="0"/>
            <a:t>Summary Information</a:t>
          </a:r>
          <a:endParaRPr lang="en-US" sz="1600" kern="1200" dirty="0"/>
        </a:p>
        <a:p>
          <a:pPr marL="171450" lvl="1" indent="-171450" algn="l" defTabSz="711200">
            <a:lnSpc>
              <a:spcPct val="90000"/>
            </a:lnSpc>
            <a:spcBef>
              <a:spcPct val="0"/>
            </a:spcBef>
            <a:spcAft>
              <a:spcPct val="15000"/>
            </a:spcAft>
            <a:buChar char="••"/>
          </a:pPr>
          <a:r>
            <a:rPr lang="en-US" sz="1600" kern="1200" dirty="0" smtClean="0"/>
            <a:t>Power Quality Metrics</a:t>
          </a:r>
          <a:endParaRPr lang="en-US" sz="1600" kern="1200" dirty="0"/>
        </a:p>
      </dsp:txBody>
      <dsp:txXfrm>
        <a:off x="4684485" y="2999089"/>
        <a:ext cx="2401070" cy="160071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05AB4E-2D8A-4AAD-962E-E51EAD43969E}">
      <dsp:nvSpPr>
        <dsp:cNvPr id="0" name=""/>
        <dsp:cNvSpPr/>
      </dsp:nvSpPr>
      <dsp:spPr>
        <a:xfrm>
          <a:off x="5895259"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50449A-D0D9-44E8-996D-49FC0A995B25}">
      <dsp:nvSpPr>
        <dsp:cNvPr id="0" name=""/>
        <dsp:cNvSpPr/>
      </dsp:nvSpPr>
      <dsp:spPr>
        <a:xfrm>
          <a:off x="5576166"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EBC61-EC07-4E67-B7BF-D7019E35EFB6}">
      <dsp:nvSpPr>
        <dsp:cNvPr id="0" name=""/>
        <dsp:cNvSpPr/>
      </dsp:nvSpPr>
      <dsp:spPr>
        <a:xfrm>
          <a:off x="5257074"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3E8E4-6711-428D-944A-A22D386C0388}">
      <dsp:nvSpPr>
        <dsp:cNvPr id="0" name=""/>
        <dsp:cNvSpPr/>
      </dsp:nvSpPr>
      <dsp:spPr>
        <a:xfrm>
          <a:off x="4938588"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2F161-EC0A-49D9-A2AD-D3A07FCF688A}">
      <dsp:nvSpPr>
        <dsp:cNvPr id="0" name=""/>
        <dsp:cNvSpPr/>
      </dsp:nvSpPr>
      <dsp:spPr>
        <a:xfrm>
          <a:off x="4619495"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00D69A-8CAD-4FA9-9F6F-B68E77601054}">
      <dsp:nvSpPr>
        <dsp:cNvPr id="0" name=""/>
        <dsp:cNvSpPr/>
      </dsp:nvSpPr>
      <dsp:spPr>
        <a:xfrm>
          <a:off x="4126297" y="2362824"/>
          <a:ext cx="348211" cy="34849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6642B-B3D7-4EE7-B3D1-5ED911B19490}">
      <dsp:nvSpPr>
        <dsp:cNvPr id="0" name=""/>
        <dsp:cNvSpPr/>
      </dsp:nvSpPr>
      <dsp:spPr>
        <a:xfrm>
          <a:off x="5611351" y="209021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2542C-66CD-4624-8C60-AB0A14896315}">
      <dsp:nvSpPr>
        <dsp:cNvPr id="0" name=""/>
        <dsp:cNvSpPr/>
      </dsp:nvSpPr>
      <dsp:spPr>
        <a:xfrm>
          <a:off x="5611351" y="2812113"/>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B45FC-B712-4642-B9C7-99575858DF02}">
      <dsp:nvSpPr>
        <dsp:cNvPr id="0" name=""/>
        <dsp:cNvSpPr/>
      </dsp:nvSpPr>
      <dsp:spPr>
        <a:xfrm>
          <a:off x="5766651" y="2246565"/>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E0215-FD8E-4273-9842-6DBC71522357}">
      <dsp:nvSpPr>
        <dsp:cNvPr id="0" name=""/>
        <dsp:cNvSpPr/>
      </dsp:nvSpPr>
      <dsp:spPr>
        <a:xfrm>
          <a:off x="5776964" y="2656623"/>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CEEC4-AE2D-452D-A6FD-6081A6F08F65}">
      <dsp:nvSpPr>
        <dsp:cNvPr id="0" name=""/>
        <dsp:cNvSpPr/>
      </dsp:nvSpPr>
      <dsp:spPr>
        <a:xfrm>
          <a:off x="2219020" y="1655531"/>
          <a:ext cx="1762895" cy="176307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4267200">
            <a:lnSpc>
              <a:spcPct val="90000"/>
            </a:lnSpc>
            <a:spcBef>
              <a:spcPct val="0"/>
            </a:spcBef>
            <a:spcAft>
              <a:spcPct val="35000"/>
            </a:spcAft>
          </a:pPr>
          <a:r>
            <a:rPr lang="en-US" sz="9600" kern="1200" dirty="0" smtClean="0"/>
            <a:t>X</a:t>
          </a:r>
          <a:endParaRPr lang="en-US" sz="9600" kern="1200" dirty="0"/>
        </a:p>
      </dsp:txBody>
      <dsp:txXfrm>
        <a:off x="2219020" y="1655531"/>
        <a:ext cx="1762895" cy="1763078"/>
      </dsp:txXfrm>
    </dsp:sp>
    <dsp:sp modelId="{3B2CC149-B451-4252-9F21-1219A7720C90}">
      <dsp:nvSpPr>
        <dsp:cNvPr id="0" name=""/>
        <dsp:cNvSpPr/>
      </dsp:nvSpPr>
      <dsp:spPr>
        <a:xfrm>
          <a:off x="2087380" y="1504909"/>
          <a:ext cx="348211" cy="34849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45EB1-F717-436A-B45F-F0EC482DFA3A}">
      <dsp:nvSpPr>
        <dsp:cNvPr id="0" name=""/>
        <dsp:cNvSpPr/>
      </dsp:nvSpPr>
      <dsp:spPr>
        <a:xfrm>
          <a:off x="1864136"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2F021-2BC1-4D5D-A30B-00C9942FB7D9}">
      <dsp:nvSpPr>
        <dsp:cNvPr id="0" name=""/>
        <dsp:cNvSpPr/>
      </dsp:nvSpPr>
      <dsp:spPr>
        <a:xfrm>
          <a:off x="1492266"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C9B908-A72A-4327-AE7C-F19CFF627062}">
      <dsp:nvSpPr>
        <dsp:cNvPr id="0" name=""/>
        <dsp:cNvSpPr/>
      </dsp:nvSpPr>
      <dsp:spPr>
        <a:xfrm>
          <a:off x="1120395"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EE045A-E613-4670-8B7C-BF8FBC4A7A73}">
      <dsp:nvSpPr>
        <dsp:cNvPr id="0" name=""/>
        <dsp:cNvSpPr/>
      </dsp:nvSpPr>
      <dsp:spPr>
        <a:xfrm>
          <a:off x="748525"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6F85A6-5ADC-42F1-A07F-A5C896AA04EE}">
      <dsp:nvSpPr>
        <dsp:cNvPr id="0" name=""/>
        <dsp:cNvSpPr/>
      </dsp:nvSpPr>
      <dsp:spPr>
        <a:xfrm>
          <a:off x="376048"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DC843-4DE6-4EAA-930E-0A9F5A962DFC}">
      <dsp:nvSpPr>
        <dsp:cNvPr id="0" name=""/>
        <dsp:cNvSpPr/>
      </dsp:nvSpPr>
      <dsp:spPr>
        <a:xfrm>
          <a:off x="4178" y="1321070"/>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21AAA-DFED-4759-8C0D-3F82729DA613}">
      <dsp:nvSpPr>
        <dsp:cNvPr id="0" name=""/>
        <dsp:cNvSpPr/>
      </dsp:nvSpPr>
      <dsp:spPr>
        <a:xfrm>
          <a:off x="2965" y="871781"/>
          <a:ext cx="2040736" cy="44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11200">
            <a:lnSpc>
              <a:spcPct val="90000"/>
            </a:lnSpc>
            <a:spcBef>
              <a:spcPct val="0"/>
            </a:spcBef>
            <a:spcAft>
              <a:spcPct val="35000"/>
            </a:spcAft>
          </a:pPr>
          <a:r>
            <a:rPr lang="en-US" sz="1600" kern="1200" dirty="0" smtClean="0"/>
            <a:t>XML Schema (XSD)</a:t>
          </a:r>
          <a:endParaRPr lang="en-US" sz="1600" kern="1200" dirty="0"/>
        </a:p>
        <a:p>
          <a:pPr marL="114300" lvl="1" indent="-114300" algn="l" defTabSz="533400">
            <a:lnSpc>
              <a:spcPct val="90000"/>
            </a:lnSpc>
            <a:spcBef>
              <a:spcPct val="0"/>
            </a:spcBef>
            <a:spcAft>
              <a:spcPct val="15000"/>
            </a:spcAft>
            <a:buChar char="••"/>
          </a:pPr>
          <a:r>
            <a:rPr lang="en-US" sz="1200" kern="1200" dirty="0" smtClean="0"/>
            <a:t>Describes the rules of file format</a:t>
          </a:r>
          <a:endParaRPr lang="en-US" sz="1200" kern="1200" dirty="0"/>
        </a:p>
      </dsp:txBody>
      <dsp:txXfrm>
        <a:off x="2965" y="871781"/>
        <a:ext cx="2040736" cy="447856"/>
      </dsp:txXfrm>
    </dsp:sp>
    <dsp:sp modelId="{7033A55D-E593-48CF-B09F-1B1F5EB32CF0}">
      <dsp:nvSpPr>
        <dsp:cNvPr id="0" name=""/>
        <dsp:cNvSpPr/>
      </dsp:nvSpPr>
      <dsp:spPr>
        <a:xfrm>
          <a:off x="1725822" y="2362824"/>
          <a:ext cx="348211" cy="34849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E6B3E-A405-4632-9792-996B476E80A0}">
      <dsp:nvSpPr>
        <dsp:cNvPr id="0" name=""/>
        <dsp:cNvSpPr/>
      </dsp:nvSpPr>
      <dsp:spPr>
        <a:xfrm>
          <a:off x="1381251"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F8660-A399-469F-9E3B-A7A1CA742A81}">
      <dsp:nvSpPr>
        <dsp:cNvPr id="0" name=""/>
        <dsp:cNvSpPr/>
      </dsp:nvSpPr>
      <dsp:spPr>
        <a:xfrm>
          <a:off x="1037286"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22C4A-277E-4055-BDAE-7F859BBE2835}">
      <dsp:nvSpPr>
        <dsp:cNvPr id="0" name=""/>
        <dsp:cNvSpPr/>
      </dsp:nvSpPr>
      <dsp:spPr>
        <a:xfrm>
          <a:off x="692714"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3DE7-D872-4593-BB95-258385EF3A51}">
      <dsp:nvSpPr>
        <dsp:cNvPr id="0" name=""/>
        <dsp:cNvSpPr/>
      </dsp:nvSpPr>
      <dsp:spPr>
        <a:xfrm>
          <a:off x="348749"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E45B9-1463-4912-BBB9-B210C26926EE}">
      <dsp:nvSpPr>
        <dsp:cNvPr id="0" name=""/>
        <dsp:cNvSpPr/>
      </dsp:nvSpPr>
      <dsp:spPr>
        <a:xfrm>
          <a:off x="4178" y="2449876"/>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F5F5C-5A7E-488E-9EC3-BF625D6681F4}">
      <dsp:nvSpPr>
        <dsp:cNvPr id="0" name=""/>
        <dsp:cNvSpPr/>
      </dsp:nvSpPr>
      <dsp:spPr>
        <a:xfrm>
          <a:off x="2965" y="2004310"/>
          <a:ext cx="1543292" cy="44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11200">
            <a:lnSpc>
              <a:spcPct val="90000"/>
            </a:lnSpc>
            <a:spcBef>
              <a:spcPct val="0"/>
            </a:spcBef>
            <a:spcAft>
              <a:spcPct val="35000"/>
            </a:spcAft>
          </a:pPr>
          <a:r>
            <a:rPr lang="en-US" sz="1600" kern="1200" dirty="0" smtClean="0"/>
            <a:t>XML</a:t>
          </a:r>
          <a:endParaRPr lang="en-US" sz="1600" kern="1200" dirty="0"/>
        </a:p>
        <a:p>
          <a:pPr marL="114300" lvl="1" indent="-114300" algn="l" defTabSz="533400">
            <a:lnSpc>
              <a:spcPct val="90000"/>
            </a:lnSpc>
            <a:spcBef>
              <a:spcPct val="0"/>
            </a:spcBef>
            <a:spcAft>
              <a:spcPct val="15000"/>
            </a:spcAft>
            <a:buChar char="••"/>
          </a:pPr>
          <a:r>
            <a:rPr lang="en-US" sz="1200" kern="1200" dirty="0" smtClean="0"/>
            <a:t>Contains customer  EUI data in standard file format and references to XSD and XSLT</a:t>
          </a:r>
          <a:endParaRPr lang="en-US" sz="1200" kern="1200" dirty="0"/>
        </a:p>
      </dsp:txBody>
      <dsp:txXfrm>
        <a:off x="2965" y="2004310"/>
        <a:ext cx="1543292" cy="447856"/>
      </dsp:txXfrm>
    </dsp:sp>
    <dsp:sp modelId="{CD56EBFC-52DE-4960-9432-48386EC61357}">
      <dsp:nvSpPr>
        <dsp:cNvPr id="0" name=""/>
        <dsp:cNvSpPr/>
      </dsp:nvSpPr>
      <dsp:spPr>
        <a:xfrm>
          <a:off x="2087380" y="3206422"/>
          <a:ext cx="348211" cy="34849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F38C9-DC54-407A-8D5C-C0EB64120DE0}">
      <dsp:nvSpPr>
        <dsp:cNvPr id="0" name=""/>
        <dsp:cNvSpPr/>
      </dsp:nvSpPr>
      <dsp:spPr>
        <a:xfrm>
          <a:off x="1864136"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51C70-19F3-4043-9CC7-01FA1CFEE2C3}">
      <dsp:nvSpPr>
        <dsp:cNvPr id="0" name=""/>
        <dsp:cNvSpPr/>
      </dsp:nvSpPr>
      <dsp:spPr>
        <a:xfrm>
          <a:off x="1492266"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9D2CD-4BF7-46CE-B1CB-F0EBE71D477A}">
      <dsp:nvSpPr>
        <dsp:cNvPr id="0" name=""/>
        <dsp:cNvSpPr/>
      </dsp:nvSpPr>
      <dsp:spPr>
        <a:xfrm>
          <a:off x="1120395"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B60FC-2087-4D91-B44C-7CC18D3FC1B9}">
      <dsp:nvSpPr>
        <dsp:cNvPr id="0" name=""/>
        <dsp:cNvSpPr/>
      </dsp:nvSpPr>
      <dsp:spPr>
        <a:xfrm>
          <a:off x="748525"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4B4357-0157-4D74-A3FC-F446468A128F}">
      <dsp:nvSpPr>
        <dsp:cNvPr id="0" name=""/>
        <dsp:cNvSpPr/>
      </dsp:nvSpPr>
      <dsp:spPr>
        <a:xfrm>
          <a:off x="376048"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6268D-90D6-4A8D-A11D-646F813C430D}">
      <dsp:nvSpPr>
        <dsp:cNvPr id="0" name=""/>
        <dsp:cNvSpPr/>
      </dsp:nvSpPr>
      <dsp:spPr>
        <a:xfrm>
          <a:off x="4178" y="3561214"/>
          <a:ext cx="174105" cy="1741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DA9F5-674D-4494-BD31-2C09C5520C14}">
      <dsp:nvSpPr>
        <dsp:cNvPr id="0" name=""/>
        <dsp:cNvSpPr/>
      </dsp:nvSpPr>
      <dsp:spPr>
        <a:xfrm>
          <a:off x="2965" y="3111639"/>
          <a:ext cx="2040736" cy="44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11200">
            <a:lnSpc>
              <a:spcPct val="90000"/>
            </a:lnSpc>
            <a:spcBef>
              <a:spcPct val="0"/>
            </a:spcBef>
            <a:spcAft>
              <a:spcPct val="35000"/>
            </a:spcAft>
          </a:pPr>
          <a:r>
            <a:rPr lang="en-US" sz="1600" kern="1200" dirty="0" smtClean="0"/>
            <a:t>XSLT</a:t>
          </a:r>
          <a:endParaRPr lang="en-US" sz="1600" kern="1200" dirty="0"/>
        </a:p>
        <a:p>
          <a:pPr marL="114300" lvl="1" indent="-114300" algn="l" defTabSz="533400">
            <a:lnSpc>
              <a:spcPct val="90000"/>
            </a:lnSpc>
            <a:spcBef>
              <a:spcPct val="0"/>
            </a:spcBef>
            <a:spcAft>
              <a:spcPct val="15000"/>
            </a:spcAft>
            <a:buChar char="••"/>
          </a:pPr>
          <a:r>
            <a:rPr lang="en-US" sz="1200" kern="1200" dirty="0" smtClean="0"/>
            <a:t>Defines how to transform for humans</a:t>
          </a:r>
          <a:endParaRPr lang="en-US" sz="1200" kern="1200" dirty="0"/>
        </a:p>
      </dsp:txBody>
      <dsp:txXfrm>
        <a:off x="2965" y="3111639"/>
        <a:ext cx="2040736" cy="447856"/>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Works best with a small number of Level 1 shapes. Unused text does not appear, but remains available if you switch layout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Works best with a small number of Level 1 shapes. Unused text does not appear, but remains available if you switch layout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Works best with a small number of Level 1 shapes. Unused text does not appear, but remains available if you switch layout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Works best with a small number of Level 1 shapes. Unused text does not appear, but remains available if you switch layout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Rectangle 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5565068-870C-4AE7-8F23-3899E60F2B69}" type="datetimeFigureOut">
              <a:rPr lang="fr-FR"/>
              <a:pPr/>
              <a:t>17/11/2011</a:t>
            </a:fld>
            <a:endParaRPr lang="fr-CA"/>
          </a:p>
        </p:txBody>
      </p:sp>
      <p:sp>
        <p:nvSpPr>
          <p:cNvPr id="13316" name="Rectangle 3"/>
          <p:cNvSpPr>
            <a:spLocks noGrp="1" noRot="1" noChangeAspect="1"/>
          </p:cNvSpPr>
          <p:nvPr>
            <p:ph type="sldImg" idx="2"/>
          </p:nvPr>
        </p:nvSpPr>
        <p:spPr bwMode="auto">
          <a:xfrm>
            <a:off x="1143000" y="685800"/>
            <a:ext cx="4572000" cy="3429000"/>
          </a:xfrm>
          <a:prstGeom prst="rect">
            <a:avLst/>
          </a:prstGeom>
          <a:noFill/>
          <a:ln w="12700">
            <a:solidFill>
              <a:srgbClr val="000000"/>
            </a:solidFill>
            <a:miter lim="800000"/>
            <a:headEnd/>
            <a:tailEnd/>
          </a:ln>
        </p:spPr>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13318" name="Rectangle 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77617D7-E4D1-47C6-B6D0-1FE1EEAA099F}" type="slidenum">
              <a:rPr lang="fr-CA"/>
              <a:pPr/>
              <a:t>‹#›</a:t>
            </a:fld>
            <a:endParaRPr lang="fr-CA"/>
          </a:p>
        </p:txBody>
      </p:sp>
    </p:spTree>
    <p:extLst>
      <p:ext uri="{BB962C8B-B14F-4D97-AF65-F5344CB8AC3E}">
        <p14:creationId xmlns:p14="http://schemas.microsoft.com/office/powerpoint/2010/main" xmlns="" val="425368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w Cen M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w Cen M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w Cen M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w Cen M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w Cen M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7617D7-E4D1-47C6-B6D0-1FE1EEAA099F}" type="slidenum">
              <a:rPr lang="fr-CA" smtClean="0"/>
              <a:pPr/>
              <a:t>1</a:t>
            </a:fld>
            <a:endParaRPr lang="fr-CA"/>
          </a:p>
        </p:txBody>
      </p:sp>
    </p:spTree>
    <p:extLst>
      <p:ext uri="{BB962C8B-B14F-4D97-AF65-F5344CB8AC3E}">
        <p14:creationId xmlns:p14="http://schemas.microsoft.com/office/powerpoint/2010/main" xmlns="" val="39962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Slide Number Placeholder 3"/>
          <p:cNvSpPr>
            <a:spLocks noGrp="1"/>
          </p:cNvSpPr>
          <p:nvPr>
            <p:ph type="sldNum" sz="quarter" idx="5"/>
          </p:nvPr>
        </p:nvSpPr>
        <p:spPr>
          <a:noFill/>
        </p:spPr>
        <p:txBody>
          <a:bodyPr/>
          <a:lstStyle/>
          <a:p>
            <a:pPr defTabSz="913351"/>
            <a:fld id="{836DD844-2DFC-48C9-9D8B-A3F83C22E70C}" type="slidenum">
              <a:rPr lang="en-US" smtClean="0"/>
              <a:pPr defTabSz="913351"/>
              <a:t>15</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Calibri" pitchFamily="34" charset="0"/>
              <a:cs typeface="Calibri" pitchFamily="34" charset="0"/>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8" name="Titre 7"/>
          <p:cNvSpPr>
            <a:spLocks noGrp="1"/>
          </p:cNvSpPr>
          <p:nvPr>
            <p:ph type="ctrTitle"/>
          </p:nvPr>
        </p:nvSpPr>
        <p:spPr>
          <a:xfrm>
            <a:off x="2362200" y="4038600"/>
            <a:ext cx="6477000" cy="1828800"/>
          </a:xfrm>
        </p:spPr>
        <p:txBody>
          <a:bodyPr anchor="b">
            <a:normAutofit/>
          </a:bodyPr>
          <a:lstStyle>
            <a:lvl1pPr>
              <a:defRPr sz="5000" cap="all" baseline="0">
                <a:latin typeface="Calibri" pitchFamily="34" charset="0"/>
                <a:cs typeface="Calibri" pitchFamily="34" charset="0"/>
              </a:defRPr>
            </a:lvl1pPr>
          </a:lstStyle>
          <a:p>
            <a:r>
              <a:rPr lang="en-US" dirty="0" smtClean="0"/>
              <a:t>Click to edit Master title style</a:t>
            </a:r>
            <a:endParaRPr lang="en-US" dirty="0"/>
          </a:p>
        </p:txBody>
      </p:sp>
      <p:sp>
        <p:nvSpPr>
          <p:cNvPr id="9" name="Sous-titre 8"/>
          <p:cNvSpPr>
            <a:spLocks noGrp="1"/>
          </p:cNvSpPr>
          <p:nvPr>
            <p:ph type="subTitle" idx="1"/>
          </p:nvPr>
        </p:nvSpPr>
        <p:spPr>
          <a:xfrm>
            <a:off x="2362200" y="6050037"/>
            <a:ext cx="6515100" cy="685800"/>
          </a:xfrm>
        </p:spPr>
        <p:txBody>
          <a:bodyPr anchor="ctr"/>
          <a:lstStyle>
            <a:lvl1pPr marL="0" indent="0" algn="l">
              <a:buNone/>
              <a:defRPr sz="2800">
                <a:solidFill>
                  <a:srgbClr val="FFFFFF"/>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Rectangle 6"/>
          <p:cNvSpPr>
            <a:spLocks noGrp="1"/>
          </p:cNvSpPr>
          <p:nvPr>
            <p:ph type="dt" sz="half" idx="10"/>
          </p:nvPr>
        </p:nvSpPr>
        <p:spPr>
          <a:xfrm>
            <a:off x="76200" y="6069013"/>
            <a:ext cx="2057400" cy="685800"/>
          </a:xfrm>
        </p:spPr>
        <p:txBody>
          <a:bodyPr>
            <a:noAutofit/>
          </a:bodyPr>
          <a:lstStyle>
            <a:lvl1pPr algn="ctr">
              <a:defRPr>
                <a:solidFill>
                  <a:srgbClr val="FFFFFF"/>
                </a:solidFill>
              </a:defRPr>
            </a:lvl1pPr>
          </a:lstStyle>
          <a:p>
            <a:fld id="{5EC3FAAE-4AF3-4692-8C1F-E10A2108DB24}" type="datetime1">
              <a:rPr lang="en-US" sz="2000" smtClean="0"/>
              <a:pPr/>
              <a:t>11/17/2011</a:t>
            </a:fld>
            <a:endParaRPr lang="en-US" sz="2000"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3886200" cy="947253"/>
          </a:xfrm>
          <a:prstGeom prst="rect">
            <a:avLst/>
          </a:prstGeom>
        </p:spPr>
      </p:pic>
      <p:sp>
        <p:nvSpPr>
          <p:cNvPr id="12" name="Rectangle 11"/>
          <p:cNvSpPr/>
          <p:nvPr userDrawn="1"/>
        </p:nvSpPr>
        <p:spPr>
          <a:xfrm>
            <a:off x="3276600" y="718653"/>
            <a:ext cx="457200" cy="4572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p:nvPr>
        </p:nvSpPr>
        <p:spPr>
          <a:xfrm>
            <a:off x="612648" y="76200"/>
            <a:ext cx="8378952" cy="990600"/>
          </a:xfrm>
        </p:spPr>
        <p:txBody>
          <a:bodyPr/>
          <a:lstStyle/>
          <a:p>
            <a:r>
              <a:rPr lang="en-US" dirty="0" smtClean="0"/>
              <a:t>Click to edit Master title style</a:t>
            </a:r>
            <a:endParaRPr lang="en-US" dirty="0"/>
          </a:p>
        </p:txBody>
      </p:sp>
      <p:sp>
        <p:nvSpPr>
          <p:cNvPr id="8" name="Espace réservé du contenu 7"/>
          <p:cNvSpPr>
            <a:spLocks noGrp="1"/>
          </p:cNvSpPr>
          <p:nvPr>
            <p:ph sz="quarter" idx="13"/>
          </p:nvPr>
        </p:nvSpPr>
        <p:spPr>
          <a:xfrm>
            <a:off x="609600" y="1295400"/>
            <a:ext cx="8382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dt" sz="half" idx="14"/>
          </p:nvPr>
        </p:nvSpPr>
        <p:spPr/>
        <p:txBody>
          <a:bodyPr/>
          <a:lstStyle>
            <a:lvl1pPr>
              <a:defRPr/>
            </a:lvl1pPr>
          </a:lstStyle>
          <a:p>
            <a:fld id="{4B381B1C-32FF-4FB3-A805-D8D0B6440B04}" type="datetime1">
              <a:rPr lang="en-US" smtClean="0"/>
              <a:pPr/>
              <a:t>11/17/2011</a:t>
            </a:fld>
            <a:endParaRPr lang="en-US"/>
          </a:p>
        </p:txBody>
      </p:sp>
      <p:sp>
        <p:nvSpPr>
          <p:cNvPr id="5" name="Rectangle 10"/>
          <p:cNvSpPr>
            <a:spLocks noGrp="1"/>
          </p:cNvSpPr>
          <p:nvPr>
            <p:ph type="ftr" sz="quarter" idx="15"/>
          </p:nvPr>
        </p:nvSpPr>
        <p:spPr/>
        <p:txBody>
          <a:bodyPr/>
          <a:lstStyle>
            <a:lvl1pPr>
              <a:defRPr/>
            </a:lvl1pPr>
          </a:lstStyle>
          <a:p>
            <a:endParaRPr lang="en-US"/>
          </a:p>
        </p:txBody>
      </p:sp>
      <p:sp>
        <p:nvSpPr>
          <p:cNvPr id="6" name="Rectangle 5"/>
          <p:cNvSpPr>
            <a:spLocks noGrp="1"/>
          </p:cNvSpPr>
          <p:nvPr>
            <p:ph type="sldNum" sz="quarter" idx="16"/>
          </p:nvPr>
        </p:nvSpPr>
        <p:spPr/>
        <p:txBody>
          <a:bodyPr/>
          <a:lstStyle>
            <a:lvl1pPr>
              <a:defRPr/>
            </a:lvl1pPr>
          </a:lstStyle>
          <a:p>
            <a:fld id="{9133CAE7-8186-4B50-A208-CC9771FB46A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3" name="Espace réservé du texte 2"/>
          <p:cNvSpPr>
            <a:spLocks noGrp="1"/>
          </p:cNvSpPr>
          <p:nvPr>
            <p:ph type="body" idx="1"/>
          </p:nvPr>
        </p:nvSpPr>
        <p:spPr>
          <a:xfrm>
            <a:off x="1371600" y="2743200"/>
            <a:ext cx="7123113"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Rectangle 6"/>
          <p:cNvSpPr>
            <a:spLocks noGrp="1"/>
          </p:cNvSpPr>
          <p:nvPr>
            <p:ph type="dt" sz="half" idx="10"/>
          </p:nvPr>
        </p:nvSpPr>
        <p:spPr/>
        <p:txBody>
          <a:bodyPr/>
          <a:lstStyle>
            <a:lvl1pPr>
              <a:defRPr/>
            </a:lvl1pPr>
          </a:lstStyle>
          <a:p>
            <a:fld id="{84C5408D-C7D6-41F4-AC0E-6F82C54A087B}" type="datetime1">
              <a:rPr lang="en-US" smtClean="0"/>
              <a:pPr/>
              <a:t>11/17/2011</a:t>
            </a:fld>
            <a:endParaRPr lang="en-US"/>
          </a:p>
        </p:txBody>
      </p:sp>
      <p:sp>
        <p:nvSpPr>
          <p:cNvPr id="8" name="Rectangle 7"/>
          <p:cNvSpPr>
            <a:spLocks noGrp="1"/>
          </p:cNvSpPr>
          <p:nvPr>
            <p:ph type="sldNum" sz="quarter" idx="11"/>
          </p:nvPr>
        </p:nvSpPr>
        <p:spPr>
          <a:xfrm>
            <a:off x="0" y="1752600"/>
            <a:ext cx="1295400" cy="701675"/>
          </a:xfrm>
        </p:spPr>
        <p:txBody>
          <a:bodyPr>
            <a:noAutofit/>
          </a:bodyPr>
          <a:lstStyle>
            <a:lvl1pPr>
              <a:defRPr sz="2400"/>
            </a:lvl1pPr>
          </a:lstStyle>
          <a:p>
            <a:fld id="{16629282-C3CD-47DA-BB17-DC6CDC68EF09}" type="slidenum">
              <a:rPr lang="en-US"/>
              <a:pPr/>
              <a:t>‹#›</a:t>
            </a:fld>
            <a:endParaRPr lang="en-US"/>
          </a:p>
        </p:txBody>
      </p:sp>
      <p:sp>
        <p:nvSpPr>
          <p:cNvPr id="9" name="Rectangle 11"/>
          <p:cNvSpPr>
            <a:spLocks noGrp="1"/>
          </p:cNvSpPr>
          <p:nvPr>
            <p:ph type="ftr" sz="quarter" idx="12"/>
          </p:nvPr>
        </p:nvSpPr>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ide-by-side conten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9" name="Espace réservé du contenu 8"/>
          <p:cNvSpPr>
            <a:spLocks noGrp="1"/>
          </p:cNvSpPr>
          <p:nvPr>
            <p:ph sz="quarter" idx="13"/>
          </p:nvPr>
        </p:nvSpPr>
        <p:spPr>
          <a:xfrm>
            <a:off x="609600" y="1295400"/>
            <a:ext cx="3886200" cy="4866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10"/>
          <p:cNvSpPr>
            <a:spLocks noGrp="1"/>
          </p:cNvSpPr>
          <p:nvPr>
            <p:ph sz="quarter" idx="14"/>
          </p:nvPr>
        </p:nvSpPr>
        <p:spPr>
          <a:xfrm>
            <a:off x="4844901" y="1295400"/>
            <a:ext cx="3886200" cy="4866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5"/>
          </p:nvPr>
        </p:nvSpPr>
        <p:spPr/>
        <p:txBody>
          <a:bodyPr/>
          <a:lstStyle>
            <a:lvl1pPr>
              <a:defRPr/>
            </a:lvl1pPr>
          </a:lstStyle>
          <a:p>
            <a:fld id="{7A96E94A-E65F-497F-A809-DE4D6DDCFCBE}" type="datetime1">
              <a:rPr lang="en-US" smtClean="0"/>
              <a:pPr/>
              <a:t>11/17/2011</a:t>
            </a:fld>
            <a:endParaRPr lang="en-US"/>
          </a:p>
        </p:txBody>
      </p:sp>
      <p:sp>
        <p:nvSpPr>
          <p:cNvPr id="6" name="Rectangle 5"/>
          <p:cNvSpPr>
            <a:spLocks noGrp="1"/>
          </p:cNvSpPr>
          <p:nvPr>
            <p:ph type="sldNum" sz="quarter" idx="16"/>
          </p:nvPr>
        </p:nvSpPr>
        <p:spPr/>
        <p:txBody>
          <a:bodyPr/>
          <a:lstStyle>
            <a:lvl1pPr>
              <a:defRPr/>
            </a:lvl1pPr>
          </a:lstStyle>
          <a:p>
            <a:fld id="{E0854CEF-D6BD-4099-A25B-CE34CAF46F40}" type="slidenum">
              <a:rPr lang="en-US"/>
              <a:pPr/>
              <a:t>‹#›</a:t>
            </a:fld>
            <a:endParaRPr lang="en-US"/>
          </a:p>
        </p:txBody>
      </p:sp>
      <p:sp>
        <p:nvSpPr>
          <p:cNvPr id="7" name="Rectangle 11"/>
          <p:cNvSpPr>
            <a:spLocks noGrp="1"/>
          </p:cNvSpPr>
          <p:nvPr>
            <p:ph type="ftr" sz="quarter" idx="17"/>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76200"/>
            <a:ext cx="8153400" cy="869950"/>
          </a:xfrm>
        </p:spPr>
        <p:txBody>
          <a:bodyPr/>
          <a:lstStyle>
            <a:lvl1pPr>
              <a:defRPr/>
            </a:lvl1pPr>
          </a:lstStyle>
          <a:p>
            <a:r>
              <a:rPr lang="en-US" smtClean="0"/>
              <a:t>Click to edit Master title style</a:t>
            </a:r>
            <a:endParaRPr lang="en-US" dirty="0"/>
          </a:p>
        </p:txBody>
      </p:sp>
      <p:sp>
        <p:nvSpPr>
          <p:cNvPr id="11" name="Espace réservé du contenu 10"/>
          <p:cNvSpPr>
            <a:spLocks noGrp="1"/>
          </p:cNvSpPr>
          <p:nvPr>
            <p:ph sz="quarter" idx="13"/>
          </p:nvPr>
        </p:nvSpPr>
        <p:spPr>
          <a:xfrm>
            <a:off x="609600" y="2133600"/>
            <a:ext cx="38862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Espace réservé du contenu 12"/>
          <p:cNvSpPr>
            <a:spLocks noGrp="1"/>
          </p:cNvSpPr>
          <p:nvPr>
            <p:ph sz="quarter" idx="14"/>
          </p:nvPr>
        </p:nvSpPr>
        <p:spPr>
          <a:xfrm>
            <a:off x="4800600" y="2133600"/>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Espace réservé du texte 15"/>
          <p:cNvSpPr>
            <a:spLocks noGrp="1"/>
          </p:cNvSpPr>
          <p:nvPr>
            <p:ph type="body" sz="quarter" idx="18"/>
          </p:nvPr>
        </p:nvSpPr>
        <p:spPr>
          <a:xfrm>
            <a:off x="609600" y="1295400"/>
            <a:ext cx="3886200" cy="762000"/>
          </a:xfrm>
          <a:solidFill>
            <a:schemeClr val="accent2"/>
          </a:solidFill>
        </p:spPr>
        <p:txBody>
          <a:bodyPr rtlCol="0" anchor="ctr"/>
          <a:lstStyle>
            <a:lvl1pPr>
              <a:buFontTx/>
              <a:buNone/>
              <a:defRPr sz="2000" b="1">
                <a:solidFill>
                  <a:srgbClr val="FFFFFF"/>
                </a:solidFill>
              </a:defRPr>
            </a:lvl1pPr>
            <a:lvl2pPr marL="457200" indent="0">
              <a:buNone/>
              <a:defRPr/>
            </a:lvl2pPr>
          </a:lstStyle>
          <a:p>
            <a:pPr lvl="0"/>
            <a:r>
              <a:rPr lang="en-US" dirty="0" smtClean="0"/>
              <a:t>Click to edit Master text styles</a:t>
            </a:r>
          </a:p>
        </p:txBody>
      </p:sp>
      <p:sp>
        <p:nvSpPr>
          <p:cNvPr id="15" name="Espace réservé du texte 14"/>
          <p:cNvSpPr>
            <a:spLocks noGrp="1"/>
          </p:cNvSpPr>
          <p:nvPr>
            <p:ph type="body" sz="quarter" idx="19"/>
          </p:nvPr>
        </p:nvSpPr>
        <p:spPr>
          <a:xfrm>
            <a:off x="4800600" y="1295400"/>
            <a:ext cx="3886200" cy="762000"/>
          </a:xfrm>
          <a:solidFill>
            <a:schemeClr val="accent4"/>
          </a:solidFill>
        </p:spPr>
        <p:txBody>
          <a:bodyPr rtlCol="0" anchor="ctr"/>
          <a:lstStyle>
            <a:lvl1pPr>
              <a:buFontTx/>
              <a:buNone/>
              <a:defRPr sz="2000" b="1">
                <a:solidFill>
                  <a:srgbClr val="FFFFFF"/>
                </a:solidFill>
              </a:defRPr>
            </a:lvl1pPr>
          </a:lstStyle>
          <a:p>
            <a:pPr lvl="0"/>
            <a:r>
              <a:rPr lang="en-US" dirty="0" smtClean="0"/>
              <a:t>Click to edit Master text styles</a:t>
            </a:r>
          </a:p>
        </p:txBody>
      </p:sp>
      <p:sp>
        <p:nvSpPr>
          <p:cNvPr id="7" name="Rectangle 6"/>
          <p:cNvSpPr>
            <a:spLocks noGrp="1"/>
          </p:cNvSpPr>
          <p:nvPr>
            <p:ph type="dt" sz="half" idx="20"/>
          </p:nvPr>
        </p:nvSpPr>
        <p:spPr/>
        <p:txBody>
          <a:bodyPr/>
          <a:lstStyle>
            <a:lvl1pPr>
              <a:defRPr/>
            </a:lvl1pPr>
          </a:lstStyle>
          <a:p>
            <a:fld id="{6FFE9823-585F-4260-A10F-9D8647D13464}" type="datetime1">
              <a:rPr lang="en-US" smtClean="0"/>
              <a:pPr/>
              <a:t>11/17/2011</a:t>
            </a:fld>
            <a:endParaRPr lang="en-US"/>
          </a:p>
        </p:txBody>
      </p:sp>
      <p:sp>
        <p:nvSpPr>
          <p:cNvPr id="8" name="Rectangle 7"/>
          <p:cNvSpPr>
            <a:spLocks noGrp="1"/>
          </p:cNvSpPr>
          <p:nvPr>
            <p:ph type="sldNum" sz="quarter" idx="21"/>
          </p:nvPr>
        </p:nvSpPr>
        <p:spPr/>
        <p:txBody>
          <a:bodyPr/>
          <a:lstStyle>
            <a:lvl1pPr>
              <a:defRPr/>
            </a:lvl1pPr>
          </a:lstStyle>
          <a:p>
            <a:fld id="{B79FA122-3E11-4BD6-9361-73899A54B395}" type="slidenum">
              <a:rPr lang="en-US"/>
              <a:pPr/>
              <a:t>‹#›</a:t>
            </a:fld>
            <a:endParaRPr lang="en-US"/>
          </a:p>
        </p:txBody>
      </p:sp>
      <p:sp>
        <p:nvSpPr>
          <p:cNvPr id="9" name="Rectangle 11"/>
          <p:cNvSpPr>
            <a:spLocks noGrp="1"/>
          </p:cNvSpPr>
          <p:nvPr>
            <p:ph type="ftr" sz="quarter" idx="2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lank - title only">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lvl1pPr>
              <a:defRPr/>
            </a:lvl1pPr>
          </a:lstStyle>
          <a:p>
            <a:fld id="{C89F584F-4F98-4416-A37E-4C99AB59EF30}" type="datetime1">
              <a:rPr lang="en-US" smtClean="0"/>
              <a:pPr/>
              <a:t>11/17/2011</a:t>
            </a:fld>
            <a:endParaRPr lang="en-US"/>
          </a:p>
        </p:txBody>
      </p:sp>
      <p:sp>
        <p:nvSpPr>
          <p:cNvPr id="4" name="Rectangle 10"/>
          <p:cNvSpPr>
            <a:spLocks noGrp="1"/>
          </p:cNvSpPr>
          <p:nvPr>
            <p:ph type="ftr" sz="quarter" idx="11"/>
          </p:nvPr>
        </p:nvSpPr>
        <p:spPr/>
        <p:txBody>
          <a:bodyPr/>
          <a:lstStyle>
            <a:lvl1pPr>
              <a:defRPr/>
            </a:lvl1pPr>
          </a:lstStyle>
          <a:p>
            <a:endParaRPr lang="en-US"/>
          </a:p>
        </p:txBody>
      </p:sp>
      <p:sp>
        <p:nvSpPr>
          <p:cNvPr id="5" name="Rectangle 4"/>
          <p:cNvSpPr>
            <a:spLocks noGrp="1"/>
          </p:cNvSpPr>
          <p:nvPr>
            <p:ph type="sldNum" sz="quarter" idx="12"/>
          </p:nvPr>
        </p:nvSpPr>
        <p:spPr/>
        <p:txBody>
          <a:bodyPr/>
          <a:lstStyle>
            <a:lvl1pPr>
              <a:defRPr/>
            </a:lvl1pPr>
          </a:lstStyle>
          <a:p>
            <a:fld id="{8F51D3BC-0408-4D33-A480-2622FE9F5C9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pty">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lvl1pPr>
              <a:defRPr/>
            </a:lvl1pPr>
          </a:lstStyle>
          <a:p>
            <a:fld id="{2CECBC6D-1351-4803-A4C1-9B018E861DC3}" type="datetime1">
              <a:rPr lang="en-US" smtClean="0"/>
              <a:pPr/>
              <a:t>11/17/2011</a:t>
            </a:fld>
            <a:endParaRPr lang="en-US"/>
          </a:p>
        </p:txBody>
      </p:sp>
      <p:sp>
        <p:nvSpPr>
          <p:cNvPr id="3" name="Rectangle 4"/>
          <p:cNvSpPr>
            <a:spLocks noGrp="1"/>
          </p:cNvSpPr>
          <p:nvPr>
            <p:ph type="ftr" sz="quarter" idx="11"/>
          </p:nvPr>
        </p:nvSpPr>
        <p:spPr/>
        <p:txBody>
          <a:bodyPr/>
          <a:lstStyle>
            <a:lvl1pPr>
              <a:defRPr/>
            </a:lvl1pPr>
          </a:lstStyle>
          <a:p>
            <a:endParaRPr lang="en-US"/>
          </a:p>
        </p:txBody>
      </p:sp>
      <p:sp>
        <p:nvSpPr>
          <p:cNvPr id="4" name="Rectangle 3"/>
          <p:cNvSpPr>
            <a:spLocks noGrp="1"/>
          </p:cNvSpPr>
          <p:nvPr>
            <p:ph type="sldNum" sz="quarter" idx="12"/>
          </p:nvPr>
        </p:nvSpPr>
        <p:spPr>
          <a:xfrm>
            <a:off x="0" y="6324600"/>
            <a:ext cx="533400" cy="381000"/>
          </a:xfrm>
        </p:spPr>
        <p:txBody>
          <a:bodyPr/>
          <a:lstStyle>
            <a:lvl1pPr>
              <a:defRPr>
                <a:solidFill>
                  <a:schemeClr val="tx2"/>
                </a:solidFill>
              </a:defRPr>
            </a:lvl1pPr>
          </a:lstStyle>
          <a:p>
            <a:fld id="{EC4B395E-2FCB-4E2E-990E-10F56B12B87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Added sidebar">
    <p:spTree>
      <p:nvGrpSpPr>
        <p:cNvPr id="1" name=""/>
        <p:cNvGrpSpPr/>
        <p:nvPr/>
      </p:nvGrpSpPr>
      <p:grpSpPr>
        <a:xfrm>
          <a:off x="0" y="0"/>
          <a:ext cx="0" cy="0"/>
          <a:chOff x="0" y="0"/>
          <a:chExt cx="0" cy="0"/>
        </a:xfrm>
      </p:grpSpPr>
      <p:sp>
        <p:nvSpPr>
          <p:cNvPr id="2" name="Titre 1"/>
          <p:cNvSpPr>
            <a:spLocks noGrp="1"/>
          </p:cNvSpPr>
          <p:nvPr>
            <p:ph type="title"/>
          </p:nvPr>
        </p:nvSpPr>
        <p:spPr>
          <a:xfrm>
            <a:off x="609600" y="76200"/>
            <a:ext cx="8382000" cy="869950"/>
          </a:xfrm>
        </p:spPr>
        <p:txBody>
          <a:bodyPr>
            <a:normAutofit/>
          </a:bodyPr>
          <a:lstStyle>
            <a:lvl1pPr algn="l">
              <a:buNone/>
              <a:defRPr sz="4000" b="1"/>
            </a:lvl1pPr>
          </a:lstStyle>
          <a:p>
            <a:r>
              <a:rPr lang="en-US" smtClean="0"/>
              <a:t>Click to edit Master title style</a:t>
            </a:r>
            <a:endParaRPr lang="en-US" dirty="0"/>
          </a:p>
        </p:txBody>
      </p:sp>
      <p:sp>
        <p:nvSpPr>
          <p:cNvPr id="3" name="Espace réservé du texte 2"/>
          <p:cNvSpPr>
            <a:spLocks noGrp="1"/>
          </p:cNvSpPr>
          <p:nvPr>
            <p:ph type="body" idx="1"/>
          </p:nvPr>
        </p:nvSpPr>
        <p:spPr>
          <a:xfrm>
            <a:off x="609600" y="1303283"/>
            <a:ext cx="1600200" cy="4868917"/>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400">
                <a:solidFill>
                  <a:schemeClr val="tx2"/>
                </a:solidFill>
                <a:latin typeface="Calibri" pitchFamily="34" charset="0"/>
                <a:cs typeface="Calibri" pitchFamily="34" charset="0"/>
              </a:defRPr>
            </a:lvl1pPr>
            <a:lvl2pPr>
              <a:buNone/>
              <a:defRPr sz="1200">
                <a:solidFill>
                  <a:schemeClr val="tx2"/>
                </a:solidFill>
                <a:latin typeface="Calibri" pitchFamily="34" charset="0"/>
                <a:cs typeface="Calibri" pitchFamily="34" charset="0"/>
              </a:defRPr>
            </a:lvl2pPr>
            <a:lvl3pPr>
              <a:buNone/>
              <a:defRPr sz="1000">
                <a:solidFill>
                  <a:schemeClr val="tx2"/>
                </a:solidFill>
                <a:latin typeface="Calibri" pitchFamily="34" charset="0"/>
                <a:cs typeface="Calibri" pitchFamily="34" charset="0"/>
              </a:defRPr>
            </a:lvl3pPr>
            <a:lvl4pPr>
              <a:buNone/>
              <a:defRPr sz="900">
                <a:solidFill>
                  <a:schemeClr val="tx2"/>
                </a:solidFill>
                <a:latin typeface="Calibri" pitchFamily="34" charset="0"/>
                <a:cs typeface="Calibri" pitchFamily="34" charset="0"/>
              </a:defRPr>
            </a:lvl4pPr>
            <a:lvl5pPr>
              <a:buNone/>
              <a:defRPr sz="900">
                <a:solidFill>
                  <a:schemeClr val="tx2"/>
                </a:solidFill>
              </a:defRPr>
            </a:lvl5pPr>
          </a:lstStyle>
          <a:p>
            <a:pPr lvl="0"/>
            <a:r>
              <a:rPr lang="en-US" dirty="0" smtClean="0"/>
              <a:t>Click to edit Master text styles</a:t>
            </a:r>
          </a:p>
          <a:p>
            <a:pPr lvl="0"/>
            <a:r>
              <a:rPr lang="en-US" dirty="0" smtClean="0"/>
              <a:t>Second level</a:t>
            </a:r>
          </a:p>
        </p:txBody>
      </p:sp>
      <p:sp>
        <p:nvSpPr>
          <p:cNvPr id="9" name="Espace réservé du contenu 8"/>
          <p:cNvSpPr>
            <a:spLocks noGrp="1"/>
          </p:cNvSpPr>
          <p:nvPr>
            <p:ph sz="quarter" idx="13"/>
          </p:nvPr>
        </p:nvSpPr>
        <p:spPr>
          <a:xfrm>
            <a:off x="2362200" y="1295400"/>
            <a:ext cx="664234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4"/>
          </p:nvPr>
        </p:nvSpPr>
        <p:spPr/>
        <p:txBody>
          <a:bodyPr/>
          <a:lstStyle>
            <a:lvl1pPr>
              <a:defRPr/>
            </a:lvl1pPr>
          </a:lstStyle>
          <a:p>
            <a:fld id="{9A855C59-EC3C-4066-958C-0340488E1E35}" type="datetime1">
              <a:rPr lang="en-US" smtClean="0"/>
              <a:pPr/>
              <a:t>11/17/2011</a:t>
            </a:fld>
            <a:endParaRPr lang="en-US"/>
          </a:p>
        </p:txBody>
      </p:sp>
      <p:sp>
        <p:nvSpPr>
          <p:cNvPr id="6" name="Rectangle 10"/>
          <p:cNvSpPr>
            <a:spLocks noGrp="1"/>
          </p:cNvSpPr>
          <p:nvPr>
            <p:ph type="ftr" sz="quarter" idx="15"/>
          </p:nvPr>
        </p:nvSpPr>
        <p:spPr/>
        <p:txBody>
          <a:bodyPr/>
          <a:lstStyle>
            <a:lvl1pPr>
              <a:defRPr/>
            </a:lvl1pPr>
          </a:lstStyle>
          <a:p>
            <a:endParaRPr lang="en-US"/>
          </a:p>
        </p:txBody>
      </p:sp>
      <p:sp>
        <p:nvSpPr>
          <p:cNvPr id="7" name="Rectangle 6"/>
          <p:cNvSpPr>
            <a:spLocks noGrp="1"/>
          </p:cNvSpPr>
          <p:nvPr>
            <p:ph type="sldNum" sz="quarter" idx="16"/>
          </p:nvPr>
        </p:nvSpPr>
        <p:spPr/>
        <p:txBody>
          <a:bodyPr/>
          <a:lstStyle>
            <a:lvl1pPr>
              <a:defRPr/>
            </a:lvl1pPr>
          </a:lstStyle>
          <a:p>
            <a:fld id="{1588C094-1E50-4FAD-9D5E-EC5520DAC72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slide">
    <p:bg>
      <p:bgRef idx="1003">
        <a:schemeClr val="bg2"/>
      </p:bgRef>
    </p:bg>
    <p:spTree>
      <p:nvGrpSpPr>
        <p:cNvPr id="1" name=""/>
        <p:cNvGrpSpPr/>
        <p:nvPr/>
      </p:nvGrpSpPr>
      <p:grpSpPr>
        <a:xfrm>
          <a:off x="0" y="0"/>
          <a:ext cx="0" cy="0"/>
          <a:chOff x="0" y="0"/>
          <a:chExt cx="0" cy="0"/>
        </a:xfrm>
      </p:grpSpPr>
      <p:sp>
        <p:nvSpPr>
          <p:cNvPr id="5" name="Rectangle 4"/>
          <p:cNvSpPr/>
          <p:nvPr/>
        </p:nvSpPr>
        <p:spPr>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1544638" y="4654550"/>
            <a:ext cx="758983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3" name="Espace réservé pour une image  2"/>
          <p:cNvSpPr>
            <a:spLocks noGrp="1"/>
          </p:cNvSpPr>
          <p:nvPr>
            <p:ph type="pic" idx="1"/>
          </p:nvPr>
        </p:nvSpPr>
        <p:spPr>
          <a:xfrm>
            <a:off x="1524000" y="0"/>
            <a:ext cx="7620000" cy="4648200"/>
          </a:xfrm>
          <a:solidFill>
            <a:schemeClr val="accent1">
              <a:tint val="40000"/>
            </a:schemeClr>
          </a:solidFill>
          <a:ln>
            <a:noFill/>
          </a:ln>
        </p:spPr>
        <p:txBody>
          <a:bodyPr/>
          <a:lstStyle>
            <a:lvl1pPr>
              <a:buNone/>
              <a:defRPr sz="3200"/>
            </a:lvl1pPr>
          </a:lstStyle>
          <a:p>
            <a:pPr lvl="0"/>
            <a:r>
              <a:rPr lang="en-US" noProof="0" smtClean="0"/>
              <a:t>Click icon to add picture</a:t>
            </a:r>
            <a:endParaRPr lang="en-US" noProof="0" dirty="0"/>
          </a:p>
        </p:txBody>
      </p:sp>
      <p:sp>
        <p:nvSpPr>
          <p:cNvPr id="2" name="Titre 1"/>
          <p:cNvSpPr>
            <a:spLocks noGrp="1"/>
          </p:cNvSpPr>
          <p:nvPr>
            <p:ph type="title"/>
          </p:nvPr>
        </p:nvSpPr>
        <p:spPr>
          <a:xfrm>
            <a:off x="1600200" y="4724400"/>
            <a:ext cx="7315200" cy="609600"/>
          </a:xfrm>
        </p:spPr>
        <p:txBody>
          <a:bodyPr/>
          <a:lstStyle>
            <a:lvl1pPr algn="l">
              <a:buNone/>
              <a:defRPr sz="2800" b="0">
                <a:solidFill>
                  <a:srgbClr val="FFFFFF"/>
                </a:solidFill>
              </a:defRPr>
            </a:lvl1pPr>
          </a:lstStyle>
          <a:p>
            <a:r>
              <a:rPr lang="en-US" smtClean="0"/>
              <a:t>Click to edit Master title style</a:t>
            </a:r>
            <a:endParaRPr lang="en-US" dirty="0"/>
          </a:p>
        </p:txBody>
      </p:sp>
      <p:sp>
        <p:nvSpPr>
          <p:cNvPr id="10" name="Rectangle 9"/>
          <p:cNvSpPr>
            <a:spLocks noGrp="1"/>
          </p:cNvSpPr>
          <p:nvPr>
            <p:ph type="sldNum" sz="quarter" idx="11"/>
          </p:nvPr>
        </p:nvSpPr>
        <p:spPr>
          <a:xfrm>
            <a:off x="0" y="4667250"/>
            <a:ext cx="1447800" cy="663575"/>
          </a:xfrm>
        </p:spPr>
        <p:txBody>
          <a:bodyPr/>
          <a:lstStyle>
            <a:lvl1pPr>
              <a:defRPr sz="2800"/>
            </a:lvl1pPr>
          </a:lstStyle>
          <a:p>
            <a:fld id="{92924AF3-F661-45A3-B851-6C974F5A9C50}"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152400"/>
            <a:ext cx="840232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3" name="Espace réservé du texte 12"/>
          <p:cNvSpPr>
            <a:spLocks noGrp="1"/>
          </p:cNvSpPr>
          <p:nvPr>
            <p:ph type="body" idx="1"/>
          </p:nvPr>
        </p:nvSpPr>
        <p:spPr>
          <a:xfrm>
            <a:off x="612774" y="1309689"/>
            <a:ext cx="8399145" cy="4929186"/>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Espace réservé de la date 13"/>
          <p:cNvSpPr>
            <a:spLocks noGrp="1"/>
          </p:cNvSpPr>
          <p:nvPr>
            <p:ph type="dt" sz="half" idx="2"/>
          </p:nvPr>
        </p:nvSpPr>
        <p:spPr>
          <a:xfrm>
            <a:off x="6096000" y="6340475"/>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Calibri" pitchFamily="34" charset="0"/>
                <a:cs typeface="Calibri" pitchFamily="34" charset="0"/>
              </a:defRPr>
            </a:lvl1pPr>
          </a:lstStyle>
          <a:p>
            <a:fld id="{EA5376E4-3B98-4BC4-9EC8-9511312467E1}" type="datetime1">
              <a:rPr lang="en-US" smtClean="0"/>
              <a:pPr/>
              <a:t>11/17/2011</a:t>
            </a:fld>
            <a:endParaRPr lang="en-US" dirty="0"/>
          </a:p>
        </p:txBody>
      </p:sp>
      <p:sp>
        <p:nvSpPr>
          <p:cNvPr id="1029" name="Rectangle 2"/>
          <p:cNvSpPr>
            <a:spLocks noGrp="1"/>
          </p:cNvSpPr>
          <p:nvPr>
            <p:ph type="ftr" sz="quarter" idx="3"/>
          </p:nvPr>
        </p:nvSpPr>
        <p:spPr bwMode="auto">
          <a:xfrm>
            <a:off x="609600" y="6340475"/>
            <a:ext cx="5421313"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a:solidFill>
                  <a:schemeClr val="tx2"/>
                </a:solidFill>
                <a:latin typeface="Calibri" pitchFamily="34" charset="0"/>
                <a:cs typeface="Calibri" pitchFamily="34" charset="0"/>
              </a:defRPr>
            </a:lvl1pPr>
          </a:lstStyle>
          <a:p>
            <a:endParaRPr lang="en-US" dirty="0"/>
          </a:p>
        </p:txBody>
      </p:sp>
      <p:sp>
        <p:nvSpPr>
          <p:cNvPr id="7" name="Rectangle 6"/>
          <p:cNvSpPr/>
          <p:nvPr/>
        </p:nvSpPr>
        <p:spPr>
          <a:xfrm>
            <a:off x="0" y="990600"/>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0" y="9906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9" name="Rectangle 8"/>
          <p:cNvSpPr/>
          <p:nvPr/>
        </p:nvSpPr>
        <p:spPr>
          <a:xfrm>
            <a:off x="590550" y="9906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23" name="Espace réservé du numéro de diapositive 22"/>
          <p:cNvSpPr>
            <a:spLocks noGrp="1"/>
          </p:cNvSpPr>
          <p:nvPr>
            <p:ph type="sldNum" sz="quarter" idx="4"/>
          </p:nvPr>
        </p:nvSpPr>
        <p:spPr>
          <a:xfrm>
            <a:off x="0" y="990600"/>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Calibri" pitchFamily="34" charset="0"/>
                <a:cs typeface="Calibri" pitchFamily="34" charset="0"/>
              </a:defRPr>
            </a:lvl1pPr>
          </a:lstStyle>
          <a:p>
            <a:fld id="{F4295D0F-AE6A-4335-984F-C82763EB9C8E}" type="slidenum">
              <a:rPr lang="en-US" smtClean="0"/>
              <a:pPr/>
              <a:t>‹#›</a:t>
            </a:fld>
            <a:endParaRPr lang="en-US"/>
          </a:p>
        </p:txBody>
      </p:sp>
      <p:pic>
        <p:nvPicPr>
          <p:cNvPr id="2" name="Picture 1"/>
          <p:cNvPicPr>
            <a:picLocks noChangeAspect="1"/>
          </p:cNvPicPr>
          <p:nvPr userDrawn="1"/>
        </p:nvPicPr>
        <p:blipFill>
          <a:blip r:embed="rId11" cstate="print">
            <a:extLst>
              <a:ext uri="{28A0092B-C50C-407E-A947-70E740481C1C}">
                <a14:useLocalDpi xmlns:a14="http://schemas.microsoft.com/office/drawing/2010/main" xmlns="" val="0"/>
              </a:ext>
            </a:extLst>
          </a:blip>
          <a:stretch>
            <a:fillRect/>
          </a:stretch>
        </p:blipFill>
        <p:spPr>
          <a:xfrm>
            <a:off x="7391400" y="5715000"/>
            <a:ext cx="1620520" cy="1047750"/>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marL="342900" indent="-342900" algn="l" defTabSz="-13873163" rtl="0" eaLnBrk="1" fontAlgn="base" hangingPunct="1">
        <a:spcBef>
          <a:spcPct val="0"/>
        </a:spcBef>
        <a:spcAft>
          <a:spcPct val="0"/>
        </a:spcAft>
        <a:defRPr sz="4000" b="1" kern="1200">
          <a:solidFill>
            <a:schemeClr val="tx2"/>
          </a:solidFill>
          <a:effectLst>
            <a:outerShdw blurRad="38100" dist="38100" dir="2700000" algn="tl">
              <a:srgbClr val="000000">
                <a:alpha val="43137"/>
              </a:srgbClr>
            </a:outerShdw>
          </a:effectLst>
          <a:latin typeface="Calibri" pitchFamily="34" charset="0"/>
          <a:ea typeface="+mj-ea"/>
          <a:cs typeface="Calibri" pitchFamily="34" charset="0"/>
        </a:defRPr>
      </a:lvl1pPr>
      <a:lvl2pPr marL="342900" indent="-342900" algn="l" defTabSz="-13873163" rtl="0" eaLnBrk="1" fontAlgn="base" hangingPunct="1">
        <a:spcBef>
          <a:spcPct val="0"/>
        </a:spcBef>
        <a:spcAft>
          <a:spcPct val="0"/>
        </a:spcAft>
        <a:defRPr sz="4400">
          <a:solidFill>
            <a:schemeClr val="tx2"/>
          </a:solidFill>
          <a:latin typeface="Tw Cen MT" pitchFamily="34" charset="0"/>
        </a:defRPr>
      </a:lvl2pPr>
      <a:lvl3pPr marL="342900" indent="-342900" algn="l" defTabSz="-13873163" rtl="0" eaLnBrk="1" fontAlgn="base" hangingPunct="1">
        <a:spcBef>
          <a:spcPct val="0"/>
        </a:spcBef>
        <a:spcAft>
          <a:spcPct val="0"/>
        </a:spcAft>
        <a:defRPr sz="4400">
          <a:solidFill>
            <a:schemeClr val="tx2"/>
          </a:solidFill>
          <a:latin typeface="Tw Cen MT" pitchFamily="34" charset="0"/>
        </a:defRPr>
      </a:lvl3pPr>
      <a:lvl4pPr marL="342900" indent="-342900" algn="l" defTabSz="-13873163" rtl="0" eaLnBrk="1" fontAlgn="base" hangingPunct="1">
        <a:spcBef>
          <a:spcPct val="0"/>
        </a:spcBef>
        <a:spcAft>
          <a:spcPct val="0"/>
        </a:spcAft>
        <a:defRPr sz="4400">
          <a:solidFill>
            <a:schemeClr val="tx2"/>
          </a:solidFill>
          <a:latin typeface="Tw Cen MT" pitchFamily="34" charset="0"/>
        </a:defRPr>
      </a:lvl4pPr>
      <a:lvl5pPr marL="342900" indent="-342900" algn="l" defTabSz="-13873163" rtl="0" eaLnBrk="1" fontAlgn="base" hangingPunct="1">
        <a:spcBef>
          <a:spcPct val="0"/>
        </a:spcBef>
        <a:spcAft>
          <a:spcPct val="0"/>
        </a:spcAft>
        <a:defRPr sz="4400">
          <a:solidFill>
            <a:schemeClr val="tx2"/>
          </a:solidFill>
          <a:latin typeface="Tw Cen MT" pitchFamily="34" charset="0"/>
        </a:defRPr>
      </a:lvl5pPr>
      <a:lvl6pPr marL="800100" indent="-342900" algn="l" defTabSz="-13873163" rtl="0" eaLnBrk="1" fontAlgn="base" hangingPunct="1">
        <a:spcBef>
          <a:spcPct val="0"/>
        </a:spcBef>
        <a:spcAft>
          <a:spcPct val="0"/>
        </a:spcAft>
        <a:defRPr sz="4400">
          <a:solidFill>
            <a:schemeClr val="tx2"/>
          </a:solidFill>
          <a:latin typeface="Tw Cen MT" pitchFamily="34" charset="0"/>
        </a:defRPr>
      </a:lvl6pPr>
      <a:lvl7pPr marL="1257300" indent="-342900" algn="l" defTabSz="-13873163" rtl="0" eaLnBrk="1" fontAlgn="base" hangingPunct="1">
        <a:spcBef>
          <a:spcPct val="0"/>
        </a:spcBef>
        <a:spcAft>
          <a:spcPct val="0"/>
        </a:spcAft>
        <a:defRPr sz="4400">
          <a:solidFill>
            <a:schemeClr val="tx2"/>
          </a:solidFill>
          <a:latin typeface="Tw Cen MT" pitchFamily="34" charset="0"/>
        </a:defRPr>
      </a:lvl7pPr>
      <a:lvl8pPr marL="1714500" indent="-342900" algn="l" defTabSz="-13873163" rtl="0" eaLnBrk="1" fontAlgn="base" hangingPunct="1">
        <a:spcBef>
          <a:spcPct val="0"/>
        </a:spcBef>
        <a:spcAft>
          <a:spcPct val="0"/>
        </a:spcAft>
        <a:defRPr sz="4400">
          <a:solidFill>
            <a:schemeClr val="tx2"/>
          </a:solidFill>
          <a:latin typeface="Tw Cen MT" pitchFamily="34" charset="0"/>
        </a:defRPr>
      </a:lvl8pPr>
      <a:lvl9pPr marL="2171700" indent="-342900" algn="l" defTabSz="-13873163" rtl="0" eaLnBrk="1" fontAlgn="base" hangingPunct="1">
        <a:spcBef>
          <a:spcPct val="0"/>
        </a:spcBef>
        <a:spcAft>
          <a:spcPct val="0"/>
        </a:spcAft>
        <a:defRPr sz="4400">
          <a:solidFill>
            <a:schemeClr val="tx2"/>
          </a:solidFill>
          <a:latin typeface="Tw Cen MT" pitchFamily="34" charset="0"/>
        </a:defRPr>
      </a:lvl9pPr>
    </p:titleStyle>
    <p:bodyStyle>
      <a:lvl1pPr marL="342900" indent="-342900" algn="l" defTabSz="-13873163"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Calibri" pitchFamily="34" charset="0"/>
          <a:ea typeface="+mn-ea"/>
          <a:cs typeface="Calibri" pitchFamily="34" charset="0"/>
        </a:defRPr>
      </a:lvl1pPr>
      <a:lvl2pPr marL="742950" indent="-285750" algn="l" defTabSz="-13873163"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Calibri" pitchFamily="34" charset="0"/>
          <a:ea typeface="+mn-ea"/>
          <a:cs typeface="Calibri" pitchFamily="34" charset="0"/>
        </a:defRPr>
      </a:lvl2pPr>
      <a:lvl3pPr marL="1143000" indent="-228600" algn="l" defTabSz="-13873163"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Calibri" pitchFamily="34" charset="0"/>
          <a:ea typeface="+mn-ea"/>
          <a:cs typeface="Calibri" pitchFamily="34" charset="0"/>
        </a:defRPr>
      </a:lvl3pPr>
      <a:lvl4pPr marL="1600200" indent="-228600" algn="l" defTabSz="-13873163" rtl="0" eaLnBrk="1" fontAlgn="base" hangingPunct="1">
        <a:spcBef>
          <a:spcPts val="400"/>
        </a:spcBef>
        <a:spcAft>
          <a:spcPct val="0"/>
        </a:spcAft>
        <a:buClr>
          <a:srgbClr val="B77851"/>
        </a:buClr>
        <a:buSzPct val="75000"/>
        <a:buFont typeface="Wingdings" pitchFamily="2" charset="2"/>
        <a:buChar char=""/>
        <a:defRPr sz="2000" kern="1200">
          <a:solidFill>
            <a:schemeClr val="tx1"/>
          </a:solidFill>
          <a:latin typeface="Calibri" pitchFamily="34" charset="0"/>
          <a:ea typeface="+mn-ea"/>
          <a:cs typeface="Calibri" pitchFamily="34" charset="0"/>
        </a:defRPr>
      </a:lvl4pPr>
      <a:lvl5pPr marL="2057400" indent="-228600" algn="l" defTabSz="-13873163" rtl="0" eaLnBrk="1" fontAlgn="base" hangingPunct="1">
        <a:spcBef>
          <a:spcPts val="400"/>
        </a:spcBef>
        <a:spcAft>
          <a:spcPct val="0"/>
        </a:spcAft>
        <a:buClr>
          <a:srgbClr val="776A5B"/>
        </a:buClr>
        <a:buSzPct val="65000"/>
        <a:buFont typeface="Wingdings" pitchFamily="2" charset="2"/>
        <a:buChar char=""/>
        <a:defRPr sz="2000" kern="1200">
          <a:solidFill>
            <a:schemeClr val="tx1"/>
          </a:solidFill>
          <a:latin typeface="Calibri" pitchFamily="34" charset="0"/>
          <a:ea typeface="+mn-ea"/>
          <a:cs typeface="Calibri" pitchFamily="34" charset="0"/>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osgug.ucaiug.org/sgsystems/OpenADE/default.aspx" TargetMode="External"/><Relationship Id="rId3" Type="http://schemas.openxmlformats.org/officeDocument/2006/relationships/hyperlink" Target="http://www.naesb.org/espi_task_force.asp" TargetMode="External"/><Relationship Id="rId7" Type="http://schemas.openxmlformats.org/officeDocument/2006/relationships/hyperlink" Target="mailto:energyos_espi@googlegroups.com" TargetMode="External"/><Relationship Id="rId2" Type="http://schemas.openxmlformats.org/officeDocument/2006/relationships/hyperlink" Target="http://collaborate.nist.gov/twiki-sggrid/bin/view/SmartGrid/PAP10EnergyUsagetoEMS" TargetMode="External"/><Relationship Id="rId1" Type="http://schemas.openxmlformats.org/officeDocument/2006/relationships/slideLayout" Target="../slideLayouts/slideLayout2.xml"/><Relationship Id="rId6" Type="http://schemas.openxmlformats.org/officeDocument/2006/relationships/hyperlink" Target="https://github.com/energyos/OpenESPI" TargetMode="External"/><Relationship Id="rId5" Type="http://schemas.openxmlformats.org/officeDocument/2006/relationships/hyperlink" Target="http://www.openespi.org/" TargetMode="External"/><Relationship Id="rId4" Type="http://schemas.openxmlformats.org/officeDocument/2006/relationships/hyperlink" Target="http://www.naesb.org/smart_grid_PAP10.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The Energy Services Provider Interface (ESPI) for Green Button: </a:t>
            </a:r>
            <a:r>
              <a:rPr lang="en-US" sz="3200" dirty="0" smtClean="0"/>
              <a:t>The nature and format of standardized Energy Usage Information (EUI)</a:t>
            </a:r>
            <a:endParaRPr lang="en-US" sz="4000" dirty="0"/>
          </a:p>
        </p:txBody>
      </p:sp>
      <p:sp>
        <p:nvSpPr>
          <p:cNvPr id="3" name="Subtitle 2"/>
          <p:cNvSpPr>
            <a:spLocks noGrp="1"/>
          </p:cNvSpPr>
          <p:nvPr>
            <p:ph type="subTitle" idx="1"/>
          </p:nvPr>
        </p:nvSpPr>
        <p:spPr/>
        <p:txBody>
          <a:bodyPr>
            <a:normAutofit fontScale="70000" lnSpcReduction="20000"/>
          </a:bodyPr>
          <a:lstStyle/>
          <a:p>
            <a:r>
              <a:rPr lang="en-US" dirty="0" smtClean="0"/>
              <a:t>David Wollman, NIST</a:t>
            </a:r>
          </a:p>
          <a:p>
            <a:r>
              <a:rPr lang="en-US" dirty="0" smtClean="0"/>
              <a:t>Marty Burns, Hypertek for EnerNex</a:t>
            </a:r>
            <a:endParaRPr lang="en-US" dirty="0"/>
          </a:p>
        </p:txBody>
      </p:sp>
    </p:spTree>
    <p:extLst>
      <p:ext uri="{BB962C8B-B14F-4D97-AF65-F5344CB8AC3E}">
        <p14:creationId xmlns:p14="http://schemas.microsoft.com/office/powerpoint/2010/main" xmlns="" val="259136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EUI XML vs. CSV</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057400"/>
            <a:ext cx="3465827"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838200" y="1447800"/>
            <a:ext cx="3416384" cy="369332"/>
          </a:xfrm>
          <a:prstGeom prst="rect">
            <a:avLst/>
          </a:prstGeom>
          <a:noFill/>
        </p:spPr>
        <p:txBody>
          <a:bodyPr wrap="none" rtlCol="0">
            <a:spAutoFit/>
          </a:bodyPr>
          <a:lstStyle/>
          <a:p>
            <a:r>
              <a:rPr lang="en-US" dirty="0" smtClean="0"/>
              <a:t>XML Rendered in Web Browser</a:t>
            </a:r>
            <a:endParaRPr lang="en-US" dirty="0"/>
          </a:p>
        </p:txBody>
      </p:sp>
      <p:sp>
        <p:nvSpPr>
          <p:cNvPr id="8" name="TextBox 7"/>
          <p:cNvSpPr txBox="1"/>
          <p:nvPr/>
        </p:nvSpPr>
        <p:spPr>
          <a:xfrm>
            <a:off x="5087794" y="1447800"/>
            <a:ext cx="2608406" cy="369332"/>
          </a:xfrm>
          <a:prstGeom prst="rect">
            <a:avLst/>
          </a:prstGeom>
          <a:noFill/>
        </p:spPr>
        <p:txBody>
          <a:bodyPr wrap="none" rtlCol="0">
            <a:spAutoFit/>
          </a:bodyPr>
          <a:lstStyle/>
          <a:p>
            <a:r>
              <a:rPr lang="en-US" dirty="0" smtClean="0"/>
              <a:t>CSV Rendered in Excel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0600" y="2228850"/>
            <a:ext cx="3690121" cy="33146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EUI XML vs. CSV</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057400"/>
            <a:ext cx="3465827"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838200" y="1447800"/>
            <a:ext cx="3416384" cy="369332"/>
          </a:xfrm>
          <a:prstGeom prst="rect">
            <a:avLst/>
          </a:prstGeom>
          <a:noFill/>
        </p:spPr>
        <p:txBody>
          <a:bodyPr wrap="none" rtlCol="0">
            <a:spAutoFit/>
          </a:bodyPr>
          <a:lstStyle/>
          <a:p>
            <a:r>
              <a:rPr lang="en-US" dirty="0" smtClean="0"/>
              <a:t>XML Rendered in Web Browser</a:t>
            </a:r>
            <a:endParaRPr lang="en-US" dirty="0"/>
          </a:p>
        </p:txBody>
      </p:sp>
      <p:sp>
        <p:nvSpPr>
          <p:cNvPr id="10" name="TextBox 9"/>
          <p:cNvSpPr txBox="1"/>
          <p:nvPr/>
        </p:nvSpPr>
        <p:spPr>
          <a:xfrm>
            <a:off x="4800600" y="1447800"/>
            <a:ext cx="2877711" cy="369332"/>
          </a:xfrm>
          <a:prstGeom prst="rect">
            <a:avLst/>
          </a:prstGeom>
          <a:noFill/>
        </p:spPr>
        <p:txBody>
          <a:bodyPr wrap="none" rtlCol="0">
            <a:spAutoFit/>
          </a:bodyPr>
          <a:lstStyle/>
          <a:p>
            <a:r>
              <a:rPr lang="en-US" dirty="0" smtClean="0"/>
              <a:t>CSV Rendered in notepad</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4724400" y="2209800"/>
            <a:ext cx="3800475" cy="339378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11</a:t>
            </a:fld>
            <a:endParaRPr lang="en-US"/>
          </a:p>
        </p:txBody>
      </p:sp>
    </p:spTree>
    <p:extLst>
      <p:ext uri="{BB962C8B-B14F-4D97-AF65-F5344CB8AC3E}">
        <p14:creationId xmlns:p14="http://schemas.microsoft.com/office/powerpoint/2010/main" xmlns="" val="417587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402320" cy="838200"/>
          </a:xfrm>
        </p:spPr>
        <p:txBody>
          <a:bodyPr>
            <a:noAutofit/>
          </a:bodyPr>
          <a:lstStyle/>
          <a:p>
            <a:r>
              <a:rPr lang="en-US" sz="3200" dirty="0" smtClean="0"/>
              <a:t>Web Technologies for definition and presentation of EUI file format</a:t>
            </a:r>
            <a:endParaRPr lang="en-US" sz="3200" dirty="0"/>
          </a:p>
        </p:txBody>
      </p:sp>
      <p:grpSp>
        <p:nvGrpSpPr>
          <p:cNvPr id="8" name="Group 7"/>
          <p:cNvGrpSpPr/>
          <p:nvPr/>
        </p:nvGrpSpPr>
        <p:grpSpPr>
          <a:xfrm>
            <a:off x="609600" y="1371600"/>
            <a:ext cx="8093490" cy="4607099"/>
            <a:chOff x="457200" y="1648837"/>
            <a:chExt cx="8381299" cy="4770929"/>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23060" y="2516844"/>
              <a:ext cx="3015439" cy="347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Diagram 6"/>
            <p:cNvGraphicFramePr/>
            <p:nvPr>
              <p:extLst>
                <p:ext uri="{D42A27DB-BD31-4B8C-83A1-F6EECF244321}">
                  <p14:modId xmlns:p14="http://schemas.microsoft.com/office/powerpoint/2010/main" xmlns="" val="897921525"/>
                </p:ext>
              </p:extLst>
            </p:nvPr>
          </p:nvGraphicFramePr>
          <p:xfrm>
            <a:off x="457200" y="1648837"/>
            <a:ext cx="6288265" cy="4770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6" name="TextBox 5"/>
          <p:cNvSpPr txBox="1"/>
          <p:nvPr/>
        </p:nvSpPr>
        <p:spPr>
          <a:xfrm>
            <a:off x="5791200" y="1600200"/>
            <a:ext cx="2971800" cy="369332"/>
          </a:xfrm>
          <a:prstGeom prst="rect">
            <a:avLst/>
          </a:prstGeom>
          <a:noFill/>
        </p:spPr>
        <p:txBody>
          <a:bodyPr wrap="square" rtlCol="0">
            <a:spAutoFit/>
          </a:bodyPr>
          <a:lstStyle/>
          <a:p>
            <a:r>
              <a:rPr lang="en-US" dirty="0" smtClean="0"/>
              <a:t>Standard EUI file Format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12</a:t>
            </a:fld>
            <a:endParaRPr lang="en-US"/>
          </a:p>
        </p:txBody>
      </p:sp>
    </p:spTree>
    <p:extLst>
      <p:ext uri="{BB962C8B-B14F-4D97-AF65-F5344CB8AC3E}">
        <p14:creationId xmlns:p14="http://schemas.microsoft.com/office/powerpoint/2010/main" xmlns="" val="242218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XML to HTML via XSLT Transform</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2093378"/>
            <a:ext cx="4052175" cy="350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7800" y="1828800"/>
            <a:ext cx="3505200" cy="4035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a:stCxn id="2051" idx="3"/>
            <a:endCxn id="5" idx="1"/>
          </p:cNvCxnSpPr>
          <p:nvPr/>
        </p:nvCxnSpPr>
        <p:spPr>
          <a:xfrm>
            <a:off x="4204575" y="3846772"/>
            <a:ext cx="1053225" cy="0"/>
          </a:xfrm>
          <a:prstGeom prst="straightConnector1">
            <a:avLst/>
          </a:prstGeom>
          <a:ln w="381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09600" y="1459468"/>
            <a:ext cx="3339376" cy="369332"/>
          </a:xfrm>
          <a:prstGeom prst="rect">
            <a:avLst/>
          </a:prstGeom>
          <a:noFill/>
        </p:spPr>
        <p:txBody>
          <a:bodyPr wrap="none" rtlCol="0">
            <a:spAutoFit/>
          </a:bodyPr>
          <a:lstStyle/>
          <a:p>
            <a:r>
              <a:rPr lang="en-US" dirty="0" smtClean="0"/>
              <a:t>XML: Structured data in flat file</a:t>
            </a:r>
            <a:endParaRPr lang="en-US" dirty="0"/>
          </a:p>
        </p:txBody>
      </p:sp>
      <p:sp>
        <p:nvSpPr>
          <p:cNvPr id="7" name="TextBox 6"/>
          <p:cNvSpPr txBox="1"/>
          <p:nvPr/>
        </p:nvSpPr>
        <p:spPr>
          <a:xfrm>
            <a:off x="5257800" y="1459468"/>
            <a:ext cx="3352200" cy="369332"/>
          </a:xfrm>
          <a:prstGeom prst="rect">
            <a:avLst/>
          </a:prstGeom>
          <a:noFill/>
        </p:spPr>
        <p:txBody>
          <a:bodyPr wrap="none" rtlCol="0">
            <a:spAutoFit/>
          </a:bodyPr>
          <a:lstStyle/>
          <a:p>
            <a:r>
              <a:rPr lang="en-US" dirty="0" smtClean="0"/>
              <a:t>HTML: User Friendly Rendition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13</a:t>
            </a:fld>
            <a:endParaRPr lang="en-US"/>
          </a:p>
        </p:txBody>
      </p:sp>
    </p:spTree>
    <p:extLst>
      <p:ext uri="{BB962C8B-B14F-4D97-AF65-F5344CB8AC3E}">
        <p14:creationId xmlns:p14="http://schemas.microsoft.com/office/powerpoint/2010/main" xmlns="" val="2250264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Content Placeholder 3"/>
          <p:cNvSpPr>
            <a:spLocks noGrp="1"/>
          </p:cNvSpPr>
          <p:nvPr>
            <p:ph sz="quarter" idx="13"/>
          </p:nvPr>
        </p:nvSpPr>
        <p:spPr/>
        <p:txBody>
          <a:bodyPr/>
          <a:lstStyle/>
          <a:p>
            <a:r>
              <a:rPr lang="en-US" dirty="0" smtClean="0"/>
              <a:t>The XML File – The standard EUI file format</a:t>
            </a:r>
          </a:p>
          <a:p>
            <a:r>
              <a:rPr lang="en-US" dirty="0" smtClean="0"/>
              <a:t>The XML Schema – The rules of the file format</a:t>
            </a:r>
          </a:p>
          <a:p>
            <a:r>
              <a:rPr lang="en-US" dirty="0" smtClean="0"/>
              <a:t>The XSLT – Transforms the EUI file to web browser readable form</a:t>
            </a:r>
          </a:p>
          <a:p>
            <a:r>
              <a:rPr lang="en-US" dirty="0" smtClean="0"/>
              <a:t>The HTML – what was viewed in Internet Explorer® and Fire Fox® </a:t>
            </a:r>
            <a:endParaRPr lang="en-US" dirty="0"/>
          </a:p>
        </p:txBody>
      </p:sp>
      <p:sp>
        <p:nvSpPr>
          <p:cNvPr id="2" name="Slide Number Placeholder 1"/>
          <p:cNvSpPr>
            <a:spLocks noGrp="1"/>
          </p:cNvSpPr>
          <p:nvPr>
            <p:ph type="sldNum" sz="quarter" idx="16"/>
          </p:nvPr>
        </p:nvSpPr>
        <p:spPr/>
        <p:txBody>
          <a:bodyPr>
            <a:normAutofit fontScale="85000" lnSpcReduction="20000"/>
          </a:bodyPr>
          <a:lstStyle/>
          <a:p>
            <a:fld id="{9133CAE7-8186-4B50-A208-CC9771FB46A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title"/>
          </p:nvPr>
        </p:nvSpPr>
        <p:spPr/>
        <p:txBody>
          <a:bodyPr>
            <a:normAutofit/>
          </a:bodyPr>
          <a:lstStyle/>
          <a:p>
            <a:pPr eaLnBrk="1" hangingPunct="1"/>
            <a:r>
              <a:rPr lang="en-US" sz="2400" dirty="0" smtClean="0"/>
              <a:t>Ingredients for Successful Industry Level Interoperable and Managed Systems Development</a:t>
            </a:r>
          </a:p>
        </p:txBody>
      </p:sp>
      <p:sp>
        <p:nvSpPr>
          <p:cNvPr id="102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 name="Group 1"/>
          <p:cNvGrpSpPr/>
          <p:nvPr/>
        </p:nvGrpSpPr>
        <p:grpSpPr>
          <a:xfrm>
            <a:off x="228600" y="1416050"/>
            <a:ext cx="8915400" cy="5441950"/>
            <a:chOff x="228600" y="1279525"/>
            <a:chExt cx="8915400" cy="5441950"/>
          </a:xfrm>
        </p:grpSpPr>
        <p:grpSp>
          <p:nvGrpSpPr>
            <p:cNvPr id="9" name="Group 8"/>
            <p:cNvGrpSpPr/>
            <p:nvPr/>
          </p:nvGrpSpPr>
          <p:grpSpPr>
            <a:xfrm>
              <a:off x="457200" y="1279525"/>
              <a:ext cx="7620000" cy="4210620"/>
              <a:chOff x="457200" y="1279525"/>
              <a:chExt cx="7620000" cy="4210620"/>
            </a:xfrm>
          </p:grpSpPr>
          <p:sp>
            <p:nvSpPr>
              <p:cNvPr id="1028" name="Text Box 7"/>
              <p:cNvSpPr txBox="1">
                <a:spLocks noChangeArrowheads="1"/>
              </p:cNvSpPr>
              <p:nvPr/>
            </p:nvSpPr>
            <p:spPr bwMode="auto">
              <a:xfrm>
                <a:off x="1593850" y="1279525"/>
                <a:ext cx="5976938" cy="369332"/>
              </a:xfrm>
              <a:prstGeom prst="rect">
                <a:avLst/>
              </a:prstGeom>
              <a:noFill/>
              <a:ln w="9525">
                <a:noFill/>
                <a:miter lim="800000"/>
                <a:headEnd/>
                <a:tailEnd/>
              </a:ln>
            </p:spPr>
            <p:txBody>
              <a:bodyPr>
                <a:spAutoFit/>
              </a:bodyPr>
              <a:lstStyle/>
              <a:p>
                <a:pPr algn="l"/>
                <a:r>
                  <a:rPr lang="en-US" b="1" dirty="0">
                    <a:solidFill>
                      <a:schemeClr val="tx1"/>
                    </a:solidFill>
                  </a:rPr>
                  <a:t>Three Legged Stool: For Interoperable Products</a:t>
                </a:r>
              </a:p>
            </p:txBody>
          </p:sp>
          <p:sp>
            <p:nvSpPr>
              <p:cNvPr id="6" name="Line Callout 1 5"/>
              <p:cNvSpPr/>
              <p:nvPr/>
            </p:nvSpPr>
            <p:spPr>
              <a:xfrm>
                <a:off x="457200" y="2133600"/>
                <a:ext cx="1828800" cy="533400"/>
              </a:xfrm>
              <a:prstGeom prst="borderCallout1">
                <a:avLst>
                  <a:gd name="adj1" fmla="val 99160"/>
                  <a:gd name="adj2" fmla="val 50008"/>
                  <a:gd name="adj3" fmla="val 167145"/>
                  <a:gd name="adj4" fmla="val 49751"/>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NAESB REQ18 EUI, REQ21 ESPI</a:t>
                </a:r>
              </a:p>
            </p:txBody>
          </p:sp>
          <p:sp>
            <p:nvSpPr>
              <p:cNvPr id="7" name="Line Callout 1 6"/>
              <p:cNvSpPr/>
              <p:nvPr/>
            </p:nvSpPr>
            <p:spPr>
              <a:xfrm>
                <a:off x="6248400" y="1981200"/>
                <a:ext cx="1828800" cy="533400"/>
              </a:xfrm>
              <a:prstGeom prst="borderCallout1">
                <a:avLst>
                  <a:gd name="adj1" fmla="val 100945"/>
                  <a:gd name="adj2" fmla="val 50268"/>
                  <a:gd name="adj3" fmla="val 168931"/>
                  <a:gd name="adj4" fmla="val 50792"/>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UCAIug OpenADE Conformance</a:t>
                </a:r>
              </a:p>
            </p:txBody>
          </p:sp>
          <p:sp>
            <p:nvSpPr>
              <p:cNvPr id="8" name="Line Callout 1 7"/>
              <p:cNvSpPr/>
              <p:nvPr/>
            </p:nvSpPr>
            <p:spPr>
              <a:xfrm>
                <a:off x="580559" y="4956745"/>
                <a:ext cx="1828800" cy="533400"/>
              </a:xfrm>
              <a:prstGeom prst="borderCallout1">
                <a:avLst>
                  <a:gd name="adj1" fmla="val 49347"/>
                  <a:gd name="adj2" fmla="val 99446"/>
                  <a:gd name="adj3" fmla="val 133291"/>
                  <a:gd name="adj4" fmla="val 119722"/>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smtClean="0"/>
                  <a:t>EnergyOS</a:t>
                </a:r>
                <a:r>
                  <a:rPr lang="en-US" sz="1600" dirty="0" smtClean="0"/>
                  <a:t/>
                </a:r>
                <a:br>
                  <a:rPr lang="en-US" sz="1600" dirty="0" smtClean="0"/>
                </a:br>
                <a:r>
                  <a:rPr lang="en-US" sz="1600" dirty="0" err="1" smtClean="0"/>
                  <a:t>OpenESPI</a:t>
                </a:r>
                <a:endParaRPr lang="en-US" sz="1600" dirty="0" smtClean="0"/>
              </a:p>
            </p:txBody>
          </p:sp>
        </p:grpSp>
        <p:sp>
          <p:nvSpPr>
            <p:cNvPr id="10" name="Text Box 6"/>
            <p:cNvSpPr txBox="1">
              <a:spLocks noChangeArrowheads="1"/>
            </p:cNvSpPr>
            <p:nvPr/>
          </p:nvSpPr>
          <p:spPr bwMode="auto">
            <a:xfrm>
              <a:off x="6667500" y="2841625"/>
              <a:ext cx="2476500" cy="1570038"/>
            </a:xfrm>
            <a:prstGeom prst="rect">
              <a:avLst/>
            </a:prstGeom>
            <a:noFill/>
            <a:ln w="9525">
              <a:noFill/>
              <a:miter lim="800000"/>
              <a:headEnd/>
              <a:tailEnd/>
            </a:ln>
            <a:effectLst/>
          </p:spPr>
          <p:txBody>
            <a:bodyPr>
              <a:spAutoFit/>
            </a:bodyPr>
            <a:lstStyle/>
            <a:p>
              <a:pPr marL="219075" indent="-219075" algn="l">
                <a:spcAft>
                  <a:spcPts val="1000"/>
                </a:spcAft>
                <a:defRPr/>
              </a:pPr>
              <a:r>
                <a:rPr lang="en-US" sz="1600" b="1" dirty="0">
                  <a:solidFill>
                    <a:schemeClr val="tx1"/>
                  </a:solidFill>
                  <a:latin typeface="Arial" pitchFamily="34" charset="0"/>
                </a:rPr>
                <a:t>2) Involved User Group: Interoperability Agreements, Labeling, Testing, Issues Resolution</a:t>
              </a:r>
              <a:endParaRPr lang="en-US" sz="1600" dirty="0">
                <a:solidFill>
                  <a:schemeClr val="tx1"/>
                </a:solidFill>
                <a:latin typeface="Arial" pitchFamily="34" charset="0"/>
              </a:endParaRPr>
            </a:p>
          </p:txBody>
        </p:sp>
        <p:sp>
          <p:nvSpPr>
            <p:cNvPr id="11" name="Text Box 7"/>
            <p:cNvSpPr txBox="1">
              <a:spLocks noChangeArrowheads="1"/>
            </p:cNvSpPr>
            <p:nvPr/>
          </p:nvSpPr>
          <p:spPr bwMode="auto">
            <a:xfrm>
              <a:off x="2143125" y="5645150"/>
              <a:ext cx="4803775" cy="1076325"/>
            </a:xfrm>
            <a:prstGeom prst="rect">
              <a:avLst/>
            </a:prstGeom>
            <a:noFill/>
            <a:ln w="9525">
              <a:noFill/>
              <a:miter lim="800000"/>
              <a:headEnd/>
              <a:tailEnd/>
            </a:ln>
            <a:effectLst/>
          </p:spPr>
          <p:txBody>
            <a:bodyPr>
              <a:spAutoFit/>
            </a:bodyPr>
            <a:lstStyle/>
            <a:p>
              <a:pPr marL="219075" indent="-219075" algn="l">
                <a:spcAft>
                  <a:spcPts val="1000"/>
                </a:spcAft>
                <a:defRPr/>
              </a:pPr>
              <a:r>
                <a:rPr lang="en-US" sz="1600" b="1" dirty="0">
                  <a:solidFill>
                    <a:schemeClr val="tx1"/>
                  </a:solidFill>
                  <a:latin typeface="Arial" pitchFamily="34" charset="0"/>
                </a:rPr>
                <a:t>3)</a:t>
              </a:r>
              <a:r>
                <a:rPr lang="en-US" sz="1600" dirty="0">
                  <a:solidFill>
                    <a:schemeClr val="tx1"/>
                  </a:solidFill>
                  <a:latin typeface="Arial" pitchFamily="34" charset="0"/>
                </a:rPr>
                <a:t> </a:t>
              </a:r>
              <a:r>
                <a:rPr lang="en-US" sz="1600" b="1" dirty="0">
                  <a:solidFill>
                    <a:schemeClr val="tx1"/>
                  </a:solidFill>
                  <a:latin typeface="Arial" pitchFamily="34" charset="0"/>
                </a:rPr>
                <a:t>Reference/Sample implementations and Designs:</a:t>
              </a:r>
              <a:r>
                <a:rPr lang="en-US" sz="1600" dirty="0">
                  <a:solidFill>
                    <a:schemeClr val="tx1"/>
                  </a:solidFill>
                  <a:latin typeface="Arial" pitchFamily="34" charset="0"/>
                </a:rPr>
                <a:t> </a:t>
              </a:r>
              <a:r>
                <a:rPr lang="en-US" sz="1600" b="1" dirty="0">
                  <a:solidFill>
                    <a:schemeClr val="tx1"/>
                  </a:solidFill>
                  <a:latin typeface="Arial" pitchFamily="34" charset="0"/>
                </a:rPr>
                <a:t>Focused Development Projects, Developer Tools, Standards Implementations and test implementations, Open Source </a:t>
              </a:r>
              <a:endParaRPr lang="en-US" sz="1600" dirty="0">
                <a:solidFill>
                  <a:schemeClr val="tx1"/>
                </a:solidFill>
                <a:latin typeface="Arial" pitchFamily="34" charset="0"/>
              </a:endParaRPr>
            </a:p>
          </p:txBody>
        </p:sp>
        <p:sp>
          <p:nvSpPr>
            <p:cNvPr id="12" name="Text Box 8"/>
            <p:cNvSpPr txBox="1">
              <a:spLocks noChangeArrowheads="1"/>
            </p:cNvSpPr>
            <p:nvPr/>
          </p:nvSpPr>
          <p:spPr bwMode="auto">
            <a:xfrm>
              <a:off x="228600" y="2917825"/>
              <a:ext cx="2209800" cy="1323975"/>
            </a:xfrm>
            <a:prstGeom prst="rect">
              <a:avLst/>
            </a:prstGeom>
            <a:noFill/>
            <a:ln w="9525">
              <a:noFill/>
              <a:miter lim="800000"/>
              <a:headEnd/>
              <a:tailEnd/>
            </a:ln>
            <a:effectLst/>
          </p:spPr>
          <p:txBody>
            <a:bodyPr>
              <a:spAutoFit/>
            </a:bodyPr>
            <a:lstStyle/>
            <a:p>
              <a:pPr marL="219075" indent="-219075" algn="l">
                <a:spcAft>
                  <a:spcPts val="1000"/>
                </a:spcAft>
                <a:defRPr/>
              </a:pPr>
              <a:r>
                <a:rPr lang="en-US" sz="1600" b="1" dirty="0">
                  <a:solidFill>
                    <a:schemeClr val="tx1"/>
                  </a:solidFill>
                  <a:latin typeface="Arial" pitchFamily="34" charset="0"/>
                </a:rPr>
                <a:t>1) Open Mature standards </a:t>
              </a:r>
              <a:r>
                <a:rPr lang="en-US" sz="1600" b="1">
                  <a:solidFill>
                    <a:schemeClr val="tx1"/>
                  </a:solidFill>
                  <a:latin typeface="Arial" pitchFamily="34" charset="0"/>
                </a:rPr>
                <a:t>(</a:t>
              </a:r>
              <a:r>
                <a:rPr lang="en-US" sz="1600" b="1" smtClean="0">
                  <a:solidFill>
                    <a:schemeClr val="tx1"/>
                  </a:solidFill>
                  <a:latin typeface="Arial" pitchFamily="34" charset="0"/>
                </a:rPr>
                <a:t>SSO</a:t>
              </a:r>
              <a:r>
                <a:rPr lang="en-US" sz="1600" b="1" dirty="0">
                  <a:solidFill>
                    <a:schemeClr val="tx1"/>
                  </a:solidFill>
                  <a:latin typeface="Arial" pitchFamily="34" charset="0"/>
                </a:rPr>
                <a:t>): Protocols, test schemas, object models</a:t>
              </a:r>
              <a:endParaRPr lang="en-US" sz="1600" dirty="0">
                <a:solidFill>
                  <a:schemeClr val="tx1"/>
                </a:solidFill>
                <a:latin typeface="Arial" pitchFamily="34" charset="0"/>
              </a:endParaRPr>
            </a:p>
          </p:txBody>
        </p:sp>
        <p:grpSp>
          <p:nvGrpSpPr>
            <p:cNvPr id="13" name="Group 12"/>
            <p:cNvGrpSpPr>
              <a:grpSpLocks noChangeAspect="1"/>
            </p:cNvGrpSpPr>
            <p:nvPr/>
          </p:nvGrpSpPr>
          <p:grpSpPr bwMode="auto">
            <a:xfrm>
              <a:off x="2808288" y="2365375"/>
              <a:ext cx="3263900" cy="2908300"/>
              <a:chOff x="1680" y="1104"/>
              <a:chExt cx="2538" cy="2262"/>
            </a:xfrm>
          </p:grpSpPr>
          <p:sp>
            <p:nvSpPr>
              <p:cNvPr id="14" name="Rounded Rectangle 13"/>
              <p:cNvSpPr/>
              <p:nvPr/>
            </p:nvSpPr>
            <p:spPr>
              <a:xfrm rot="20318161">
                <a:off x="3834" y="1408"/>
                <a:ext cx="384" cy="1925"/>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15" name="Rounded Rectangle 14"/>
              <p:cNvSpPr/>
              <p:nvPr/>
            </p:nvSpPr>
            <p:spPr>
              <a:xfrm rot="1169329">
                <a:off x="1680" y="1407"/>
                <a:ext cx="384" cy="1926"/>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16" name="TextBox 8"/>
              <p:cNvSpPr txBox="1">
                <a:spLocks noChangeArrowheads="1"/>
              </p:cNvSpPr>
              <p:nvPr/>
            </p:nvSpPr>
            <p:spPr bwMode="auto">
              <a:xfrm rot="4141918">
                <a:off x="3370" y="2265"/>
                <a:ext cx="1345" cy="215"/>
              </a:xfrm>
              <a:prstGeom prst="rect">
                <a:avLst/>
              </a:prstGeom>
              <a:noFill/>
              <a:ln w="9525">
                <a:noFill/>
                <a:miter lim="800000"/>
                <a:headEnd/>
                <a:tailEnd/>
              </a:ln>
            </p:spPr>
            <p:txBody>
              <a:bodyPr>
                <a:spAutoFit/>
              </a:bodyPr>
              <a:lstStyle/>
              <a:p>
                <a:r>
                  <a:rPr lang="en-US" sz="1200" dirty="0">
                    <a:solidFill>
                      <a:schemeClr val="bg1"/>
                    </a:solidFill>
                    <a:latin typeface="Calibri" pitchFamily="34" charset="0"/>
                  </a:rPr>
                  <a:t>USERS GROUPS</a:t>
                </a:r>
              </a:p>
            </p:txBody>
          </p:sp>
          <p:sp>
            <p:nvSpPr>
              <p:cNvPr id="17" name="Rounded Rectangle 16"/>
              <p:cNvSpPr/>
              <p:nvPr/>
            </p:nvSpPr>
            <p:spPr>
              <a:xfrm>
                <a:off x="2806" y="1440"/>
                <a:ext cx="385" cy="1926"/>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18" name="Flowchart: Magnetic Disk 17"/>
              <p:cNvSpPr/>
              <p:nvPr/>
            </p:nvSpPr>
            <p:spPr>
              <a:xfrm>
                <a:off x="1702" y="1104"/>
                <a:ext cx="2497" cy="5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19" name="TextBox 11"/>
              <p:cNvSpPr txBox="1">
                <a:spLocks noChangeArrowheads="1"/>
              </p:cNvSpPr>
              <p:nvPr/>
            </p:nvSpPr>
            <p:spPr bwMode="auto">
              <a:xfrm rot="5400000">
                <a:off x="2300" y="2340"/>
                <a:ext cx="1344" cy="215"/>
              </a:xfrm>
              <a:prstGeom prst="rect">
                <a:avLst/>
              </a:prstGeom>
              <a:noFill/>
              <a:ln w="9525">
                <a:noFill/>
                <a:miter lim="800000"/>
                <a:headEnd/>
                <a:tailEnd/>
              </a:ln>
            </p:spPr>
            <p:txBody>
              <a:bodyPr>
                <a:spAutoFit/>
              </a:bodyPr>
              <a:lstStyle/>
              <a:p>
                <a:r>
                  <a:rPr lang="en-US" sz="1200">
                    <a:solidFill>
                      <a:schemeClr val="bg1"/>
                    </a:solidFill>
                    <a:latin typeface="Calibri" pitchFamily="34" charset="0"/>
                  </a:rPr>
                  <a:t>REFERENCE DESIGNS</a:t>
                </a:r>
              </a:p>
            </p:txBody>
          </p:sp>
          <p:sp>
            <p:nvSpPr>
              <p:cNvPr id="20" name="TextBox 12"/>
              <p:cNvSpPr txBox="1">
                <a:spLocks noChangeArrowheads="1"/>
              </p:cNvSpPr>
              <p:nvPr/>
            </p:nvSpPr>
            <p:spPr bwMode="auto">
              <a:xfrm rot="17498503">
                <a:off x="1203" y="2239"/>
                <a:ext cx="1344" cy="215"/>
              </a:xfrm>
              <a:prstGeom prst="rect">
                <a:avLst/>
              </a:prstGeom>
              <a:noFill/>
              <a:ln w="9525">
                <a:noFill/>
                <a:miter lim="800000"/>
                <a:headEnd/>
                <a:tailEnd/>
              </a:ln>
            </p:spPr>
            <p:txBody>
              <a:bodyPr>
                <a:spAutoFit/>
              </a:bodyPr>
              <a:lstStyle/>
              <a:p>
                <a:r>
                  <a:rPr lang="en-US" sz="1200">
                    <a:solidFill>
                      <a:schemeClr val="bg1"/>
                    </a:solidFill>
                    <a:latin typeface="Calibri" pitchFamily="34" charset="0"/>
                  </a:rPr>
                  <a:t>STANDARDS</a:t>
                </a:r>
              </a:p>
            </p:txBody>
          </p:sp>
          <p:sp>
            <p:nvSpPr>
              <p:cNvPr id="21" name="TextBox 13"/>
              <p:cNvSpPr txBox="1">
                <a:spLocks noChangeArrowheads="1"/>
              </p:cNvSpPr>
              <p:nvPr/>
            </p:nvSpPr>
            <p:spPr bwMode="auto">
              <a:xfrm>
                <a:off x="1816" y="1314"/>
                <a:ext cx="2302" cy="215"/>
              </a:xfrm>
              <a:prstGeom prst="rect">
                <a:avLst/>
              </a:prstGeom>
              <a:noFill/>
              <a:ln w="9525">
                <a:noFill/>
                <a:miter lim="800000"/>
                <a:headEnd/>
                <a:tailEnd/>
              </a:ln>
            </p:spPr>
            <p:txBody>
              <a:bodyPr wrap="square">
                <a:spAutoFit/>
              </a:bodyPr>
              <a:lstStyle/>
              <a:p>
                <a:pPr algn="ctr"/>
                <a:r>
                  <a:rPr lang="en-US" sz="1200" dirty="0" smtClean="0">
                    <a:solidFill>
                      <a:schemeClr val="bg1"/>
                    </a:solidFill>
                    <a:latin typeface="Calibri" pitchFamily="34" charset="0"/>
                  </a:rPr>
                  <a:t>INTEROPERABILITY ARCHITECTURE</a:t>
                </a:r>
                <a:endParaRPr lang="en-US" sz="1200" dirty="0">
                  <a:solidFill>
                    <a:schemeClr val="bg1"/>
                  </a:solidFill>
                  <a:latin typeface="Calibri" pitchFamily="34" charset="0"/>
                </a:endParaRPr>
              </a:p>
            </p:txBody>
          </p:sp>
        </p:grpSp>
      </p:gr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15</a:t>
            </a:fld>
            <a:endParaRPr lang="en-US"/>
          </a:p>
        </p:txBody>
      </p:sp>
    </p:spTree>
    <p:extLst>
      <p:ext uri="{BB962C8B-B14F-4D97-AF65-F5344CB8AC3E}">
        <p14:creationId xmlns:p14="http://schemas.microsoft.com/office/powerpoint/2010/main" xmlns="" val="111575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sz="quarter" idx="13"/>
          </p:nvPr>
        </p:nvSpPr>
        <p:spPr>
          <a:xfrm>
            <a:off x="304800" y="1600200"/>
            <a:ext cx="4191000" cy="4953000"/>
          </a:xfrm>
        </p:spPr>
        <p:txBody>
          <a:bodyPr>
            <a:normAutofit fontScale="62500" lnSpcReduction="20000"/>
          </a:bodyPr>
          <a:lstStyle/>
          <a:p>
            <a:r>
              <a:rPr lang="en-US" dirty="0" smtClean="0"/>
              <a:t>SGIP PAP10</a:t>
            </a:r>
          </a:p>
          <a:p>
            <a:pPr lvl="1"/>
            <a:r>
              <a:rPr lang="en-US" dirty="0" smtClean="0">
                <a:hlinkClick r:id="rId2"/>
              </a:rPr>
              <a:t>http://collaborate.nist.gov/twiki-sggrid/bin/view/SmartGrid/PAP10EnergyUsagetoEMS</a:t>
            </a:r>
            <a:endParaRPr lang="en-US" dirty="0" smtClean="0"/>
          </a:p>
          <a:p>
            <a:r>
              <a:rPr lang="en-US" dirty="0" smtClean="0"/>
              <a:t>NAESB  REQ21 ESPI, REQ18/WEQ19 PAP10 EUI</a:t>
            </a:r>
          </a:p>
          <a:p>
            <a:pPr lvl="1"/>
            <a:r>
              <a:rPr lang="en-US" dirty="0" smtClean="0">
                <a:hlinkClick r:id="rId3"/>
              </a:rPr>
              <a:t>http://www.naesb.org/espi_task_force.asp</a:t>
            </a:r>
            <a:endParaRPr lang="en-US" dirty="0" smtClean="0"/>
          </a:p>
          <a:p>
            <a:pPr lvl="1"/>
            <a:r>
              <a:rPr lang="en-US" dirty="0" smtClean="0">
                <a:hlinkClick r:id="rId4"/>
              </a:rPr>
              <a:t>http://www.naesb.org/smart_grid_PAP10.asp</a:t>
            </a:r>
            <a:r>
              <a:rPr lang="en-US" dirty="0" smtClean="0"/>
              <a:t> </a:t>
            </a:r>
          </a:p>
          <a:p>
            <a:r>
              <a:rPr lang="en-US" dirty="0" err="1" smtClean="0"/>
              <a:t>EnergyOS</a:t>
            </a:r>
            <a:endParaRPr lang="en-US" dirty="0" smtClean="0"/>
          </a:p>
          <a:p>
            <a:pPr lvl="1"/>
            <a:r>
              <a:rPr lang="en-US" dirty="0" smtClean="0"/>
              <a:t>Web Site: </a:t>
            </a:r>
            <a:r>
              <a:rPr lang="en-US" dirty="0" smtClean="0">
                <a:hlinkClick r:id="rId5"/>
              </a:rPr>
              <a:t>http://www.openespi.org</a:t>
            </a:r>
            <a:r>
              <a:rPr lang="en-US" dirty="0" smtClean="0"/>
              <a:t> </a:t>
            </a:r>
          </a:p>
          <a:p>
            <a:pPr lvl="1"/>
            <a:r>
              <a:rPr lang="en-US" dirty="0" smtClean="0"/>
              <a:t>Repository: </a:t>
            </a:r>
            <a:r>
              <a:rPr lang="en-US" dirty="0" smtClean="0">
                <a:hlinkClick r:id="rId6"/>
              </a:rPr>
              <a:t>https://github.com/energyos/OpenESPI</a:t>
            </a:r>
            <a:r>
              <a:rPr lang="en-US" dirty="0" smtClean="0"/>
              <a:t> </a:t>
            </a:r>
          </a:p>
          <a:p>
            <a:pPr lvl="1"/>
            <a:r>
              <a:rPr lang="en-US" dirty="0" smtClean="0"/>
              <a:t>Mail List: </a:t>
            </a:r>
            <a:r>
              <a:rPr lang="en-US" u="sng" dirty="0" smtClean="0">
                <a:hlinkClick r:id="rId7"/>
              </a:rPr>
              <a:t>energyos_espi@googlegroups.com</a:t>
            </a:r>
            <a:endParaRPr lang="en-US" dirty="0" smtClean="0"/>
          </a:p>
          <a:p>
            <a:r>
              <a:rPr lang="en-US" dirty="0" err="1" smtClean="0"/>
              <a:t>UCAIug</a:t>
            </a:r>
            <a:r>
              <a:rPr lang="en-US" dirty="0" smtClean="0"/>
              <a:t> </a:t>
            </a:r>
            <a:r>
              <a:rPr lang="en-US" dirty="0" err="1" smtClean="0"/>
              <a:t>OpenADE</a:t>
            </a:r>
            <a:r>
              <a:rPr lang="en-US" dirty="0" smtClean="0"/>
              <a:t>:</a:t>
            </a:r>
          </a:p>
          <a:p>
            <a:pPr lvl="1"/>
            <a:r>
              <a:rPr lang="en-US" dirty="0" smtClean="0">
                <a:hlinkClick r:id="rId8"/>
              </a:rPr>
              <a:t>http://osgug.ucaiug.org/sgsystems/OpenADE/default.aspx</a:t>
            </a:r>
            <a:r>
              <a:rPr lang="en-US" dirty="0" smtClean="0"/>
              <a:t> </a:t>
            </a:r>
          </a:p>
          <a:p>
            <a:endParaRPr lang="en-US" dirty="0" smtClean="0"/>
          </a:p>
          <a:p>
            <a:endParaRPr lang="en-US" dirty="0" smtClean="0"/>
          </a:p>
        </p:txBody>
      </p:sp>
      <p:grpSp>
        <p:nvGrpSpPr>
          <p:cNvPr id="4" name="Group 12"/>
          <p:cNvGrpSpPr>
            <a:grpSpLocks noChangeAspect="1"/>
          </p:cNvGrpSpPr>
          <p:nvPr/>
        </p:nvGrpSpPr>
        <p:grpSpPr bwMode="auto">
          <a:xfrm rot="2583555">
            <a:off x="5098241" y="1931757"/>
            <a:ext cx="3263900" cy="2908300"/>
            <a:chOff x="1680" y="1104"/>
            <a:chExt cx="2538" cy="2262"/>
          </a:xfrm>
        </p:grpSpPr>
        <p:sp>
          <p:nvSpPr>
            <p:cNvPr id="5" name="Rounded Rectangle 4"/>
            <p:cNvSpPr/>
            <p:nvPr/>
          </p:nvSpPr>
          <p:spPr>
            <a:xfrm rot="20318161">
              <a:off x="3834" y="1408"/>
              <a:ext cx="384" cy="1925"/>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6" name="Rounded Rectangle 5"/>
            <p:cNvSpPr/>
            <p:nvPr/>
          </p:nvSpPr>
          <p:spPr>
            <a:xfrm rot="1169329">
              <a:off x="1680" y="1407"/>
              <a:ext cx="384" cy="1926"/>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7" name="TextBox 8"/>
            <p:cNvSpPr txBox="1">
              <a:spLocks noChangeArrowheads="1"/>
            </p:cNvSpPr>
            <p:nvPr/>
          </p:nvSpPr>
          <p:spPr bwMode="auto">
            <a:xfrm rot="4141918">
              <a:off x="3370" y="2265"/>
              <a:ext cx="1345" cy="215"/>
            </a:xfrm>
            <a:prstGeom prst="rect">
              <a:avLst/>
            </a:prstGeom>
            <a:noFill/>
            <a:ln w="9525">
              <a:noFill/>
              <a:miter lim="800000"/>
              <a:headEnd/>
              <a:tailEnd/>
            </a:ln>
          </p:spPr>
          <p:txBody>
            <a:bodyPr>
              <a:spAutoFit/>
            </a:bodyPr>
            <a:lstStyle/>
            <a:p>
              <a:r>
                <a:rPr lang="en-US" sz="1200" dirty="0">
                  <a:solidFill>
                    <a:schemeClr val="bg1"/>
                  </a:solidFill>
                  <a:latin typeface="Calibri" pitchFamily="34" charset="0"/>
                </a:rPr>
                <a:t>USERS GROUPS</a:t>
              </a:r>
            </a:p>
          </p:txBody>
        </p:sp>
        <p:sp>
          <p:nvSpPr>
            <p:cNvPr id="8" name="Rounded Rectangle 7"/>
            <p:cNvSpPr/>
            <p:nvPr/>
          </p:nvSpPr>
          <p:spPr>
            <a:xfrm>
              <a:off x="2806" y="1440"/>
              <a:ext cx="385" cy="1926"/>
            </a:xfrm>
            <a:prstGeom prst="roundRect">
              <a:avLst>
                <a:gd name="adj" fmla="val 35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9" name="Flowchart: Magnetic Disk 8"/>
            <p:cNvSpPr/>
            <p:nvPr/>
          </p:nvSpPr>
          <p:spPr>
            <a:xfrm>
              <a:off x="1702" y="1104"/>
              <a:ext cx="2497" cy="5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200" dirty="0"/>
            </a:p>
          </p:txBody>
        </p:sp>
        <p:sp>
          <p:nvSpPr>
            <p:cNvPr id="10" name="TextBox 11"/>
            <p:cNvSpPr txBox="1">
              <a:spLocks noChangeArrowheads="1"/>
            </p:cNvSpPr>
            <p:nvPr/>
          </p:nvSpPr>
          <p:spPr bwMode="auto">
            <a:xfrm rot="16195146">
              <a:off x="2300" y="2340"/>
              <a:ext cx="1344" cy="215"/>
            </a:xfrm>
            <a:prstGeom prst="rect">
              <a:avLst/>
            </a:prstGeom>
            <a:noFill/>
            <a:ln w="9525">
              <a:noFill/>
              <a:miter lim="800000"/>
              <a:headEnd/>
              <a:tailEnd/>
            </a:ln>
          </p:spPr>
          <p:txBody>
            <a:bodyPr>
              <a:spAutoFit/>
            </a:bodyPr>
            <a:lstStyle/>
            <a:p>
              <a:r>
                <a:rPr lang="en-US" sz="1200" dirty="0">
                  <a:solidFill>
                    <a:schemeClr val="bg1"/>
                  </a:solidFill>
                  <a:latin typeface="Calibri" pitchFamily="34" charset="0"/>
                </a:rPr>
                <a:t>REFERENCE DESIGNS</a:t>
              </a:r>
            </a:p>
          </p:txBody>
        </p:sp>
        <p:sp>
          <p:nvSpPr>
            <p:cNvPr id="11" name="TextBox 12"/>
            <p:cNvSpPr txBox="1">
              <a:spLocks noChangeArrowheads="1"/>
            </p:cNvSpPr>
            <p:nvPr/>
          </p:nvSpPr>
          <p:spPr bwMode="auto">
            <a:xfrm rot="17498503">
              <a:off x="1203" y="2239"/>
              <a:ext cx="1344" cy="215"/>
            </a:xfrm>
            <a:prstGeom prst="rect">
              <a:avLst/>
            </a:prstGeom>
            <a:noFill/>
            <a:ln w="9525">
              <a:noFill/>
              <a:miter lim="800000"/>
              <a:headEnd/>
              <a:tailEnd/>
            </a:ln>
          </p:spPr>
          <p:txBody>
            <a:bodyPr>
              <a:spAutoFit/>
            </a:bodyPr>
            <a:lstStyle/>
            <a:p>
              <a:r>
                <a:rPr lang="en-US" sz="1200">
                  <a:solidFill>
                    <a:schemeClr val="bg1"/>
                  </a:solidFill>
                  <a:latin typeface="Calibri" pitchFamily="34" charset="0"/>
                </a:rPr>
                <a:t>STANDARDS</a:t>
              </a:r>
            </a:p>
          </p:txBody>
        </p:sp>
        <p:sp>
          <p:nvSpPr>
            <p:cNvPr id="12" name="TextBox 13"/>
            <p:cNvSpPr txBox="1">
              <a:spLocks noChangeArrowheads="1"/>
            </p:cNvSpPr>
            <p:nvPr/>
          </p:nvSpPr>
          <p:spPr bwMode="auto">
            <a:xfrm>
              <a:off x="1816" y="1314"/>
              <a:ext cx="2302" cy="215"/>
            </a:xfrm>
            <a:prstGeom prst="rect">
              <a:avLst/>
            </a:prstGeom>
            <a:noFill/>
            <a:ln w="9525">
              <a:noFill/>
              <a:miter lim="800000"/>
              <a:headEnd/>
              <a:tailEnd/>
            </a:ln>
          </p:spPr>
          <p:txBody>
            <a:bodyPr wrap="square">
              <a:spAutoFit/>
            </a:bodyPr>
            <a:lstStyle/>
            <a:p>
              <a:pPr algn="ctr"/>
              <a:r>
                <a:rPr lang="en-US" sz="1200" dirty="0" smtClean="0">
                  <a:solidFill>
                    <a:schemeClr val="bg1"/>
                  </a:solidFill>
                  <a:latin typeface="Calibri" pitchFamily="34" charset="0"/>
                </a:rPr>
                <a:t>INTEROPERABILITY ARCHITECTURE</a:t>
              </a:r>
              <a:endParaRPr lang="en-US" sz="1200" dirty="0">
                <a:solidFill>
                  <a:schemeClr val="bg1"/>
                </a:solidFill>
                <a:latin typeface="Calibri" pitchFamily="34" charset="0"/>
              </a:endParaRPr>
            </a:p>
          </p:txBody>
        </p:sp>
      </p:grpSp>
      <p:sp>
        <p:nvSpPr>
          <p:cNvPr id="13" name="Slide Number Placeholder 12"/>
          <p:cNvSpPr>
            <a:spLocks noGrp="1"/>
          </p:cNvSpPr>
          <p:nvPr>
            <p:ph type="sldNum" sz="quarter" idx="16"/>
          </p:nvPr>
        </p:nvSpPr>
        <p:spPr/>
        <p:txBody>
          <a:bodyPr>
            <a:normAutofit fontScale="85000" lnSpcReduction="20000"/>
          </a:bodyPr>
          <a:lstStyle/>
          <a:p>
            <a:fld id="{9133CAE7-8186-4B50-A208-CC9771FB46A1}"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What/why EUI</a:t>
            </a:r>
          </a:p>
          <a:p>
            <a:r>
              <a:rPr lang="en-US" dirty="0" smtClean="0"/>
              <a:t>Sources and Complexity of EUI</a:t>
            </a:r>
          </a:p>
          <a:p>
            <a:r>
              <a:rPr lang="en-US" dirty="0" smtClean="0"/>
              <a:t>Comparison of XML to CSV formats</a:t>
            </a:r>
          </a:p>
          <a:p>
            <a:r>
              <a:rPr lang="en-US" dirty="0" smtClean="0"/>
              <a:t>World Wide Web Consortium (W3C) technologies for EUI</a:t>
            </a:r>
          </a:p>
          <a:p>
            <a:r>
              <a:rPr lang="en-US" dirty="0" smtClean="0"/>
              <a:t>Demonstration of flat XML-based file format and related file resources and opening EUI in web browser</a:t>
            </a:r>
          </a:p>
          <a:p>
            <a:r>
              <a:rPr lang="en-US" dirty="0" smtClean="0"/>
              <a:t>The three-legged stool to lower barriers to interoperability</a:t>
            </a:r>
            <a:endParaRPr lang="en-US" dirty="0"/>
          </a:p>
        </p:txBody>
      </p:sp>
      <p:sp>
        <p:nvSpPr>
          <p:cNvPr id="4" name="Slide Number Placeholder 3"/>
          <p:cNvSpPr>
            <a:spLocks noGrp="1"/>
          </p:cNvSpPr>
          <p:nvPr>
            <p:ph type="sldNum" sz="quarter" idx="16"/>
          </p:nvPr>
        </p:nvSpPr>
        <p:spPr/>
        <p:txBody>
          <a:bodyPr>
            <a:normAutofit fontScale="85000" lnSpcReduction="20000"/>
          </a:bodyPr>
          <a:lstStyle/>
          <a:p>
            <a:fld id="{9133CAE7-8186-4B50-A208-CC9771FB46A1}"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 10 Charter Abstract</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Customers will benefit from standardized energy usage information that enables them to make better decisions and take other actions consistent with the goals of Sections 1301 and 1305 of EISA. An understanding of energy usage informs better decisions about energy use and conservation, and is the basis for performance feedback on the operation of customer owned energy management systems and understanding device energy usage and management. </a:t>
            </a:r>
            <a:endParaRPr lang="en-US" dirty="0"/>
          </a:p>
        </p:txBody>
      </p:sp>
      <p:sp>
        <p:nvSpPr>
          <p:cNvPr id="4" name="Slide Number Placeholder 3"/>
          <p:cNvSpPr>
            <a:spLocks noGrp="1"/>
          </p:cNvSpPr>
          <p:nvPr>
            <p:ph type="sldNum" sz="quarter" idx="16"/>
          </p:nvPr>
        </p:nvSpPr>
        <p:spPr/>
        <p:txBody>
          <a:bodyPr>
            <a:normAutofit fontScale="85000" lnSpcReduction="20000"/>
          </a:bodyPr>
          <a:lstStyle/>
          <a:p>
            <a:fld id="{9133CAE7-8186-4B50-A208-CC9771FB46A1}" type="slidenum">
              <a:rPr lang="en-US" smtClean="0"/>
              <a:pPr/>
              <a:t>3</a:t>
            </a:fld>
            <a:endParaRPr lang="en-US"/>
          </a:p>
        </p:txBody>
      </p:sp>
    </p:spTree>
    <p:extLst>
      <p:ext uri="{BB962C8B-B14F-4D97-AF65-F5344CB8AC3E}">
        <p14:creationId xmlns:p14="http://schemas.microsoft.com/office/powerpoint/2010/main" xmlns="" val="2634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Title 18"/>
          <p:cNvPicPr>
            <a:picLocks noGrp="1" noChangeArrowheads="1"/>
          </p:cNvPicPr>
          <p:nvPr>
            <p:ph type="title"/>
          </p:nvPr>
        </p:nvPicPr>
        <p:blipFill>
          <a:blip r:embed="rId2" cstate="print"/>
          <a:srcRect/>
          <a:stretch>
            <a:fillRect/>
          </a:stretch>
        </p:blipFill>
        <p:spPr>
          <a:xfrm>
            <a:off x="457200" y="316106"/>
            <a:ext cx="8210550" cy="617153"/>
          </a:xfrm>
        </p:spPr>
      </p:pic>
      <p:grpSp>
        <p:nvGrpSpPr>
          <p:cNvPr id="2" name="Group 16"/>
          <p:cNvGrpSpPr/>
          <p:nvPr/>
        </p:nvGrpSpPr>
        <p:grpSpPr>
          <a:xfrm>
            <a:off x="838200" y="1447800"/>
            <a:ext cx="7639050" cy="4991100"/>
            <a:chOff x="209550" y="1062038"/>
            <a:chExt cx="8324850" cy="5376862"/>
          </a:xfrm>
        </p:grpSpPr>
        <p:pic>
          <p:nvPicPr>
            <p:cNvPr id="12290" name="Picture 13" descr="https://buildingsolutions.honeywell.com/NR/rdonlyres/993C1CA5-E4BC-4BBB-8121-D1946F99187D/0/UtilityPRO.jpg"/>
            <p:cNvPicPr>
              <a:picLocks noChangeAspect="1" noChangeArrowheads="1"/>
            </p:cNvPicPr>
            <p:nvPr/>
          </p:nvPicPr>
          <p:blipFill>
            <a:blip r:embed="rId3" cstate="print"/>
            <a:srcRect/>
            <a:stretch>
              <a:fillRect/>
            </a:stretch>
          </p:blipFill>
          <p:spPr bwMode="auto">
            <a:xfrm>
              <a:off x="2586038" y="1062038"/>
              <a:ext cx="1614487" cy="1528762"/>
            </a:xfrm>
            <a:prstGeom prst="rect">
              <a:avLst/>
            </a:prstGeom>
            <a:noFill/>
            <a:ln w="9525">
              <a:noFill/>
              <a:miter lim="800000"/>
              <a:headEnd/>
              <a:tailEnd/>
            </a:ln>
          </p:spPr>
        </p:pic>
        <p:pic>
          <p:nvPicPr>
            <p:cNvPr id="12291" name="Picture 6"/>
            <p:cNvPicPr>
              <a:picLocks noChangeAspect="1" noChangeArrowheads="1"/>
            </p:cNvPicPr>
            <p:nvPr/>
          </p:nvPicPr>
          <p:blipFill>
            <a:blip r:embed="rId4" cstate="print"/>
            <a:srcRect/>
            <a:stretch>
              <a:fillRect/>
            </a:stretch>
          </p:blipFill>
          <p:spPr bwMode="auto">
            <a:xfrm>
              <a:off x="209550" y="4533900"/>
              <a:ext cx="2000250" cy="1905000"/>
            </a:xfrm>
            <a:prstGeom prst="rect">
              <a:avLst/>
            </a:prstGeom>
            <a:noFill/>
            <a:ln w="28575">
              <a:noFill/>
              <a:miter lim="800000"/>
              <a:headEnd/>
              <a:tailEnd/>
            </a:ln>
          </p:spPr>
        </p:pic>
        <p:pic>
          <p:nvPicPr>
            <p:cNvPr id="12292" name="Picture 7"/>
            <p:cNvPicPr>
              <a:picLocks noChangeAspect="1" noChangeArrowheads="1"/>
            </p:cNvPicPr>
            <p:nvPr/>
          </p:nvPicPr>
          <p:blipFill>
            <a:blip r:embed="rId5" cstate="print"/>
            <a:srcRect/>
            <a:stretch>
              <a:fillRect/>
            </a:stretch>
          </p:blipFill>
          <p:spPr bwMode="auto">
            <a:xfrm>
              <a:off x="1733550" y="2671763"/>
              <a:ext cx="2900363" cy="2333625"/>
            </a:xfrm>
            <a:prstGeom prst="rect">
              <a:avLst/>
            </a:prstGeom>
            <a:noFill/>
            <a:ln w="28575">
              <a:noFill/>
              <a:miter lim="800000"/>
              <a:headEnd/>
              <a:tailEnd/>
            </a:ln>
          </p:spPr>
        </p:pic>
        <p:pic>
          <p:nvPicPr>
            <p:cNvPr id="12296" name="Picture 3"/>
            <p:cNvPicPr>
              <a:picLocks noChangeAspect="1" noChangeArrowheads="1"/>
            </p:cNvPicPr>
            <p:nvPr/>
          </p:nvPicPr>
          <p:blipFill>
            <a:blip r:embed="rId6" cstate="print"/>
            <a:srcRect l="12917" r="17223"/>
            <a:stretch>
              <a:fillRect/>
            </a:stretch>
          </p:blipFill>
          <p:spPr bwMode="auto">
            <a:xfrm>
              <a:off x="7010400" y="3810000"/>
              <a:ext cx="1484313" cy="2143125"/>
            </a:xfrm>
            <a:prstGeom prst="rect">
              <a:avLst/>
            </a:prstGeom>
            <a:noFill/>
            <a:ln w="28575">
              <a:noFill/>
              <a:miter lim="800000"/>
              <a:headEnd/>
              <a:tailEnd/>
            </a:ln>
          </p:spPr>
        </p:pic>
        <p:pic>
          <p:nvPicPr>
            <p:cNvPr id="12297" name="Picture 4"/>
            <p:cNvPicPr>
              <a:picLocks noChangeAspect="1" noChangeArrowheads="1"/>
            </p:cNvPicPr>
            <p:nvPr/>
          </p:nvPicPr>
          <p:blipFill>
            <a:blip r:embed="rId7" cstate="print"/>
            <a:srcRect/>
            <a:stretch>
              <a:fillRect/>
            </a:stretch>
          </p:blipFill>
          <p:spPr bwMode="auto">
            <a:xfrm>
              <a:off x="6886575" y="1343025"/>
              <a:ext cx="1647825" cy="2143125"/>
            </a:xfrm>
            <a:prstGeom prst="rect">
              <a:avLst/>
            </a:prstGeom>
            <a:noFill/>
            <a:ln w="28575">
              <a:noFill/>
              <a:miter lim="800000"/>
              <a:headEnd/>
              <a:tailEnd/>
            </a:ln>
          </p:spPr>
        </p:pic>
        <p:pic>
          <p:nvPicPr>
            <p:cNvPr id="12298" name="Picture 10" descr="http://s.wsj.net/public/resources/images/PJ-AQ428_PTECH_DV_20090708155854.jpg"/>
            <p:cNvPicPr>
              <a:picLocks noChangeAspect="1" noChangeArrowheads="1"/>
            </p:cNvPicPr>
            <p:nvPr/>
          </p:nvPicPr>
          <p:blipFill>
            <a:blip r:embed="rId8" cstate="print"/>
            <a:srcRect/>
            <a:stretch>
              <a:fillRect/>
            </a:stretch>
          </p:blipFill>
          <p:spPr bwMode="auto">
            <a:xfrm>
              <a:off x="5065713" y="1196975"/>
              <a:ext cx="1620837" cy="2435225"/>
            </a:xfrm>
            <a:prstGeom prst="rect">
              <a:avLst/>
            </a:prstGeom>
            <a:noFill/>
            <a:ln w="9525">
              <a:noFill/>
              <a:miter lim="800000"/>
              <a:headEnd/>
              <a:tailEnd/>
            </a:ln>
          </p:spPr>
        </p:pic>
        <p:pic>
          <p:nvPicPr>
            <p:cNvPr id="12299" name="Picture 15" descr="FXASSET_Control"/>
            <p:cNvPicPr>
              <a:picLocks noChangeAspect="1" noChangeArrowheads="1"/>
            </p:cNvPicPr>
            <p:nvPr/>
          </p:nvPicPr>
          <p:blipFill>
            <a:blip r:embed="rId9" cstate="print"/>
            <a:srcRect/>
            <a:stretch>
              <a:fillRect/>
            </a:stretch>
          </p:blipFill>
          <p:spPr bwMode="auto">
            <a:xfrm>
              <a:off x="4514850" y="4267200"/>
              <a:ext cx="2266950" cy="1828800"/>
            </a:xfrm>
            <a:prstGeom prst="rect">
              <a:avLst/>
            </a:prstGeom>
            <a:noFill/>
            <a:ln w="9525">
              <a:noFill/>
              <a:miter lim="800000"/>
              <a:headEnd/>
              <a:tailEnd/>
            </a:ln>
          </p:spPr>
        </p:pic>
        <p:sp>
          <p:nvSpPr>
            <p:cNvPr id="14" name="Line Callout 1 13"/>
            <p:cNvSpPr/>
            <p:nvPr/>
          </p:nvSpPr>
          <p:spPr>
            <a:xfrm>
              <a:off x="4114800" y="2133600"/>
              <a:ext cx="990600" cy="609600"/>
            </a:xfrm>
            <a:prstGeom prst="borderCallout1">
              <a:avLst>
                <a:gd name="adj1" fmla="val 18750"/>
                <a:gd name="adj2" fmla="val -8333"/>
                <a:gd name="adj3" fmla="val 304797"/>
                <a:gd name="adj4" fmla="val -87848"/>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Usage Profile</a:t>
              </a:r>
              <a:endParaRPr lang="en-US" dirty="0"/>
            </a:p>
          </p:txBody>
        </p:sp>
        <p:sp>
          <p:nvSpPr>
            <p:cNvPr id="15" name="Line Callout 1 14"/>
            <p:cNvSpPr/>
            <p:nvPr/>
          </p:nvSpPr>
          <p:spPr>
            <a:xfrm>
              <a:off x="3886200" y="2895600"/>
              <a:ext cx="1447800" cy="457200"/>
            </a:xfrm>
            <a:prstGeom prst="borderCallout1">
              <a:avLst>
                <a:gd name="adj1" fmla="val 44240"/>
                <a:gd name="adj2" fmla="val 99359"/>
                <a:gd name="adj3" fmla="val -116165"/>
                <a:gd name="adj4" fmla="val 12532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t>Overall Usage</a:t>
              </a:r>
              <a:endParaRPr lang="en-US" sz="1400" dirty="0"/>
            </a:p>
          </p:txBody>
        </p:sp>
        <p:sp>
          <p:nvSpPr>
            <p:cNvPr id="18" name="Line Callout 1 17"/>
            <p:cNvSpPr/>
            <p:nvPr/>
          </p:nvSpPr>
          <p:spPr>
            <a:xfrm>
              <a:off x="4572000" y="3725362"/>
              <a:ext cx="1752600" cy="397878"/>
            </a:xfrm>
            <a:prstGeom prst="borderCallout1">
              <a:avLst>
                <a:gd name="adj1" fmla="val 48162"/>
                <a:gd name="adj2" fmla="val 101169"/>
                <a:gd name="adj3" fmla="val -335968"/>
                <a:gd name="adj4" fmla="val 17230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defRPr/>
              </a:pPr>
              <a:r>
                <a:rPr lang="en-US" dirty="0"/>
                <a:t>Economic</a:t>
              </a:r>
              <a:endParaRPr lang="en-US" sz="1100" dirty="0"/>
            </a:p>
          </p:txBody>
        </p:sp>
        <p:pic>
          <p:nvPicPr>
            <p:cNvPr id="12303" name="Picture 2"/>
            <p:cNvPicPr>
              <a:picLocks noChangeAspect="1" noChangeArrowheads="1"/>
            </p:cNvPicPr>
            <p:nvPr/>
          </p:nvPicPr>
          <p:blipFill>
            <a:blip r:embed="rId10" cstate="print"/>
            <a:srcRect/>
            <a:stretch>
              <a:fillRect/>
            </a:stretch>
          </p:blipFill>
          <p:spPr bwMode="auto">
            <a:xfrm>
              <a:off x="533400" y="1219200"/>
              <a:ext cx="1419225" cy="2520950"/>
            </a:xfrm>
            <a:prstGeom prst="rect">
              <a:avLst/>
            </a:prstGeom>
            <a:noFill/>
            <a:ln w="9525">
              <a:noFill/>
              <a:miter lim="800000"/>
              <a:headEnd/>
              <a:tailEnd/>
            </a:ln>
          </p:spPr>
        </p:pic>
      </p:gr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4</a:t>
            </a:fld>
            <a:endParaRPr lang="en-US"/>
          </a:p>
        </p:txBody>
      </p:sp>
    </p:spTree>
    <p:extLst>
      <p:ext uri="{BB962C8B-B14F-4D97-AF65-F5344CB8AC3E}">
        <p14:creationId xmlns:p14="http://schemas.microsoft.com/office/powerpoint/2010/main" xmlns="" val="2333693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of Interoperability Through SGIP</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5</a:t>
            </a:fld>
            <a:endParaRPr lang="en-US"/>
          </a:p>
        </p:txBody>
      </p:sp>
      <p:grpSp>
        <p:nvGrpSpPr>
          <p:cNvPr id="8" name="Group 7"/>
          <p:cNvGrpSpPr>
            <a:grpSpLocks noChangeAspect="1"/>
          </p:cNvGrpSpPr>
          <p:nvPr/>
        </p:nvGrpSpPr>
        <p:grpSpPr>
          <a:xfrm>
            <a:off x="152400" y="1905000"/>
            <a:ext cx="8844176" cy="3755289"/>
            <a:chOff x="914400" y="1828800"/>
            <a:chExt cx="7910285" cy="3358753"/>
          </a:xfrm>
        </p:grpSpPr>
        <p:graphicFrame>
          <p:nvGraphicFramePr>
            <p:cNvPr id="4" name="Diagram 3"/>
            <p:cNvGraphicFramePr/>
            <p:nvPr>
              <p:extLst>
                <p:ext uri="{D42A27DB-BD31-4B8C-83A1-F6EECF244321}">
                  <p14:modId xmlns:p14="http://schemas.microsoft.com/office/powerpoint/2010/main" xmlns="" val="4132686624"/>
                </p:ext>
              </p:extLst>
            </p:nvPr>
          </p:nvGraphicFramePr>
          <p:xfrm>
            <a:off x="914400" y="1828800"/>
            <a:ext cx="2497015" cy="216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xmlns="" val="1110917458"/>
                </p:ext>
              </p:extLst>
            </p:nvPr>
          </p:nvGraphicFramePr>
          <p:xfrm>
            <a:off x="3344487" y="2480661"/>
            <a:ext cx="2549037" cy="1803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xmlns="" val="3305213150"/>
                </p:ext>
              </p:extLst>
            </p:nvPr>
          </p:nvGraphicFramePr>
          <p:xfrm>
            <a:off x="5801094" y="3064626"/>
            <a:ext cx="2549037" cy="1803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TextBox 6"/>
            <p:cNvSpPr txBox="1"/>
            <p:nvPr/>
          </p:nvSpPr>
          <p:spPr>
            <a:xfrm>
              <a:off x="7239000" y="4572000"/>
              <a:ext cx="1585685" cy="615553"/>
            </a:xfrm>
            <a:prstGeom prst="rect">
              <a:avLst/>
            </a:prstGeom>
            <a:noFill/>
          </p:spPr>
          <p:txBody>
            <a:bodyPr wrap="square" rtlCol="0">
              <a:spAutoFit/>
            </a:bodyPr>
            <a:lstStyle/>
            <a:p>
              <a:pPr algn="ctr"/>
              <a:r>
                <a:rPr lang="en-US" dirty="0" smtClean="0"/>
                <a:t>Products And Services</a:t>
              </a:r>
              <a:endParaRPr lang="en-US" dirty="0"/>
            </a:p>
          </p:txBody>
        </p:sp>
      </p:grpSp>
    </p:spTree>
    <p:extLst>
      <p:ext uri="{BB962C8B-B14F-4D97-AF65-F5344CB8AC3E}">
        <p14:creationId xmlns:p14="http://schemas.microsoft.com/office/powerpoint/2010/main" xmlns="" val="353582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Diversity of information in EUI</a:t>
            </a:r>
            <a:endParaRPr lang="en-US" dirty="0"/>
          </a:p>
        </p:txBody>
      </p:sp>
      <p:grpSp>
        <p:nvGrpSpPr>
          <p:cNvPr id="13" name="Group 12"/>
          <p:cNvGrpSpPr/>
          <p:nvPr/>
        </p:nvGrpSpPr>
        <p:grpSpPr>
          <a:xfrm>
            <a:off x="762000" y="1701800"/>
            <a:ext cx="7086600" cy="4927600"/>
            <a:chOff x="1524000" y="1854200"/>
            <a:chExt cx="7086600" cy="4927600"/>
          </a:xfrm>
        </p:grpSpPr>
        <p:cxnSp>
          <p:nvCxnSpPr>
            <p:cNvPr id="9" name="Straight Arrow Connector 8"/>
            <p:cNvCxnSpPr/>
            <p:nvPr/>
          </p:nvCxnSpPr>
          <p:spPr>
            <a:xfrm flipH="1" flipV="1">
              <a:off x="4038600" y="4953000"/>
              <a:ext cx="609600" cy="3810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4038600" y="3276600"/>
              <a:ext cx="609600" cy="3810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aphicFrame>
          <p:nvGraphicFramePr>
            <p:cNvPr id="4" name="Diagram 3"/>
            <p:cNvGraphicFramePr/>
            <p:nvPr>
              <p:extLst>
                <p:ext uri="{D42A27DB-BD31-4B8C-83A1-F6EECF244321}">
                  <p14:modId xmlns:p14="http://schemas.microsoft.com/office/powerpoint/2010/main" xmlns="" val="436679916"/>
                </p:ext>
              </p:extLst>
            </p:nvPr>
          </p:nvGraphicFramePr>
          <p:xfrm>
            <a:off x="1524000" y="1854200"/>
            <a:ext cx="70866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981200" y="3352800"/>
              <a:ext cx="1667916" cy="1920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Composition of Energy Usage Information</a:t>
            </a:r>
            <a:endParaRPr lang="en-US" dirty="0"/>
          </a:p>
        </p:txBody>
      </p:sp>
      <p:sp>
        <p:nvSpPr>
          <p:cNvPr id="5" name="Rounded Rectangle 4"/>
          <p:cNvSpPr/>
          <p:nvPr/>
        </p:nvSpPr>
        <p:spPr>
          <a:xfrm>
            <a:off x="457199" y="16002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UsagePoint</a:t>
            </a:r>
            <a:endParaRPr lang="en-US" dirty="0"/>
          </a:p>
        </p:txBody>
      </p:sp>
      <p:sp>
        <p:nvSpPr>
          <p:cNvPr id="6" name="Rounded Rectangle 5"/>
          <p:cNvSpPr/>
          <p:nvPr/>
        </p:nvSpPr>
        <p:spPr>
          <a:xfrm>
            <a:off x="3200400" y="16002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ServiceCategory</a:t>
            </a:r>
            <a:endParaRPr lang="en-US" sz="1400" dirty="0"/>
          </a:p>
        </p:txBody>
      </p:sp>
      <p:sp>
        <p:nvSpPr>
          <p:cNvPr id="7" name="Rounded Rectangle 6"/>
          <p:cNvSpPr/>
          <p:nvPr/>
        </p:nvSpPr>
        <p:spPr>
          <a:xfrm>
            <a:off x="3200400" y="28194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MeterReading</a:t>
            </a:r>
            <a:endParaRPr lang="en-US" dirty="0"/>
          </a:p>
        </p:txBody>
      </p:sp>
      <p:sp>
        <p:nvSpPr>
          <p:cNvPr id="8" name="Rounded Rectangle 7"/>
          <p:cNvSpPr/>
          <p:nvPr/>
        </p:nvSpPr>
        <p:spPr>
          <a:xfrm>
            <a:off x="6553200" y="28194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IntervalBlock</a:t>
            </a:r>
            <a:endParaRPr lang="en-US" dirty="0"/>
          </a:p>
        </p:txBody>
      </p:sp>
      <p:sp>
        <p:nvSpPr>
          <p:cNvPr id="9" name="Rounded Rectangle 8"/>
          <p:cNvSpPr/>
          <p:nvPr/>
        </p:nvSpPr>
        <p:spPr>
          <a:xfrm>
            <a:off x="6553200" y="39243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IntervalReading</a:t>
            </a:r>
            <a:endParaRPr lang="en-US" dirty="0"/>
          </a:p>
        </p:txBody>
      </p:sp>
      <p:sp>
        <p:nvSpPr>
          <p:cNvPr id="10" name="Rounded Rectangle 9"/>
          <p:cNvSpPr/>
          <p:nvPr/>
        </p:nvSpPr>
        <p:spPr>
          <a:xfrm>
            <a:off x="6553200" y="50292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ReadingQuality</a:t>
            </a:r>
            <a:endParaRPr lang="en-US" dirty="0"/>
          </a:p>
        </p:txBody>
      </p:sp>
      <p:sp>
        <p:nvSpPr>
          <p:cNvPr id="11" name="Rounded Rectangle 10"/>
          <p:cNvSpPr/>
          <p:nvPr/>
        </p:nvSpPr>
        <p:spPr>
          <a:xfrm>
            <a:off x="3200400" y="41910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ReadingType</a:t>
            </a:r>
            <a:endParaRPr lang="en-US" dirty="0"/>
          </a:p>
        </p:txBody>
      </p:sp>
      <p:cxnSp>
        <p:nvCxnSpPr>
          <p:cNvPr id="13" name="Straight Arrow Connector 12"/>
          <p:cNvCxnSpPr>
            <a:stCxn id="5" idx="3"/>
            <a:endCxn id="6" idx="1"/>
          </p:cNvCxnSpPr>
          <p:nvPr/>
        </p:nvCxnSpPr>
        <p:spPr>
          <a:xfrm>
            <a:off x="2318656" y="1943100"/>
            <a:ext cx="881744"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8" idx="1"/>
          </p:cNvCxnSpPr>
          <p:nvPr/>
        </p:nvCxnSpPr>
        <p:spPr>
          <a:xfrm>
            <a:off x="5061857" y="3162300"/>
            <a:ext cx="1491343"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11" idx="0"/>
          </p:cNvCxnSpPr>
          <p:nvPr/>
        </p:nvCxnSpPr>
        <p:spPr>
          <a:xfrm>
            <a:off x="4131129" y="3505200"/>
            <a:ext cx="0" cy="6858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2"/>
            <a:endCxn id="9" idx="0"/>
          </p:cNvCxnSpPr>
          <p:nvPr/>
        </p:nvCxnSpPr>
        <p:spPr>
          <a:xfrm>
            <a:off x="7483929" y="3505200"/>
            <a:ext cx="0" cy="4191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2"/>
            <a:endCxn id="10" idx="0"/>
          </p:cNvCxnSpPr>
          <p:nvPr/>
        </p:nvCxnSpPr>
        <p:spPr>
          <a:xfrm>
            <a:off x="7483929" y="4610100"/>
            <a:ext cx="0" cy="4191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1066800" y="38862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ElectricPowerSummary</a:t>
            </a:r>
            <a:endParaRPr lang="en-US" sz="1050" dirty="0"/>
          </a:p>
        </p:txBody>
      </p:sp>
      <p:sp>
        <p:nvSpPr>
          <p:cNvPr id="26" name="Rounded Rectangle 25"/>
          <p:cNvSpPr/>
          <p:nvPr/>
        </p:nvSpPr>
        <p:spPr>
          <a:xfrm>
            <a:off x="1066800" y="4876800"/>
            <a:ext cx="1861457"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ElectricPowerQualitySummary</a:t>
            </a:r>
            <a:endParaRPr lang="en-US" sz="1050" dirty="0"/>
          </a:p>
        </p:txBody>
      </p:sp>
      <p:cxnSp>
        <p:nvCxnSpPr>
          <p:cNvPr id="34" name="Elbow Connector 33"/>
          <p:cNvCxnSpPr>
            <a:stCxn id="5" idx="1"/>
            <a:endCxn id="25" idx="1"/>
          </p:cNvCxnSpPr>
          <p:nvPr/>
        </p:nvCxnSpPr>
        <p:spPr>
          <a:xfrm rot="10800000" flipH="1" flipV="1">
            <a:off x="457198" y="1943100"/>
            <a:ext cx="609601" cy="2286000"/>
          </a:xfrm>
          <a:prstGeom prst="bentConnector3">
            <a:avLst>
              <a:gd name="adj1" fmla="val -37500"/>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1"/>
            <a:endCxn id="26" idx="1"/>
          </p:cNvCxnSpPr>
          <p:nvPr/>
        </p:nvCxnSpPr>
        <p:spPr>
          <a:xfrm rot="10800000" flipH="1" flipV="1">
            <a:off x="457198" y="1943100"/>
            <a:ext cx="609601" cy="3276600"/>
          </a:xfrm>
          <a:prstGeom prst="bentConnector3">
            <a:avLst>
              <a:gd name="adj1" fmla="val -37500"/>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5" idx="2"/>
            <a:endCxn id="7" idx="1"/>
          </p:cNvCxnSpPr>
          <p:nvPr/>
        </p:nvCxnSpPr>
        <p:spPr>
          <a:xfrm rot="16200000" flipH="1">
            <a:off x="1856014" y="1817914"/>
            <a:ext cx="876300" cy="1812472"/>
          </a:xfrm>
          <a:prstGeom prst="bentConnector2">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62000" y="5715000"/>
            <a:ext cx="5867400" cy="923330"/>
          </a:xfrm>
          <a:prstGeom prst="rect">
            <a:avLst/>
          </a:prstGeom>
          <a:noFill/>
        </p:spPr>
        <p:txBody>
          <a:bodyPr wrap="square" rtlCol="0">
            <a:spAutoFit/>
          </a:bodyPr>
          <a:lstStyle/>
          <a:p>
            <a:r>
              <a:rPr lang="en-US" dirty="0" smtClean="0"/>
              <a:t>Note: This information is multidimensional. Many different reading types, summaries, and readings possible. i.e. not “flat”</a:t>
            </a:r>
            <a:endParaRPr lang="en-US" dirty="0"/>
          </a:p>
        </p:txBody>
      </p:sp>
      <p:sp>
        <p:nvSpPr>
          <p:cNvPr id="21" name="TextBox 20"/>
          <p:cNvSpPr txBox="1"/>
          <p:nvPr/>
        </p:nvSpPr>
        <p:spPr>
          <a:xfrm>
            <a:off x="5314508" y="1295400"/>
            <a:ext cx="3829492" cy="1323439"/>
          </a:xfrm>
          <a:prstGeom prst="rect">
            <a:avLst/>
          </a:prstGeom>
          <a:noFill/>
        </p:spPr>
        <p:txBody>
          <a:bodyPr wrap="square" rtlCol="0">
            <a:spAutoFit/>
          </a:bodyPr>
          <a:lstStyle/>
          <a:p>
            <a:r>
              <a:rPr lang="en-US" sz="1600" dirty="0" smtClean="0"/>
              <a:t>Best practices include modeling information in UML; generating documentation and Schemas directly from the UML for life cycle model and data management</a:t>
            </a:r>
            <a:endParaRPr lang="en-US" sz="1600" dirty="0"/>
          </a:p>
        </p:txBody>
      </p:sp>
      <p:sp>
        <p:nvSpPr>
          <p:cNvPr id="3" name="Slide Number Placeholder 2"/>
          <p:cNvSpPr>
            <a:spLocks noGrp="1"/>
          </p:cNvSpPr>
          <p:nvPr>
            <p:ph type="sldNum" sz="quarter" idx="12"/>
          </p:nvPr>
        </p:nvSpPr>
        <p:spPr/>
        <p:txBody>
          <a:bodyPr>
            <a:normAutofit fontScale="85000" lnSpcReduction="20000"/>
          </a:bodyPr>
          <a:lstStyle/>
          <a:p>
            <a:fld id="{8F51D3BC-0408-4D33-A480-2622FE9F5C9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Alternate paths to EUI – single format</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F51D3BC-0408-4D33-A480-2622FE9F5C94}" type="slidenum">
              <a:rPr lang="en-US" smtClean="0"/>
              <a:pPr/>
              <a:t>8</a:t>
            </a:fld>
            <a:endParaRPr lang="en-US"/>
          </a:p>
        </p:txBody>
      </p:sp>
      <p:grpSp>
        <p:nvGrpSpPr>
          <p:cNvPr id="25" name="Group 24"/>
          <p:cNvGrpSpPr/>
          <p:nvPr/>
        </p:nvGrpSpPr>
        <p:grpSpPr>
          <a:xfrm>
            <a:off x="175630" y="1295400"/>
            <a:ext cx="8770250" cy="5367010"/>
            <a:chOff x="175630" y="1295400"/>
            <a:chExt cx="8770250" cy="5367010"/>
          </a:xfrm>
        </p:grpSpPr>
        <p:pic>
          <p:nvPicPr>
            <p:cNvPr id="14" name="Picture 7"/>
            <p:cNvPicPr>
              <a:picLocks noChangeAspect="1" noChangeArrowheads="1"/>
            </p:cNvPicPr>
            <p:nvPr/>
          </p:nvPicPr>
          <p:blipFill>
            <a:blip r:embed="rId2" cstate="print"/>
            <a:stretch>
              <a:fillRect/>
            </a:stretch>
          </p:blipFill>
          <p:spPr bwMode="auto">
            <a:xfrm>
              <a:off x="7173679" y="4572000"/>
              <a:ext cx="1772201" cy="1190333"/>
            </a:xfrm>
            <a:prstGeom prst="rect">
              <a:avLst/>
            </a:prstGeom>
            <a:noFill/>
            <a:ln w="28575">
              <a:noFill/>
              <a:miter lim="800000"/>
              <a:headEnd/>
              <a:tailEnd/>
            </a:ln>
          </p:spPr>
        </p:pic>
        <p:pic>
          <p:nvPicPr>
            <p:cNvPr id="15" name="Picture 2"/>
            <p:cNvPicPr>
              <a:picLocks noChangeAspect="1" noChangeArrowheads="1"/>
            </p:cNvPicPr>
            <p:nvPr/>
          </p:nvPicPr>
          <p:blipFill>
            <a:blip r:embed="rId3" cstate="print"/>
            <a:srcRect b="33306"/>
            <a:stretch>
              <a:fillRect/>
            </a:stretch>
          </p:blipFill>
          <p:spPr bwMode="auto">
            <a:xfrm>
              <a:off x="7402280" y="1756513"/>
              <a:ext cx="1026386" cy="1215287"/>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srcRect/>
            <a:stretch>
              <a:fillRect/>
            </a:stretch>
          </p:blipFill>
          <p:spPr bwMode="auto">
            <a:xfrm>
              <a:off x="685800" y="3124200"/>
              <a:ext cx="1360910" cy="1311126"/>
            </a:xfrm>
            <a:prstGeom prst="rect">
              <a:avLst/>
            </a:prstGeom>
            <a:noFill/>
            <a:ln w="28575">
              <a:noFill/>
              <a:miter lim="800000"/>
              <a:headEnd/>
              <a:tailEnd/>
            </a:ln>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81400" y="1828800"/>
              <a:ext cx="2133600" cy="2456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descr="http://www.energydigital.com/green_technology/assets_c/2011/06/google-thumb-250xauto-43182.jpg"/>
            <p:cNvPicPr>
              <a:picLocks noChangeAspect="1" noChangeArrowheads="1"/>
            </p:cNvPicPr>
            <p:nvPr/>
          </p:nvPicPr>
          <p:blipFill>
            <a:blip r:embed="rId6" cstate="print"/>
            <a:srcRect/>
            <a:stretch>
              <a:fillRect/>
            </a:stretch>
          </p:blipFill>
          <p:spPr bwMode="auto">
            <a:xfrm>
              <a:off x="175630" y="4694163"/>
              <a:ext cx="2381250" cy="1304926"/>
            </a:xfrm>
            <a:prstGeom prst="rect">
              <a:avLst/>
            </a:prstGeom>
            <a:noFill/>
          </p:spPr>
        </p:pic>
        <p:pic>
          <p:nvPicPr>
            <p:cNvPr id="20" name="Picture 3"/>
            <p:cNvPicPr>
              <a:picLocks noChangeAspect="1" noChangeArrowheads="1"/>
            </p:cNvPicPr>
            <p:nvPr/>
          </p:nvPicPr>
          <p:blipFill>
            <a:blip r:embed="rId7" cstate="print"/>
            <a:srcRect l="12917" r="17223"/>
            <a:stretch>
              <a:fillRect/>
            </a:stretch>
          </p:blipFill>
          <p:spPr bwMode="auto">
            <a:xfrm>
              <a:off x="7402279" y="3065104"/>
              <a:ext cx="990600" cy="1430696"/>
            </a:xfrm>
            <a:prstGeom prst="rect">
              <a:avLst/>
            </a:prstGeom>
            <a:noFill/>
            <a:ln w="28575">
              <a:noFill/>
              <a:miter lim="800000"/>
              <a:headEnd/>
              <a:tailEnd/>
            </a:ln>
          </p:spPr>
        </p:pic>
        <p:sp>
          <p:nvSpPr>
            <p:cNvPr id="21" name="TextBox 20"/>
            <p:cNvSpPr txBox="1"/>
            <p:nvPr/>
          </p:nvSpPr>
          <p:spPr>
            <a:xfrm>
              <a:off x="304800" y="6400800"/>
              <a:ext cx="4724400" cy="261610"/>
            </a:xfrm>
            <a:prstGeom prst="rect">
              <a:avLst/>
            </a:prstGeom>
            <a:noFill/>
          </p:spPr>
          <p:txBody>
            <a:bodyPr wrap="square" rtlCol="0">
              <a:spAutoFit/>
            </a:bodyPr>
            <a:lstStyle/>
            <a:p>
              <a:r>
                <a:rPr lang="en-US" sz="1100" dirty="0" smtClean="0"/>
                <a:t>Acknowledgements to graphics owners</a:t>
              </a:r>
              <a:endParaRPr lang="en-US" sz="1100" dirty="0"/>
            </a:p>
          </p:txBody>
        </p:sp>
        <p:sp>
          <p:nvSpPr>
            <p:cNvPr id="48" name="TextBox 47"/>
            <p:cNvSpPr txBox="1"/>
            <p:nvPr/>
          </p:nvSpPr>
          <p:spPr>
            <a:xfrm>
              <a:off x="2895600" y="1371600"/>
              <a:ext cx="3429000" cy="338554"/>
            </a:xfrm>
            <a:prstGeom prst="rect">
              <a:avLst/>
            </a:prstGeom>
            <a:noFill/>
          </p:spPr>
          <p:txBody>
            <a:bodyPr wrap="square" rtlCol="0">
              <a:spAutoFit/>
            </a:bodyPr>
            <a:lstStyle/>
            <a:p>
              <a:pPr algn="ctr"/>
              <a:r>
                <a:rPr lang="en-US" sz="1600" dirty="0" smtClean="0"/>
                <a:t>Single Data Format: all at once</a:t>
              </a:r>
              <a:endParaRPr lang="en-US" sz="1600" dirty="0"/>
            </a:p>
          </p:txBody>
        </p:sp>
        <p:pic>
          <p:nvPicPr>
            <p:cNvPr id="66" name="Picture 65"/>
            <p:cNvPicPr>
              <a:picLocks noChangeAspect="1" noChangeArrowheads="1"/>
            </p:cNvPicPr>
            <p:nvPr/>
          </p:nvPicPr>
          <p:blipFill>
            <a:blip r:embed="rId8" cstate="print">
              <a:extLst>
                <a:ext uri="{28A0092B-C50C-407E-A947-70E740481C1C}">
                  <a14:useLocalDpi xmlns:a14="http://schemas.microsoft.com/office/drawing/2010/main" xmlns="" val="0"/>
                </a:ext>
              </a:extLst>
            </a:blip>
            <a:srcRect t="17256" b="75383"/>
            <a:stretch>
              <a:fillRect/>
            </a:stretch>
          </p:blipFill>
          <p:spPr bwMode="auto">
            <a:xfrm>
              <a:off x="3733800" y="4724400"/>
              <a:ext cx="1405054" cy="119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7" name="Picture 66"/>
            <p:cNvPicPr>
              <a:picLocks noChangeAspect="1" noChangeArrowheads="1"/>
            </p:cNvPicPr>
            <p:nvPr/>
          </p:nvPicPr>
          <p:blipFill>
            <a:blip r:embed="rId9" cstate="print">
              <a:extLst>
                <a:ext uri="{28A0092B-C50C-407E-A947-70E740481C1C}">
                  <a14:useLocalDpi xmlns:a14="http://schemas.microsoft.com/office/drawing/2010/main" xmlns="" val="0"/>
                </a:ext>
              </a:extLst>
            </a:blip>
            <a:srcRect t="24522" b="38146"/>
            <a:stretch>
              <a:fillRect/>
            </a:stretch>
          </p:blipFill>
          <p:spPr bwMode="auto">
            <a:xfrm>
              <a:off x="3984702" y="4925122"/>
              <a:ext cx="1405054" cy="603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8" name="Picture 67"/>
            <p:cNvPicPr>
              <a:picLocks noChangeAspect="1" noChangeArrowheads="1"/>
            </p:cNvPicPr>
            <p:nvPr/>
          </p:nvPicPr>
          <p:blipFill>
            <a:blip r:embed="rId10" cstate="print">
              <a:extLst>
                <a:ext uri="{28A0092B-C50C-407E-A947-70E740481C1C}">
                  <a14:useLocalDpi xmlns:a14="http://schemas.microsoft.com/office/drawing/2010/main" xmlns="" val="0"/>
                </a:ext>
              </a:extLst>
            </a:blip>
            <a:srcRect t="73567"/>
            <a:stretch>
              <a:fillRect/>
            </a:stretch>
          </p:blipFill>
          <p:spPr bwMode="auto">
            <a:xfrm>
              <a:off x="4386146" y="5627649"/>
              <a:ext cx="1405054" cy="427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9" name="TextBox 68"/>
            <p:cNvSpPr txBox="1"/>
            <p:nvPr/>
          </p:nvSpPr>
          <p:spPr>
            <a:xfrm>
              <a:off x="2819400" y="4343400"/>
              <a:ext cx="3810000" cy="338554"/>
            </a:xfrm>
            <a:prstGeom prst="rect">
              <a:avLst/>
            </a:prstGeom>
            <a:noFill/>
          </p:spPr>
          <p:txBody>
            <a:bodyPr wrap="square" rtlCol="0">
              <a:spAutoFit/>
            </a:bodyPr>
            <a:lstStyle/>
            <a:p>
              <a:pPr algn="ctr"/>
              <a:r>
                <a:rPr lang="en-US" sz="1600" dirty="0" smtClean="0"/>
                <a:t>Single Data Format: as sequence</a:t>
              </a:r>
              <a:endParaRPr lang="en-US" sz="1600" dirty="0"/>
            </a:p>
          </p:txBody>
        </p:sp>
        <p:pic>
          <p:nvPicPr>
            <p:cNvPr id="71" name="Picture 70"/>
            <p:cNvPicPr>
              <a:picLocks noChangeAspect="1" noChangeArrowheads="1"/>
            </p:cNvPicPr>
            <p:nvPr/>
          </p:nvPicPr>
          <p:blipFill>
            <a:blip r:embed="rId10" cstate="print">
              <a:extLst>
                <a:ext uri="{28A0092B-C50C-407E-A947-70E740481C1C}">
                  <a14:useLocalDpi xmlns:a14="http://schemas.microsoft.com/office/drawing/2010/main" xmlns="" val="0"/>
                </a:ext>
              </a:extLst>
            </a:blip>
            <a:srcRect t="73567"/>
            <a:stretch>
              <a:fillRect/>
            </a:stretch>
          </p:blipFill>
          <p:spPr bwMode="auto">
            <a:xfrm>
              <a:off x="4538546" y="5780049"/>
              <a:ext cx="1405054" cy="427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2" name="Picture 71"/>
            <p:cNvPicPr>
              <a:picLocks noChangeAspect="1" noChangeArrowheads="1"/>
            </p:cNvPicPr>
            <p:nvPr/>
          </p:nvPicPr>
          <p:blipFill>
            <a:blip r:embed="rId10" cstate="print">
              <a:extLst>
                <a:ext uri="{28A0092B-C50C-407E-A947-70E740481C1C}">
                  <a14:useLocalDpi xmlns:a14="http://schemas.microsoft.com/office/drawing/2010/main" xmlns="" val="0"/>
                </a:ext>
              </a:extLst>
            </a:blip>
            <a:srcRect t="73567"/>
            <a:stretch>
              <a:fillRect/>
            </a:stretch>
          </p:blipFill>
          <p:spPr bwMode="auto">
            <a:xfrm>
              <a:off x="4690946" y="5932449"/>
              <a:ext cx="1405054" cy="427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3" name="Left Brace 72"/>
            <p:cNvSpPr/>
            <p:nvPr/>
          </p:nvSpPr>
          <p:spPr>
            <a:xfrm flipH="1">
              <a:off x="6324600" y="1752600"/>
              <a:ext cx="640080" cy="4038600"/>
            </a:xfrm>
            <a:prstGeom prst="leftBrac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Left Brace 73"/>
            <p:cNvSpPr/>
            <p:nvPr/>
          </p:nvSpPr>
          <p:spPr>
            <a:xfrm flipH="1">
              <a:off x="2362200" y="1752600"/>
              <a:ext cx="640080" cy="4038600"/>
            </a:xfrm>
            <a:prstGeom prst="leftBrac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TextBox 75"/>
            <p:cNvSpPr txBox="1"/>
            <p:nvPr/>
          </p:nvSpPr>
          <p:spPr>
            <a:xfrm>
              <a:off x="228600" y="1295400"/>
              <a:ext cx="2438400" cy="338554"/>
            </a:xfrm>
            <a:prstGeom prst="rect">
              <a:avLst/>
            </a:prstGeom>
            <a:noFill/>
          </p:spPr>
          <p:txBody>
            <a:bodyPr wrap="square" rtlCol="0">
              <a:spAutoFit/>
            </a:bodyPr>
            <a:lstStyle/>
            <a:p>
              <a:pPr algn="ctr"/>
              <a:r>
                <a:rPr lang="en-US" sz="1600" dirty="0" smtClean="0"/>
                <a:t>Sources of EUI</a:t>
              </a:r>
              <a:endParaRPr lang="en-US" sz="1600" dirty="0"/>
            </a:p>
          </p:txBody>
        </p:sp>
        <p:sp>
          <p:nvSpPr>
            <p:cNvPr id="79" name="TextBox 78"/>
            <p:cNvSpPr txBox="1"/>
            <p:nvPr/>
          </p:nvSpPr>
          <p:spPr>
            <a:xfrm>
              <a:off x="7086600" y="1295400"/>
              <a:ext cx="1752600" cy="338554"/>
            </a:xfrm>
            <a:prstGeom prst="rect">
              <a:avLst/>
            </a:prstGeom>
            <a:noFill/>
          </p:spPr>
          <p:txBody>
            <a:bodyPr wrap="square" rtlCol="0">
              <a:spAutoFit/>
            </a:bodyPr>
            <a:lstStyle/>
            <a:p>
              <a:pPr algn="ctr"/>
              <a:r>
                <a:rPr lang="en-US" sz="1600" dirty="0" smtClean="0"/>
                <a:t>Uses of EUI</a:t>
              </a:r>
              <a:endParaRPr lang="en-US" sz="1600" dirty="0"/>
            </a:p>
          </p:txBody>
        </p:sp>
        <p:sp>
          <p:nvSpPr>
            <p:cNvPr id="80" name="TextBox 79"/>
            <p:cNvSpPr txBox="1"/>
            <p:nvPr/>
          </p:nvSpPr>
          <p:spPr>
            <a:xfrm rot="16200000">
              <a:off x="696099" y="3527167"/>
              <a:ext cx="3549135" cy="369332"/>
            </a:xfrm>
            <a:prstGeom prst="rect">
              <a:avLst/>
            </a:prstGeom>
            <a:noFill/>
          </p:spPr>
          <p:txBody>
            <a:bodyPr wrap="square" rtlCol="0">
              <a:spAutoFit/>
            </a:bodyPr>
            <a:lstStyle/>
            <a:p>
              <a:pPr algn="ctr"/>
              <a:r>
                <a:rPr lang="en-US" dirty="0" smtClean="0"/>
                <a:t>Via: ESPI, </a:t>
              </a:r>
              <a:r>
                <a:rPr lang="en-US" dirty="0" smtClean="0"/>
                <a:t>HAN, </a:t>
              </a:r>
              <a:r>
                <a:rPr lang="en-US" dirty="0" smtClean="0"/>
                <a:t>Web Portal</a:t>
              </a:r>
              <a:endParaRPr lang="en-US" dirty="0"/>
            </a:p>
          </p:txBody>
        </p:sp>
        <p:sp>
          <p:nvSpPr>
            <p:cNvPr id="24" name="Rectangle 23"/>
            <p:cNvSpPr/>
            <p:nvPr/>
          </p:nvSpPr>
          <p:spPr>
            <a:xfrm>
              <a:off x="762000" y="1905000"/>
              <a:ext cx="1066800" cy="838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Power Utility</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attributes of file formats</a:t>
            </a:r>
            <a:endParaRPr lang="en-US" dirty="0"/>
          </a:p>
        </p:txBody>
      </p:sp>
      <p:sp>
        <p:nvSpPr>
          <p:cNvPr id="3" name="Content Placeholder 2"/>
          <p:cNvSpPr>
            <a:spLocks noGrp="1"/>
          </p:cNvSpPr>
          <p:nvPr>
            <p:ph sz="quarter" idx="13"/>
          </p:nvPr>
        </p:nvSpPr>
        <p:spPr>
          <a:xfrm>
            <a:off x="609600" y="2133600"/>
            <a:ext cx="3886200" cy="4419600"/>
          </a:xfrm>
        </p:spPr>
        <p:txBody>
          <a:bodyPr>
            <a:normAutofit fontScale="62500" lnSpcReduction="20000"/>
          </a:bodyPr>
          <a:lstStyle/>
          <a:p>
            <a:r>
              <a:rPr lang="en-US" dirty="0" smtClean="0"/>
              <a:t>Pros:</a:t>
            </a:r>
          </a:p>
          <a:p>
            <a:pPr lvl="1"/>
            <a:r>
              <a:rPr lang="en-US" dirty="0" smtClean="0"/>
              <a:t>Flexible hierarchical data structures</a:t>
            </a:r>
          </a:p>
          <a:p>
            <a:pPr lvl="1"/>
            <a:r>
              <a:rPr lang="en-US" dirty="0" smtClean="0"/>
              <a:t>Can contain style description for user friendly presentation when opened in web browser</a:t>
            </a:r>
          </a:p>
          <a:p>
            <a:pPr lvl="1"/>
            <a:r>
              <a:rPr lang="en-US" dirty="0" smtClean="0"/>
              <a:t>can be transformed into CSV</a:t>
            </a:r>
          </a:p>
          <a:p>
            <a:pPr lvl="1"/>
            <a:r>
              <a:rPr lang="en-US" dirty="0" smtClean="0"/>
              <a:t>suitable for communications and database technologies</a:t>
            </a:r>
          </a:p>
          <a:p>
            <a:pPr lvl="1"/>
            <a:r>
              <a:rPr lang="en-US" dirty="0" smtClean="0"/>
              <a:t>many other technologies built on XML: SOAP, atom etc, etc.</a:t>
            </a:r>
          </a:p>
          <a:p>
            <a:pPr lvl="1"/>
            <a:r>
              <a:rPr lang="en-US" dirty="0" smtClean="0"/>
              <a:t>can be viewed as “flat file” – it is text</a:t>
            </a:r>
          </a:p>
          <a:p>
            <a:pPr lvl="1"/>
            <a:r>
              <a:rPr lang="en-US" dirty="0" smtClean="0"/>
              <a:t>can be read by programs like excel</a:t>
            </a:r>
          </a:p>
          <a:p>
            <a:r>
              <a:rPr lang="en-US" dirty="0" smtClean="0"/>
              <a:t>Cons:</a:t>
            </a:r>
          </a:p>
          <a:p>
            <a:pPr lvl="1"/>
            <a:r>
              <a:rPr lang="en-US" dirty="0" smtClean="0"/>
              <a:t>Viewed in text editor is hard to read</a:t>
            </a:r>
          </a:p>
          <a:p>
            <a:pPr lvl="1"/>
            <a:r>
              <a:rPr lang="en-US" dirty="0" smtClean="0"/>
              <a:t>Hard to explain raw form</a:t>
            </a:r>
          </a:p>
          <a:p>
            <a:endParaRPr lang="en-US" dirty="0"/>
          </a:p>
        </p:txBody>
      </p:sp>
      <p:sp>
        <p:nvSpPr>
          <p:cNvPr id="4" name="Content Placeholder 3"/>
          <p:cNvSpPr>
            <a:spLocks noGrp="1"/>
          </p:cNvSpPr>
          <p:nvPr>
            <p:ph sz="quarter" idx="14"/>
          </p:nvPr>
        </p:nvSpPr>
        <p:spPr>
          <a:xfrm>
            <a:off x="4800600" y="2133600"/>
            <a:ext cx="3886200" cy="4419600"/>
          </a:xfrm>
          <a:solidFill>
            <a:schemeClr val="bg1"/>
          </a:solidFill>
        </p:spPr>
        <p:txBody>
          <a:bodyPr>
            <a:normAutofit fontScale="70000" lnSpcReduction="20000"/>
          </a:bodyPr>
          <a:lstStyle/>
          <a:p>
            <a:r>
              <a:rPr lang="en-US" dirty="0" smtClean="0"/>
              <a:t>Pros:</a:t>
            </a:r>
          </a:p>
          <a:p>
            <a:pPr lvl="1"/>
            <a:r>
              <a:rPr lang="en-US" dirty="0" smtClean="0"/>
              <a:t>Human readable</a:t>
            </a:r>
          </a:p>
          <a:p>
            <a:pPr lvl="1"/>
            <a:r>
              <a:rPr lang="en-US" dirty="0" smtClean="0"/>
              <a:t>“Easy” to open/view in Excel</a:t>
            </a:r>
          </a:p>
          <a:p>
            <a:pPr lvl="1"/>
            <a:r>
              <a:rPr lang="en-US" dirty="0" smtClean="0"/>
              <a:t>Can be imported into database</a:t>
            </a:r>
          </a:p>
          <a:p>
            <a:r>
              <a:rPr lang="en-US" dirty="0" smtClean="0"/>
              <a:t>Cons:</a:t>
            </a:r>
          </a:p>
          <a:p>
            <a:pPr lvl="1"/>
            <a:r>
              <a:rPr lang="en-US" dirty="0" smtClean="0"/>
              <a:t>Open in Excel requires the consumer to have Excel and be able to use it</a:t>
            </a:r>
          </a:p>
          <a:p>
            <a:pPr lvl="1"/>
            <a:r>
              <a:rPr lang="en-US" dirty="0" smtClean="0"/>
              <a:t>No internal  tools for HTML production or user formatting</a:t>
            </a:r>
          </a:p>
          <a:p>
            <a:pPr lvl="1"/>
            <a:r>
              <a:rPr lang="en-US" dirty="0" smtClean="0"/>
              <a:t>No hierarchical data structuring</a:t>
            </a:r>
          </a:p>
          <a:p>
            <a:pPr lvl="1"/>
            <a:r>
              <a:rPr lang="en-US" dirty="0" smtClean="0"/>
              <a:t>No other technologies based on CSV</a:t>
            </a:r>
          </a:p>
          <a:p>
            <a:pPr lvl="1"/>
            <a:r>
              <a:rPr lang="en-US" dirty="0" smtClean="0"/>
              <a:t>Can’t easily modify to add inserted new fields with backwards compatibility</a:t>
            </a:r>
          </a:p>
          <a:p>
            <a:endParaRPr lang="en-US" dirty="0"/>
          </a:p>
        </p:txBody>
      </p:sp>
      <p:sp>
        <p:nvSpPr>
          <p:cNvPr id="5" name="Text Placeholder 4"/>
          <p:cNvSpPr>
            <a:spLocks noGrp="1"/>
          </p:cNvSpPr>
          <p:nvPr>
            <p:ph type="body" sz="quarter" idx="18"/>
          </p:nvPr>
        </p:nvSpPr>
        <p:spPr/>
        <p:txBody>
          <a:bodyPr/>
          <a:lstStyle/>
          <a:p>
            <a:r>
              <a:rPr lang="en-US" dirty="0" smtClean="0"/>
              <a:t>XML</a:t>
            </a:r>
            <a:endParaRPr lang="en-US" dirty="0"/>
          </a:p>
        </p:txBody>
      </p:sp>
      <p:sp>
        <p:nvSpPr>
          <p:cNvPr id="6" name="Text Placeholder 5"/>
          <p:cNvSpPr>
            <a:spLocks noGrp="1"/>
          </p:cNvSpPr>
          <p:nvPr>
            <p:ph type="body" sz="quarter" idx="19"/>
          </p:nvPr>
        </p:nvSpPr>
        <p:spPr/>
        <p:txBody>
          <a:bodyPr/>
          <a:lstStyle/>
          <a:p>
            <a:r>
              <a:rPr lang="en-US" dirty="0" smtClean="0"/>
              <a:t>CSV</a:t>
            </a:r>
            <a:endParaRPr lang="en-US" dirty="0"/>
          </a:p>
        </p:txBody>
      </p:sp>
      <p:sp>
        <p:nvSpPr>
          <p:cNvPr id="7" name="Slide Number Placeholder 6"/>
          <p:cNvSpPr>
            <a:spLocks noGrp="1"/>
          </p:cNvSpPr>
          <p:nvPr>
            <p:ph type="sldNum" sz="quarter" idx="21"/>
          </p:nvPr>
        </p:nvSpPr>
        <p:spPr/>
        <p:txBody>
          <a:bodyPr>
            <a:normAutofit fontScale="85000" lnSpcReduction="20000"/>
          </a:bodyPr>
          <a:lstStyle/>
          <a:p>
            <a:fld id="{B79FA122-3E11-4BD6-9361-73899A54B395}"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GIP Standard">
  <a:themeElements>
    <a:clrScheme name="SGIP New">
      <a:dk1>
        <a:sysClr val="windowText" lastClr="000000"/>
      </a:dk1>
      <a:lt1>
        <a:sysClr val="window" lastClr="FFFFFF"/>
      </a:lt1>
      <a:dk2>
        <a:srgbClr val="404040"/>
      </a:dk2>
      <a:lt2>
        <a:srgbClr val="B0D9E6"/>
      </a:lt2>
      <a:accent1>
        <a:srgbClr val="0DB02B"/>
      </a:accent1>
      <a:accent2>
        <a:srgbClr val="A3D963"/>
      </a:accent2>
      <a:accent3>
        <a:srgbClr val="50918C"/>
      </a:accent3>
      <a:accent4>
        <a:srgbClr val="776A5B"/>
      </a:accent4>
      <a:accent5>
        <a:srgbClr val="8BE0F4"/>
      </a:accent5>
      <a:accent6>
        <a:srgbClr val="95AEB1"/>
      </a:accent6>
      <a:hlink>
        <a:srgbClr val="0DB02B"/>
      </a:hlink>
      <a:folHlink>
        <a:srgbClr val="455B5D"/>
      </a:folHlink>
    </a:clrScheme>
    <a:fontScheme name="Median">
      <a:majorFont>
        <a:latin typeface="Tw Cen MT"/>
        <a:ea typeface=""/>
        <a:cs typeface=""/>
        <a:font script="Grek" typeface="Arial"/>
        <a:font script="Cyrl" typeface="Arial"/>
        <a:font script="Jpan" typeface="HGPｺﾞｼｯｸE"/>
        <a:font script="Hang" typeface="HY얕은샘물m"/>
        <a:font script="Hans" typeface="仿宋_GB2312"/>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Arial"/>
        <a:font script="Cyrl" typeface="Arial"/>
        <a:font script="Jpan" typeface="HGPｺﾞｼｯｸE"/>
        <a:font script="Hang" typeface="HY얕은샘물m"/>
        <a:font script="Hans" typeface="仿宋_GB2312"/>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lnDef>
      <a:spPr>
        <a:ln w="38100">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Bureau ">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B02A10CB70A4E8BEC76D5A5D3727C" ma:contentTypeVersion="0" ma:contentTypeDescription="Create a new document." ma:contentTypeScope="" ma:versionID="ec5a053751b990343e7d889a110530e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5883352-5558-4C64-A6CE-A89F2EE8A9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2D424EB-3D83-4050-B70A-4FA91B44EC3E}">
  <ds:schemaRefs>
    <ds:schemaRef ds:uri="http://schemas.microsoft.com/sharepoint/v3/contenttype/forms"/>
  </ds:schemaRefs>
</ds:datastoreItem>
</file>

<file path=customXml/itemProps3.xml><?xml version="1.0" encoding="utf-8"?>
<ds:datastoreItem xmlns:ds="http://schemas.openxmlformats.org/officeDocument/2006/customXml" ds:itemID="{D37FE4B4-4DC0-49E8-948B-8D52C73C9A54}">
  <ds:schemaRefs>
    <ds:schemaRef ds:uri="http://www.w3.org/XML/1998/namespace"/>
    <ds:schemaRef ds:uri="http://schemas.microsoft.com/office/2006/metadata/properties"/>
    <ds:schemaRef ds:uri="http://purl.org/dc/terms/"/>
    <ds:schemaRef ds:uri="http://schemas.openxmlformats.org/package/2006/metadata/core-properties"/>
    <ds:schemaRef ds:uri="http://purl.org/dc/elements/1.1/"/>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
  <TotalTime>0</TotalTime>
  <Words>832</Words>
  <Application>Microsoft Office PowerPoint</Application>
  <PresentationFormat>On-screen Show (4:3)</PresentationFormat>
  <Paragraphs>155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SGIP Standard</vt:lpstr>
      <vt:lpstr>The Energy Services Provider Interface (ESPI) for Green Button: The nature and format of standardized Energy Usage Information (EUI)</vt:lpstr>
      <vt:lpstr>Agenda</vt:lpstr>
      <vt:lpstr>PAP 10 Charter Abstract</vt:lpstr>
      <vt:lpstr>Slide 4</vt:lpstr>
      <vt:lpstr>Evolution of Interoperability Through SGIP</vt:lpstr>
      <vt:lpstr>Diversity of information in EUI</vt:lpstr>
      <vt:lpstr>Composition of Energy Usage Information</vt:lpstr>
      <vt:lpstr>Alternate paths to EUI – single format</vt:lpstr>
      <vt:lpstr>Key attributes of file formats</vt:lpstr>
      <vt:lpstr>EUI XML vs. CSV</vt:lpstr>
      <vt:lpstr>EUI XML vs. CSV</vt:lpstr>
      <vt:lpstr>Web Technologies for definition and presentation of EUI file format</vt:lpstr>
      <vt:lpstr>From XML to HTML via XSLT Transform</vt:lpstr>
      <vt:lpstr>Demonstration</vt:lpstr>
      <vt:lpstr>Ingredients for Successful Industry Level Interoperable and Managed Systems Development</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2011-07-08T15:15:00Z</dcterms:created>
  <dcterms:modified xsi:type="dcterms:W3CDTF">2011-11-17T21:44:17Z</dcterms:modified>
  <cp:version/>
</cp:coreProperties>
</file>