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58" r:id="rId4"/>
    <p:sldId id="263" r:id="rId5"/>
    <p:sldId id="279" r:id="rId6"/>
    <p:sldId id="262" r:id="rId7"/>
    <p:sldId id="264" r:id="rId8"/>
    <p:sldId id="278" r:id="rId9"/>
  </p:sldIdLst>
  <p:sldSz cx="9144000" cy="5143500" type="screen16x9"/>
  <p:notesSz cx="6858000" cy="9144000"/>
  <p:embeddedFontLst>
    <p:embeddedFont>
      <p:font typeface="Oswald" pitchFamily="2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 showGuides="1">
      <p:cViewPr varScale="1">
        <p:scale>
          <a:sx n="156" d="100"/>
          <a:sy n="156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CardToDo</a:t>
            </a:r>
            <a:br>
              <a:rPr lang="en-US" dirty="0"/>
            </a:br>
            <a:r>
              <a:rPr lang="ru-RU" dirty="0"/>
              <a:t>Стоящая мотивация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ЧЁМ ПРЕЗЕНТАЦИЯ?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 err="1"/>
              <a:t>Нем</a:t>
            </a:r>
            <a:r>
              <a:rPr lang="ru-RU" dirty="0" err="1"/>
              <a:t>ного</a:t>
            </a:r>
            <a:r>
              <a:rPr lang="ru-RU" dirty="0"/>
              <a:t> об авторе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ru-RU" dirty="0"/>
              <a:t>Суть и основные идеи </a:t>
            </a:r>
            <a:r>
              <a:rPr lang="ru-RU" dirty="0" err="1"/>
              <a:t>Car</a:t>
            </a:r>
            <a:r>
              <a:rPr lang="en-US" dirty="0" err="1"/>
              <a:t>dToDo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ru-RU" dirty="0"/>
              <a:t>Реализация и перспективы проекта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В конце можно будет задать интересующие вопросы.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dirty="0"/>
              <a:t>ПРИВЕТ</a:t>
            </a:r>
            <a:r>
              <a:rPr lang="en" sz="10000" dirty="0"/>
              <a:t>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/>
              <a:t>Меня зовут Алексей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 я плохо срабатываюсь с обычными органайзерами</a:t>
            </a:r>
            <a:r>
              <a:rPr lang="en" dirty="0"/>
              <a:t>.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Пришлось придумывать свой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759242" y="1552950"/>
            <a:ext cx="3712158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b="1" dirty="0"/>
              <a:t>Недостаток мотивации</a:t>
            </a:r>
          </a:p>
          <a:p>
            <a:pPr marL="0" lvl="0" indent="0">
              <a:buNone/>
            </a:pPr>
            <a:r>
              <a:rPr lang="ru-RU" sz="1600" dirty="0"/>
              <a:t>Для погружения в работу с планировщиками задач на начальных этапах необходим сильный самоконтроль, чтобы не забросить.</a:t>
            </a: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ЧТО ПОРОДИЛО ЗАДУМКУ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CARDTODO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712158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/>
              <a:t>Желание лучшего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/>
              <a:t>Сейчас в магазинах приложений очень много органайзеров. У каждого свои плюсы, но также и минусы. </a:t>
            </a:r>
            <a:r>
              <a:rPr lang="en-US" sz="1600" dirty="0" err="1"/>
              <a:t>CardToDo</a:t>
            </a:r>
            <a:r>
              <a:rPr lang="en-US" sz="1600" dirty="0"/>
              <a:t> </a:t>
            </a:r>
            <a:r>
              <a:rPr lang="ru-RU" sz="1600" dirty="0"/>
              <a:t>вобрало в себя лучшее от всех.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</a:rPr>
              <a:t>ОТЛИЧИТЕЛЬНАЯ ЧЕРТА </a:t>
            </a:r>
            <a:r>
              <a:rPr lang="ru-RU" dirty="0"/>
              <a:t>И РАСШИРЕНИЕ ВОЗМОЖНОСТЕЙ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8324A"/>
                </a:solidFill>
              </a:rPr>
              <a:t>Основное нововведение </a:t>
            </a:r>
            <a:r>
              <a:rPr lang="en-US" sz="1800" dirty="0" err="1">
                <a:solidFill>
                  <a:srgbClr val="28324A"/>
                </a:solidFill>
              </a:rPr>
              <a:t>CardToDo</a:t>
            </a:r>
            <a:r>
              <a:rPr lang="en-US" sz="1800" dirty="0">
                <a:solidFill>
                  <a:srgbClr val="28324A"/>
                </a:solidFill>
              </a:rPr>
              <a:t> – </a:t>
            </a:r>
            <a:r>
              <a:rPr lang="en-US" sz="1800" dirty="0" err="1">
                <a:solidFill>
                  <a:srgbClr val="28324A"/>
                </a:solidFill>
              </a:rPr>
              <a:t>воз</a:t>
            </a:r>
            <a:r>
              <a:rPr lang="ru-RU" sz="1800" dirty="0" err="1">
                <a:solidFill>
                  <a:srgbClr val="28324A"/>
                </a:solidFill>
              </a:rPr>
              <a:t>можность</a:t>
            </a:r>
            <a:r>
              <a:rPr lang="ru-RU" sz="1800" dirty="0">
                <a:solidFill>
                  <a:srgbClr val="28324A"/>
                </a:solidFill>
              </a:rPr>
              <a:t> привязать банковский счет.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8324A"/>
                </a:solidFill>
              </a:rPr>
              <a:t>Это открывает для пользователя функции, отличающие </a:t>
            </a:r>
            <a:r>
              <a:rPr lang="en-US" sz="1800" dirty="0" err="1">
                <a:solidFill>
                  <a:srgbClr val="28324A"/>
                </a:solidFill>
              </a:rPr>
              <a:t>CardToDo</a:t>
            </a:r>
            <a:r>
              <a:rPr lang="en-US" sz="1800" dirty="0">
                <a:solidFill>
                  <a:srgbClr val="28324A"/>
                </a:solidFill>
              </a:rPr>
              <a:t> </a:t>
            </a:r>
            <a:r>
              <a:rPr lang="ru-RU" sz="1800" dirty="0">
                <a:solidFill>
                  <a:srgbClr val="28324A"/>
                </a:solidFill>
              </a:rPr>
              <a:t>от других:</a:t>
            </a:r>
            <a:endParaRPr sz="18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ru-RU" sz="1800" dirty="0">
                <a:solidFill>
                  <a:srgbClr val="28324A"/>
                </a:solidFill>
              </a:rPr>
              <a:t>Блокировка денег на счете, пока не будут выполнены задачи</a:t>
            </a:r>
            <a:endParaRPr sz="18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ru-RU" sz="1800" dirty="0">
                <a:solidFill>
                  <a:srgbClr val="28324A"/>
                </a:solidFill>
              </a:rPr>
              <a:t>Возможность контроля финансов и ручного ограничения</a:t>
            </a:r>
            <a:endParaRPr sz="18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Я СВОЙ СОБСТВЕННЫЙ РАБОТОДАТЕЛЬ</a:t>
            </a:r>
            <a:endParaRPr sz="44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00" y="3376097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/>
              <a:t>И планы выполняются за день…</a:t>
            </a:r>
            <a:br>
              <a:rPr lang="ru-RU" sz="1800" dirty="0"/>
            </a:br>
            <a:endParaRPr sz="1800"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1157;p48">
            <a:extLst>
              <a:ext uri="{FF2B5EF4-FFF2-40B4-BE49-F238E27FC236}">
                <a16:creationId xmlns:a16="http://schemas.microsoft.com/office/drawing/2014/main" id="{52346BE6-476B-744D-BB22-A2C9C17AFF23}"/>
              </a:ext>
            </a:extLst>
          </p:cNvPr>
          <p:cNvSpPr/>
          <p:nvPr/>
        </p:nvSpPr>
        <p:spPr>
          <a:xfrm>
            <a:off x="3915651" y="593308"/>
            <a:ext cx="1100426" cy="109627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6" name="Google Shape;1179;p48">
            <a:extLst>
              <a:ext uri="{FF2B5EF4-FFF2-40B4-BE49-F238E27FC236}">
                <a16:creationId xmlns:a16="http://schemas.microsoft.com/office/drawing/2014/main" id="{35AC3E1F-49B1-4648-B95E-70B1E03CB65B}"/>
              </a:ext>
            </a:extLst>
          </p:cNvPr>
          <p:cNvGrpSpPr/>
          <p:nvPr/>
        </p:nvGrpSpPr>
        <p:grpSpPr>
          <a:xfrm>
            <a:off x="4038639" y="1469362"/>
            <a:ext cx="427781" cy="316489"/>
            <a:chOff x="5255200" y="3006475"/>
            <a:chExt cx="511700" cy="378575"/>
          </a:xfrm>
          <a:solidFill>
            <a:schemeClr val="accent2"/>
          </a:solidFill>
        </p:grpSpPr>
        <p:sp>
          <p:nvSpPr>
            <p:cNvPr id="17" name="Google Shape;1180;p48">
              <a:extLst>
                <a:ext uri="{FF2B5EF4-FFF2-40B4-BE49-F238E27FC236}">
                  <a16:creationId xmlns:a16="http://schemas.microsoft.com/office/drawing/2014/main" id="{4F71E835-95D2-9143-8D00-FAE40F4F9725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1;p48">
              <a:extLst>
                <a:ext uri="{FF2B5EF4-FFF2-40B4-BE49-F238E27FC236}">
                  <a16:creationId xmlns:a16="http://schemas.microsoft.com/office/drawing/2014/main" id="{9A22705A-8256-494A-9E7F-ACD98F1E4AC6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158;p48">
            <a:extLst>
              <a:ext uri="{FF2B5EF4-FFF2-40B4-BE49-F238E27FC236}">
                <a16:creationId xmlns:a16="http://schemas.microsoft.com/office/drawing/2014/main" id="{DBE767C6-4BA2-F748-BCF1-2804916CCD9B}"/>
              </a:ext>
            </a:extLst>
          </p:cNvPr>
          <p:cNvGrpSpPr/>
          <p:nvPr/>
        </p:nvGrpSpPr>
        <p:grpSpPr>
          <a:xfrm>
            <a:off x="4747213" y="1281003"/>
            <a:ext cx="498206" cy="497107"/>
            <a:chOff x="5975075" y="2327500"/>
            <a:chExt cx="420100" cy="388350"/>
          </a:xfrm>
          <a:solidFill>
            <a:schemeClr val="accent5"/>
          </a:solidFill>
        </p:grpSpPr>
        <p:sp>
          <p:nvSpPr>
            <p:cNvPr id="20" name="Google Shape;1159;p48">
              <a:extLst>
                <a:ext uri="{FF2B5EF4-FFF2-40B4-BE49-F238E27FC236}">
                  <a16:creationId xmlns:a16="http://schemas.microsoft.com/office/drawing/2014/main" id="{DED2E574-023C-B446-98BD-0229BB9A8858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0;p48">
              <a:extLst>
                <a:ext uri="{FF2B5EF4-FFF2-40B4-BE49-F238E27FC236}">
                  <a16:creationId xmlns:a16="http://schemas.microsoft.com/office/drawing/2014/main" id="{2C2F4339-6362-7B48-8178-56461B971C26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РЕАЛИЗАЦИЯ И ПЕРСПЕКТИВЫ </a:t>
            </a:r>
            <a:r>
              <a:rPr lang="ru-RU" dirty="0">
                <a:solidFill>
                  <a:schemeClr val="accent2"/>
                </a:solidFill>
              </a:rPr>
              <a:t>ПРОЕКТА</a:t>
            </a: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471478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/>
              <a:t>Целевая аудитория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Особенности </a:t>
            </a:r>
            <a:r>
              <a:rPr lang="en-US" dirty="0" err="1"/>
              <a:t>CardToDo</a:t>
            </a:r>
            <a:r>
              <a:rPr lang="en-US" dirty="0"/>
              <a:t> </a:t>
            </a:r>
            <a:r>
              <a:rPr lang="en-US" dirty="0" err="1"/>
              <a:t>под</a:t>
            </a:r>
            <a:r>
              <a:rPr lang="ru-RU" dirty="0" err="1"/>
              <a:t>ойдут</a:t>
            </a:r>
            <a:r>
              <a:rPr lang="ru-RU" dirty="0"/>
              <a:t> тем, кто готов мотивировать себя своими деньгами.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Также всегда можно использовать приложение как просто удобный органайзер.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471478"/>
            <a:ext cx="2535752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/>
              <a:t>Связь с банками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/>
              <a:t>Конечно, ничего бы не получилось без сотрудничества с банками. Именно благодаря ним становится возможна связь между Вашим счетом и </a:t>
            </a:r>
            <a:r>
              <a:rPr lang="en-US" dirty="0" err="1"/>
              <a:t>CardToDo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838298" y="1471478"/>
            <a:ext cx="2535752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/>
              <a:t>Дальнейшее развитие</a:t>
            </a:r>
            <a:endParaRPr b="1" dirty="0"/>
          </a:p>
          <a:p>
            <a:pPr marL="0" lvl="0" indent="0">
              <a:buNone/>
            </a:pPr>
            <a:r>
              <a:rPr lang="ru-RU" dirty="0"/>
              <a:t>Пока что «банковских» функций не так много, но привязка банковского счета к органайзеру открывает очень много возможностей, которые будут появляться с обновлениями.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СПАСИБО ЗА ВНИМАНИЕ</a:t>
            </a:r>
            <a:endParaRPr sz="54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/>
              <a:t>Ваши вопросы!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Telegram: @</a:t>
            </a:r>
            <a:r>
              <a:rPr lang="en-US" dirty="0" err="1"/>
              <a:t>timeyann</a:t>
            </a:r>
            <a:endParaRPr lang="en-US"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trike="sngStrike" dirty="0"/>
              <a:t>Instagram: @</a:t>
            </a:r>
            <a:r>
              <a:rPr lang="en-US" strike="sngStrike" dirty="0" err="1"/>
              <a:t>kopatsuarekusei</a:t>
            </a:r>
            <a:endParaRPr strike="sngStrike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Экран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Source Sans Pro</vt:lpstr>
      <vt:lpstr>Oswald</vt:lpstr>
      <vt:lpstr>Quince template</vt:lpstr>
      <vt:lpstr>CardToDo Стоящая мотивация</vt:lpstr>
      <vt:lpstr>О ЧЁМ ПРЕЗЕНТАЦИЯ?</vt:lpstr>
      <vt:lpstr>ПРИВЕТ!</vt:lpstr>
      <vt:lpstr>ЧТО ПОРОДИЛО ЗАДУМКУ CARDTODO</vt:lpstr>
      <vt:lpstr>ОТЛИЧИТЕЛЬНАЯ ЧЕРТА И РАСШИРЕНИЕ ВОЗМОЖНОСТЕЙ</vt:lpstr>
      <vt:lpstr>Я СВОЙ СОБСТВЕННЫЙ РАБОТОДАТЕЛЬ</vt:lpstr>
      <vt:lpstr>РЕАЛИЗАЦИЯ И ПЕРСПЕКТИВЫ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CardToDo Стоящая мотивация</dc:title>
  <cp:lastModifiedBy>Microsoft Office User</cp:lastModifiedBy>
  <cp:revision>1</cp:revision>
  <dcterms:modified xsi:type="dcterms:W3CDTF">2022-03-14T08:31:12Z</dcterms:modified>
</cp:coreProperties>
</file>