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F1647-BBC3-4AEF-9C7D-412CF18A5835}" v="34" dt="2025-01-06T22:55:46"/>
    <p1510:client id="{A002F4BD-D3D3-4F13-BE08-20F531B01313}" v="487" dt="2025-01-07T23:16:33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MLB Analysis Data Project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Tim Hanlon</a:t>
            </a:r>
          </a:p>
          <a:p>
            <a:r>
              <a:rPr lang="en-US" sz="2000">
                <a:solidFill>
                  <a:schemeClr val="bg1"/>
                </a:solidFill>
              </a:rPr>
              <a:t>AI Bootcamp</a:t>
            </a: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5886-6CA1-467A-C379-CED907B0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A724-A1C2-8CD2-75BE-E829E81E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/>
                <a:ea typeface="Calibri"/>
                <a:cs typeface="Calibri"/>
              </a:rPr>
              <a:t>This project analyzes MLB data using Python, combining hitter statistics and MLB ELO ratings. It calculates OPS, compares OPS between NL and AL, and the relationship between OPS and Runs. </a:t>
            </a: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Question: How much does OPS affect Runs?</a:t>
            </a:r>
          </a:p>
          <a:p>
            <a:pPr marL="0" indent="0">
              <a:buNone/>
            </a:pPr>
            <a:r>
              <a:rPr lang="en-US" sz="2000" dirty="0">
                <a:latin typeface="Aptos"/>
                <a:ea typeface="Calibri"/>
                <a:cs typeface="Calibri"/>
              </a:rPr>
              <a:t>Dependencies:</a:t>
            </a: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Python </a:t>
            </a:r>
            <a:endParaRPr lang="en-US" sz="2000" dirty="0">
              <a:latin typeface="Aptos"/>
            </a:endParaRP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Pandas</a:t>
            </a:r>
            <a:endParaRPr lang="en-US" sz="2000" dirty="0">
              <a:latin typeface="Aptos"/>
            </a:endParaRP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Matplotlib</a:t>
            </a:r>
            <a:endParaRPr lang="en-US" sz="2000" dirty="0">
              <a:latin typeface="Aptos"/>
            </a:endParaRPr>
          </a:p>
          <a:p>
            <a:pPr marL="0" indent="0">
              <a:buNone/>
            </a:pPr>
            <a:r>
              <a:rPr lang="en-US" sz="2000" dirty="0">
                <a:latin typeface="Aptos"/>
                <a:ea typeface="Calibri"/>
                <a:cs typeface="Calibri"/>
              </a:rPr>
              <a:t>Data Sources:</a:t>
            </a: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`Hitters.csv`: MLB hitter statistics (Kaggle)</a:t>
            </a:r>
            <a:endParaRPr lang="en-US" sz="2000" dirty="0">
              <a:latin typeface="Aptos"/>
            </a:endParaRP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`mlb_elo_latest.csv`: MLB ELO ratings (Kaggle)</a:t>
            </a:r>
            <a:endParaRPr lang="en-US" sz="2000" dirty="0">
              <a:latin typeface="Aptos"/>
            </a:endParaRPr>
          </a:p>
          <a:p>
            <a:endParaRPr lang="en-US" sz="2000" dirty="0">
              <a:latin typeface="Aptos"/>
              <a:ea typeface="Calibri"/>
              <a:cs typeface="Calibri"/>
            </a:endParaRPr>
          </a:p>
          <a:p>
            <a:endParaRPr lang="en-US" sz="2000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32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E71A-0674-C688-8C24-B1C591B2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1394-8E58-D011-5B8E-7A9E05D6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/>
              </a:rPr>
              <a:t>Data loading (csv files) and combining the data (</a:t>
            </a:r>
            <a:r>
              <a:rPr lang="en-US" sz="2000" dirty="0" err="1">
                <a:latin typeface="Aptos"/>
              </a:rPr>
              <a:t>concat</a:t>
            </a:r>
            <a:r>
              <a:rPr lang="en-US" sz="2000" dirty="0">
                <a:latin typeface="Aptos"/>
              </a:rPr>
              <a:t>)</a:t>
            </a:r>
          </a:p>
          <a:p>
            <a:r>
              <a:rPr lang="en-US" sz="2000" dirty="0">
                <a:latin typeface="Aptos"/>
              </a:rPr>
              <a:t>OPS calculation (OBP, SLG, and OPS)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dirty="0">
                <a:latin typeface="Aptos"/>
              </a:rPr>
              <a:t>OBP: walks + hits / at-bats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dirty="0">
                <a:latin typeface="Aptos"/>
              </a:rPr>
              <a:t>SLG: hits + 4 * homerun / at-bats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dirty="0">
                <a:latin typeface="Aptos"/>
              </a:rPr>
              <a:t>OPS: OBP + SLG / at-bats</a:t>
            </a:r>
          </a:p>
          <a:p>
            <a:r>
              <a:rPr lang="en-US" sz="2000" dirty="0">
                <a:latin typeface="Aptos"/>
              </a:rPr>
              <a:t>Statistical analysis (average OPS by league, correlation between OPS and Runs)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dirty="0">
                <a:latin typeface="Aptos"/>
              </a:rPr>
              <a:t>Average OPS: NL 0.719, AL 0.740 (</a:t>
            </a:r>
            <a:r>
              <a:rPr lang="en-US" sz="1600" dirty="0" err="1">
                <a:latin typeface="Aptos"/>
              </a:rPr>
              <a:t>groupby</a:t>
            </a:r>
            <a:r>
              <a:rPr lang="en-US" sz="1600" dirty="0">
                <a:latin typeface="Aptos"/>
              </a:rPr>
              <a:t> and mean)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dirty="0">
                <a:latin typeface="Aptos"/>
              </a:rPr>
              <a:t>Correlation between OPS and Runs: 0.46 (</a:t>
            </a:r>
            <a:r>
              <a:rPr lang="en-US" sz="1600" dirty="0" err="1">
                <a:latin typeface="Aptos"/>
              </a:rPr>
              <a:t>corr</a:t>
            </a:r>
            <a:r>
              <a:rPr lang="en-US" sz="1600" dirty="0">
                <a:latin typeface="Aptos"/>
              </a:rPr>
              <a:t>)</a:t>
            </a:r>
            <a:endParaRPr lang="en-US" dirty="0"/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600" dirty="0">
                <a:latin typeface="Aptos"/>
              </a:rPr>
              <a:t>This indicates that as OPS increases, then so do Runs</a:t>
            </a:r>
          </a:p>
          <a:p>
            <a:r>
              <a:rPr lang="en-US" sz="2000" dirty="0">
                <a:latin typeface="Aptos"/>
              </a:rPr>
              <a:t>Data visualization (bar chart and scatter plot)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5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53A1-8D45-70E4-952E-F59CAF9D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Graph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D39A4-F575-D152-66F9-02C32A7EF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50838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A71-550B-23D2-9728-3846B117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 Plot</a:t>
            </a:r>
            <a:endParaRPr lang="en-US"/>
          </a:p>
        </p:txBody>
      </p:sp>
      <p:pic>
        <p:nvPicPr>
          <p:cNvPr id="4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066F71D6-8D37-4827-4978-B38533CE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36856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F3FF-A778-6349-4B17-50CD1131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C254-C696-6D6D-B095-4E87159C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dirty="0"/>
              <a:t>What I learned from this project is how to use Kaggle, adding CSV files, combining datasets using Pandas, calculating data and  using matplotlib to create a bar graph and a scatter plot</a:t>
            </a:r>
          </a:p>
          <a:p>
            <a:r>
              <a:rPr lang="en-US" dirty="0"/>
              <a:t>The answer to my question, does OPS influence Runs? Yes, if you have a higher OPS you tend to have more runs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MLB Analysis Data Project  </vt:lpstr>
      <vt:lpstr>Overview</vt:lpstr>
      <vt:lpstr>Overview Pt. 2</vt:lpstr>
      <vt:lpstr>Bar Graph </vt:lpstr>
      <vt:lpstr>Scatter Plot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172</cp:revision>
  <dcterms:created xsi:type="dcterms:W3CDTF">2025-01-06T22:50:42Z</dcterms:created>
  <dcterms:modified xsi:type="dcterms:W3CDTF">2025-01-08T00:11:35Z</dcterms:modified>
</cp:coreProperties>
</file>