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539" r:id="rId3"/>
    <p:sldId id="266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540" r:id="rId12"/>
    <p:sldId id="276" r:id="rId13"/>
    <p:sldId id="277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/JoKy+sbnjb2bmtKxWbE4fRM4r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dhand@student.ubc.ca" initials="k" lastIdx="1" clrIdx="0">
    <p:extLst>
      <p:ext uri="{19B8F6BF-5375-455C-9EA6-DF929625EA0E}">
        <p15:presenceInfo xmlns:p15="http://schemas.microsoft.com/office/powerpoint/2012/main" userId="kdhand@student.ubc.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12:31:43.663" idx="1">
    <p:pos x="7359" y="256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3AC82-2010-4C4C-A1F4-3246BBA4D16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AF5DE8-D2E1-42E3-BCFF-2D21475FF813}">
      <dgm:prSet phldrT="[Text]" phldr="0" custT="1"/>
      <dgm:spPr/>
      <dgm:t>
        <a:bodyPr/>
        <a:lstStyle/>
        <a:p>
          <a:r>
            <a:rPr lang="en-US" sz="2000" dirty="0">
              <a:solidFill>
                <a:schemeClr val="accent5">
                  <a:lumMod val="60000"/>
                  <a:lumOff val="40000"/>
                </a:schemeClr>
              </a:solidFill>
            </a:rPr>
            <a:t>Commit 1</a:t>
          </a:r>
        </a:p>
      </dgm:t>
    </dgm:pt>
    <dgm:pt modelId="{A683D0AB-2A45-4827-A7CD-2076FA8F3F18}" type="parTrans" cxnId="{F7CA7DB3-7D37-41C0-85A4-7DB2FD79C55A}">
      <dgm:prSet/>
      <dgm:spPr/>
      <dgm:t>
        <a:bodyPr/>
        <a:lstStyle/>
        <a:p>
          <a:endParaRPr lang="en-US"/>
        </a:p>
      </dgm:t>
    </dgm:pt>
    <dgm:pt modelId="{118D30ED-E81A-48F5-BD4D-3FE14A26B040}" type="sibTrans" cxnId="{F7CA7DB3-7D37-41C0-85A4-7DB2FD79C55A}">
      <dgm:prSet/>
      <dgm:spPr/>
      <dgm:t>
        <a:bodyPr/>
        <a:lstStyle/>
        <a:p>
          <a:endParaRPr lang="en-US"/>
        </a:p>
      </dgm:t>
    </dgm:pt>
    <dgm:pt modelId="{A1EC2A76-ED86-4264-B538-A9A41E13F3EF}">
      <dgm:prSet phldrT="[Text]" phldr="0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Added the code for reading from API</a:t>
          </a:r>
        </a:p>
      </dgm:t>
    </dgm:pt>
    <dgm:pt modelId="{B4786408-24C7-4A10-85E4-0F5B22D4884D}" type="parTrans" cxnId="{772B0D38-7308-4B74-B2D1-58F10B9785DB}">
      <dgm:prSet/>
      <dgm:spPr/>
      <dgm:t>
        <a:bodyPr/>
        <a:lstStyle/>
        <a:p>
          <a:endParaRPr lang="en-US"/>
        </a:p>
      </dgm:t>
    </dgm:pt>
    <dgm:pt modelId="{884CE6A4-19CD-442B-A34F-BDFF878D950D}" type="sibTrans" cxnId="{772B0D38-7308-4B74-B2D1-58F10B9785DB}">
      <dgm:prSet/>
      <dgm:spPr/>
      <dgm:t>
        <a:bodyPr/>
        <a:lstStyle/>
        <a:p>
          <a:endParaRPr lang="en-US"/>
        </a:p>
      </dgm:t>
    </dgm:pt>
    <dgm:pt modelId="{6957ED53-07BA-4C38-8ACA-8164848314A0}">
      <dgm:prSet phldrT="[Text]" phldr="0" custT="1"/>
      <dgm:spPr/>
      <dgm:t>
        <a:bodyPr/>
        <a:lstStyle/>
        <a:p>
          <a:r>
            <a:rPr lang="en-US" sz="2000" dirty="0">
              <a:solidFill>
                <a:schemeClr val="tx2">
                  <a:lumMod val="60000"/>
                  <a:lumOff val="40000"/>
                </a:schemeClr>
              </a:solidFill>
            </a:rPr>
            <a:t>Commit 2</a:t>
          </a:r>
        </a:p>
      </dgm:t>
    </dgm:pt>
    <dgm:pt modelId="{6F30E722-A34A-4F5B-9982-3D6DF55C51AC}" type="parTrans" cxnId="{46FB332C-3E11-4984-BA61-78A3F71565CA}">
      <dgm:prSet/>
      <dgm:spPr/>
      <dgm:t>
        <a:bodyPr/>
        <a:lstStyle/>
        <a:p>
          <a:endParaRPr lang="en-US"/>
        </a:p>
      </dgm:t>
    </dgm:pt>
    <dgm:pt modelId="{E8BBA480-3D75-4962-B3C8-404499C9D5FC}" type="sibTrans" cxnId="{46FB332C-3E11-4984-BA61-78A3F71565CA}">
      <dgm:prSet/>
      <dgm:spPr/>
      <dgm:t>
        <a:bodyPr/>
        <a:lstStyle/>
        <a:p>
          <a:endParaRPr lang="en-US"/>
        </a:p>
      </dgm:t>
    </dgm:pt>
    <dgm:pt modelId="{7BF8BEA7-A62F-4CC5-83D7-72F989C71C0E}">
      <dgm:prSet phldrT="[Text]" phldr="0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Changed code for reading from API to include error handling</a:t>
          </a:r>
        </a:p>
      </dgm:t>
    </dgm:pt>
    <dgm:pt modelId="{41DA95AF-B3E9-48F8-8EB1-9F923062660D}" type="parTrans" cxnId="{DFECDB63-9725-4BBC-B5A3-26037EBA9D41}">
      <dgm:prSet/>
      <dgm:spPr/>
      <dgm:t>
        <a:bodyPr/>
        <a:lstStyle/>
        <a:p>
          <a:endParaRPr lang="en-US"/>
        </a:p>
      </dgm:t>
    </dgm:pt>
    <dgm:pt modelId="{E4C8C3C0-7858-4853-88C3-9C6207A2B67E}" type="sibTrans" cxnId="{DFECDB63-9725-4BBC-B5A3-26037EBA9D41}">
      <dgm:prSet/>
      <dgm:spPr/>
      <dgm:t>
        <a:bodyPr/>
        <a:lstStyle/>
        <a:p>
          <a:endParaRPr lang="en-US"/>
        </a:p>
      </dgm:t>
    </dgm:pt>
    <dgm:pt modelId="{53044D73-3F60-472F-9292-6B1042406751}" type="pres">
      <dgm:prSet presAssocID="{3A33AC82-2010-4C4C-A1F4-3246BBA4D164}" presName="Name0" presStyleCnt="0">
        <dgm:presLayoutVars>
          <dgm:dir/>
          <dgm:animLvl val="lvl"/>
          <dgm:resizeHandles val="exact"/>
        </dgm:presLayoutVars>
      </dgm:prSet>
      <dgm:spPr/>
    </dgm:pt>
    <dgm:pt modelId="{E936F074-2DA0-439F-AAC9-9C273DEF05DB}" type="pres">
      <dgm:prSet presAssocID="{BBAF5DE8-D2E1-42E3-BCFF-2D21475FF813}" presName="linNode" presStyleCnt="0"/>
      <dgm:spPr/>
    </dgm:pt>
    <dgm:pt modelId="{22F15700-FFAC-41CF-8A91-BCA9E99285E8}" type="pres">
      <dgm:prSet presAssocID="{BBAF5DE8-D2E1-42E3-BCFF-2D21475FF813}" presName="parTx" presStyleLbl="revTx" presStyleIdx="0" presStyleCnt="2">
        <dgm:presLayoutVars>
          <dgm:chMax val="1"/>
          <dgm:bulletEnabled val="1"/>
        </dgm:presLayoutVars>
      </dgm:prSet>
      <dgm:spPr/>
    </dgm:pt>
    <dgm:pt modelId="{7A5922CD-FCFD-40E8-9592-72AFD37BA916}" type="pres">
      <dgm:prSet presAssocID="{BBAF5DE8-D2E1-42E3-BCFF-2D21475FF813}" presName="bracket" presStyleLbl="parChTrans1D1" presStyleIdx="0" presStyleCnt="2"/>
      <dgm:spPr/>
    </dgm:pt>
    <dgm:pt modelId="{608D56A4-397B-4845-9A69-D1976FB787CE}" type="pres">
      <dgm:prSet presAssocID="{BBAF5DE8-D2E1-42E3-BCFF-2D21475FF813}" presName="spH" presStyleCnt="0"/>
      <dgm:spPr/>
    </dgm:pt>
    <dgm:pt modelId="{F8CDD018-79F4-4A2C-929A-C6A04147A167}" type="pres">
      <dgm:prSet presAssocID="{BBAF5DE8-D2E1-42E3-BCFF-2D21475FF813}" presName="desTx" presStyleLbl="node1" presStyleIdx="0" presStyleCnt="2">
        <dgm:presLayoutVars>
          <dgm:bulletEnabled val="1"/>
        </dgm:presLayoutVars>
      </dgm:prSet>
      <dgm:spPr/>
    </dgm:pt>
    <dgm:pt modelId="{11C5E5A5-5514-4FB2-8693-03CB796E74F2}" type="pres">
      <dgm:prSet presAssocID="{118D30ED-E81A-48F5-BD4D-3FE14A26B040}" presName="spV" presStyleCnt="0"/>
      <dgm:spPr/>
    </dgm:pt>
    <dgm:pt modelId="{A5EF8DFC-2112-45AB-86BF-E446A9438B3A}" type="pres">
      <dgm:prSet presAssocID="{6957ED53-07BA-4C38-8ACA-8164848314A0}" presName="linNode" presStyleCnt="0"/>
      <dgm:spPr/>
    </dgm:pt>
    <dgm:pt modelId="{DBD778FF-A389-44BB-82E8-FEDC241F8E38}" type="pres">
      <dgm:prSet presAssocID="{6957ED53-07BA-4C38-8ACA-8164848314A0}" presName="parTx" presStyleLbl="revTx" presStyleIdx="1" presStyleCnt="2">
        <dgm:presLayoutVars>
          <dgm:chMax val="1"/>
          <dgm:bulletEnabled val="1"/>
        </dgm:presLayoutVars>
      </dgm:prSet>
      <dgm:spPr/>
    </dgm:pt>
    <dgm:pt modelId="{5933FCE7-B310-49B6-9DC4-3E4E66B58528}" type="pres">
      <dgm:prSet presAssocID="{6957ED53-07BA-4C38-8ACA-8164848314A0}" presName="bracket" presStyleLbl="parChTrans1D1" presStyleIdx="1" presStyleCnt="2"/>
      <dgm:spPr/>
    </dgm:pt>
    <dgm:pt modelId="{E6BA3C44-B523-41FA-8FE4-D0BC8881BB31}" type="pres">
      <dgm:prSet presAssocID="{6957ED53-07BA-4C38-8ACA-8164848314A0}" presName="spH" presStyleCnt="0"/>
      <dgm:spPr/>
    </dgm:pt>
    <dgm:pt modelId="{72B28FBB-23B4-4BCB-9121-1C0E0D028CD6}" type="pres">
      <dgm:prSet presAssocID="{6957ED53-07BA-4C38-8ACA-8164848314A0}" presName="desTx" presStyleLbl="node1" presStyleIdx="1" presStyleCnt="2">
        <dgm:presLayoutVars>
          <dgm:bulletEnabled val="1"/>
        </dgm:presLayoutVars>
      </dgm:prSet>
      <dgm:spPr/>
    </dgm:pt>
  </dgm:ptLst>
  <dgm:cxnLst>
    <dgm:cxn modelId="{ECD16C03-BA55-48B3-9D83-32E8240FC8EB}" type="presOf" srcId="{6957ED53-07BA-4C38-8ACA-8164848314A0}" destId="{DBD778FF-A389-44BB-82E8-FEDC241F8E38}" srcOrd="0" destOrd="0" presId="urn:diagrams.loki3.com/BracketList"/>
    <dgm:cxn modelId="{9DFF5F07-6A61-4A09-B9B9-D2C901B81D3B}" type="presOf" srcId="{A1EC2A76-ED86-4264-B538-A9A41E13F3EF}" destId="{F8CDD018-79F4-4A2C-929A-C6A04147A167}" srcOrd="0" destOrd="0" presId="urn:diagrams.loki3.com/BracketList"/>
    <dgm:cxn modelId="{C249BD16-0846-49EE-8522-046B97F30982}" type="presOf" srcId="{7BF8BEA7-A62F-4CC5-83D7-72F989C71C0E}" destId="{72B28FBB-23B4-4BCB-9121-1C0E0D028CD6}" srcOrd="0" destOrd="0" presId="urn:diagrams.loki3.com/BracketList"/>
    <dgm:cxn modelId="{46FB332C-3E11-4984-BA61-78A3F71565CA}" srcId="{3A33AC82-2010-4C4C-A1F4-3246BBA4D164}" destId="{6957ED53-07BA-4C38-8ACA-8164848314A0}" srcOrd="1" destOrd="0" parTransId="{6F30E722-A34A-4F5B-9982-3D6DF55C51AC}" sibTransId="{E8BBA480-3D75-4962-B3C8-404499C9D5FC}"/>
    <dgm:cxn modelId="{772B0D38-7308-4B74-B2D1-58F10B9785DB}" srcId="{BBAF5DE8-D2E1-42E3-BCFF-2D21475FF813}" destId="{A1EC2A76-ED86-4264-B538-A9A41E13F3EF}" srcOrd="0" destOrd="0" parTransId="{B4786408-24C7-4A10-85E4-0F5B22D4884D}" sibTransId="{884CE6A4-19CD-442B-A34F-BDFF878D950D}"/>
    <dgm:cxn modelId="{DFECDB63-9725-4BBC-B5A3-26037EBA9D41}" srcId="{6957ED53-07BA-4C38-8ACA-8164848314A0}" destId="{7BF8BEA7-A62F-4CC5-83D7-72F989C71C0E}" srcOrd="0" destOrd="0" parTransId="{41DA95AF-B3E9-48F8-8EB1-9F923062660D}" sibTransId="{E4C8C3C0-7858-4853-88C3-9C6207A2B67E}"/>
    <dgm:cxn modelId="{21D57A50-648D-4995-8698-DDBA1293A864}" type="presOf" srcId="{3A33AC82-2010-4C4C-A1F4-3246BBA4D164}" destId="{53044D73-3F60-472F-9292-6B1042406751}" srcOrd="0" destOrd="0" presId="urn:diagrams.loki3.com/BracketList"/>
    <dgm:cxn modelId="{AC430B54-D5C1-4DF6-9958-5DCE7A670175}" type="presOf" srcId="{BBAF5DE8-D2E1-42E3-BCFF-2D21475FF813}" destId="{22F15700-FFAC-41CF-8A91-BCA9E99285E8}" srcOrd="0" destOrd="0" presId="urn:diagrams.loki3.com/BracketList"/>
    <dgm:cxn modelId="{F7CA7DB3-7D37-41C0-85A4-7DB2FD79C55A}" srcId="{3A33AC82-2010-4C4C-A1F4-3246BBA4D164}" destId="{BBAF5DE8-D2E1-42E3-BCFF-2D21475FF813}" srcOrd="0" destOrd="0" parTransId="{A683D0AB-2A45-4827-A7CD-2076FA8F3F18}" sibTransId="{118D30ED-E81A-48F5-BD4D-3FE14A26B040}"/>
    <dgm:cxn modelId="{7B17DD50-D1DF-4AF8-95EF-A2F56EC4E310}" type="presParOf" srcId="{53044D73-3F60-472F-9292-6B1042406751}" destId="{E936F074-2DA0-439F-AAC9-9C273DEF05DB}" srcOrd="0" destOrd="0" presId="urn:diagrams.loki3.com/BracketList"/>
    <dgm:cxn modelId="{064297F4-D3C7-4B37-BF17-09400A056FE8}" type="presParOf" srcId="{E936F074-2DA0-439F-AAC9-9C273DEF05DB}" destId="{22F15700-FFAC-41CF-8A91-BCA9E99285E8}" srcOrd="0" destOrd="0" presId="urn:diagrams.loki3.com/BracketList"/>
    <dgm:cxn modelId="{2D29EDFB-04EB-4BB1-BABE-430E12589AF6}" type="presParOf" srcId="{E936F074-2DA0-439F-AAC9-9C273DEF05DB}" destId="{7A5922CD-FCFD-40E8-9592-72AFD37BA916}" srcOrd="1" destOrd="0" presId="urn:diagrams.loki3.com/BracketList"/>
    <dgm:cxn modelId="{B26230BC-DCB4-417B-9AF9-DC6B4B8C44C6}" type="presParOf" srcId="{E936F074-2DA0-439F-AAC9-9C273DEF05DB}" destId="{608D56A4-397B-4845-9A69-D1976FB787CE}" srcOrd="2" destOrd="0" presId="urn:diagrams.loki3.com/BracketList"/>
    <dgm:cxn modelId="{B7DCF395-45A8-4BFF-A9DE-07EE9BCB637E}" type="presParOf" srcId="{E936F074-2DA0-439F-AAC9-9C273DEF05DB}" destId="{F8CDD018-79F4-4A2C-929A-C6A04147A167}" srcOrd="3" destOrd="0" presId="urn:diagrams.loki3.com/BracketList"/>
    <dgm:cxn modelId="{816DB3FF-ADDA-4483-8EEE-D9BC12B8F139}" type="presParOf" srcId="{53044D73-3F60-472F-9292-6B1042406751}" destId="{11C5E5A5-5514-4FB2-8693-03CB796E74F2}" srcOrd="1" destOrd="0" presId="urn:diagrams.loki3.com/BracketList"/>
    <dgm:cxn modelId="{CFC743EC-04FE-44F9-B5C6-9252903E691C}" type="presParOf" srcId="{53044D73-3F60-472F-9292-6B1042406751}" destId="{A5EF8DFC-2112-45AB-86BF-E446A9438B3A}" srcOrd="2" destOrd="0" presId="urn:diagrams.loki3.com/BracketList"/>
    <dgm:cxn modelId="{7E99812F-D505-49BA-A97D-785697B7F773}" type="presParOf" srcId="{A5EF8DFC-2112-45AB-86BF-E446A9438B3A}" destId="{DBD778FF-A389-44BB-82E8-FEDC241F8E38}" srcOrd="0" destOrd="0" presId="urn:diagrams.loki3.com/BracketList"/>
    <dgm:cxn modelId="{15C48AA6-F95F-4C06-AD75-1328B7516C0D}" type="presParOf" srcId="{A5EF8DFC-2112-45AB-86BF-E446A9438B3A}" destId="{5933FCE7-B310-49B6-9DC4-3E4E66B58528}" srcOrd="1" destOrd="0" presId="urn:diagrams.loki3.com/BracketList"/>
    <dgm:cxn modelId="{C946F538-8047-42F4-AEF9-666D528E5754}" type="presParOf" srcId="{A5EF8DFC-2112-45AB-86BF-E446A9438B3A}" destId="{E6BA3C44-B523-41FA-8FE4-D0BC8881BB31}" srcOrd="2" destOrd="0" presId="urn:diagrams.loki3.com/BracketList"/>
    <dgm:cxn modelId="{5B84382C-0DB6-4876-80FF-B3EC68198665}" type="presParOf" srcId="{A5EF8DFC-2112-45AB-86BF-E446A9438B3A}" destId="{72B28FBB-23B4-4BCB-9121-1C0E0D028CD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80D08-66A2-49E1-8C48-426A6EB5A00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59B1F3-52D2-482C-976F-9C9E16C40C21}">
      <dgm:prSet phldrT="[Text]" phldr="0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Local Git</a:t>
          </a:r>
        </a:p>
      </dgm:t>
    </dgm:pt>
    <dgm:pt modelId="{E17EB051-CD11-4A3E-8C7C-E05B6886B2A6}" type="parTrans" cxnId="{14B32BDF-C6EB-43D3-9FCC-AB81CF226FAF}">
      <dgm:prSet/>
      <dgm:spPr/>
      <dgm:t>
        <a:bodyPr/>
        <a:lstStyle/>
        <a:p>
          <a:endParaRPr lang="en-US"/>
        </a:p>
      </dgm:t>
    </dgm:pt>
    <dgm:pt modelId="{32631E5B-CCC5-48AA-9E07-A114BBFACBE9}" type="sibTrans" cxnId="{14B32BDF-C6EB-43D3-9FCC-AB81CF226FAF}">
      <dgm:prSet/>
      <dgm:spPr/>
      <dgm:t>
        <a:bodyPr/>
        <a:lstStyle/>
        <a:p>
          <a:endParaRPr lang="en-US"/>
        </a:p>
      </dgm:t>
    </dgm:pt>
    <dgm:pt modelId="{DDA6567A-7628-4D4B-A535-901FED4D7CFA}">
      <dgm:prSet phldrT="[Text]" phldr="0" custT="1"/>
      <dgm:spPr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b="1" dirty="0"/>
            <a:t>Master Branch</a:t>
          </a:r>
        </a:p>
      </dgm:t>
    </dgm:pt>
    <dgm:pt modelId="{3C937BB5-6821-463D-A5C9-F5E2FF482B28}" type="parTrans" cxnId="{4A8782DB-91BB-4C34-B3FA-0BA22BCD1462}">
      <dgm:prSet/>
      <dgm:spPr/>
      <dgm:t>
        <a:bodyPr/>
        <a:lstStyle/>
        <a:p>
          <a:endParaRPr lang="en-US"/>
        </a:p>
      </dgm:t>
    </dgm:pt>
    <dgm:pt modelId="{F0EA3C1D-9186-4663-A898-B7C85B03DBD9}" type="sibTrans" cxnId="{4A8782DB-91BB-4C34-B3FA-0BA22BCD1462}">
      <dgm:prSet/>
      <dgm:spPr/>
      <dgm:t>
        <a:bodyPr/>
        <a:lstStyle/>
        <a:p>
          <a:endParaRPr lang="en-US"/>
        </a:p>
      </dgm:t>
    </dgm:pt>
    <dgm:pt modelId="{9796F8BF-F8B7-4CF5-97A3-3203A904304C}">
      <dgm:prSet phldrT="[Text]" phldr="0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GitHub</a:t>
          </a:r>
        </a:p>
      </dgm:t>
    </dgm:pt>
    <dgm:pt modelId="{16617E28-A8F0-485B-91F2-A28F31B6729C}" type="parTrans" cxnId="{8F8E72FE-F8D3-4EC9-A7F3-9E46C11D9965}">
      <dgm:prSet/>
      <dgm:spPr/>
      <dgm:t>
        <a:bodyPr/>
        <a:lstStyle/>
        <a:p>
          <a:endParaRPr lang="en-US"/>
        </a:p>
      </dgm:t>
    </dgm:pt>
    <dgm:pt modelId="{8BA5398E-395C-4B50-A319-B70536D863C6}" type="sibTrans" cxnId="{8F8E72FE-F8D3-4EC9-A7F3-9E46C11D9965}">
      <dgm:prSet/>
      <dgm:spPr/>
      <dgm:t>
        <a:bodyPr/>
        <a:lstStyle/>
        <a:p>
          <a:endParaRPr lang="en-US"/>
        </a:p>
      </dgm:t>
    </dgm:pt>
    <dgm:pt modelId="{D8623B90-B8AC-44B3-B20A-58A6A6C8328E}">
      <dgm:prSet phldrT="[Text]" phldr="0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b="1" dirty="0"/>
            <a:t>Master Branch</a:t>
          </a:r>
        </a:p>
      </dgm:t>
    </dgm:pt>
    <dgm:pt modelId="{76302874-78F1-411B-8FF9-7AD4F7DD3CDF}" type="parTrans" cxnId="{A77142CC-5A20-4281-BB9A-2A42A153A2B6}">
      <dgm:prSet/>
      <dgm:spPr/>
      <dgm:t>
        <a:bodyPr/>
        <a:lstStyle/>
        <a:p>
          <a:endParaRPr lang="en-US"/>
        </a:p>
      </dgm:t>
    </dgm:pt>
    <dgm:pt modelId="{245EF615-93C1-4F3C-A123-E1CC699BEC53}" type="sibTrans" cxnId="{A77142CC-5A20-4281-BB9A-2A42A153A2B6}">
      <dgm:prSet/>
      <dgm:spPr/>
      <dgm:t>
        <a:bodyPr/>
        <a:lstStyle/>
        <a:p>
          <a:endParaRPr lang="en-US"/>
        </a:p>
      </dgm:t>
    </dgm:pt>
    <dgm:pt modelId="{E8FD9090-84D1-44F9-88BE-56979C118399}" type="pres">
      <dgm:prSet presAssocID="{BF580D08-66A2-49E1-8C48-426A6EB5A00B}" presName="Name0" presStyleCnt="0">
        <dgm:presLayoutVars>
          <dgm:dir/>
          <dgm:animLvl val="lvl"/>
          <dgm:resizeHandles val="exact"/>
        </dgm:presLayoutVars>
      </dgm:prSet>
      <dgm:spPr/>
    </dgm:pt>
    <dgm:pt modelId="{CF40FC09-AB58-4AD3-AA47-DBE84143A9F6}" type="pres">
      <dgm:prSet presAssocID="{BF580D08-66A2-49E1-8C48-426A6EB5A00B}" presName="tSp" presStyleCnt="0"/>
      <dgm:spPr/>
    </dgm:pt>
    <dgm:pt modelId="{121309F7-B9E0-4789-8AB8-6EF8EBC7E87D}" type="pres">
      <dgm:prSet presAssocID="{BF580D08-66A2-49E1-8C48-426A6EB5A00B}" presName="bSp" presStyleCnt="0"/>
      <dgm:spPr/>
    </dgm:pt>
    <dgm:pt modelId="{960072E1-2A35-4B16-9D3C-35BEBE254F47}" type="pres">
      <dgm:prSet presAssocID="{BF580D08-66A2-49E1-8C48-426A6EB5A00B}" presName="process" presStyleCnt="0"/>
      <dgm:spPr/>
    </dgm:pt>
    <dgm:pt modelId="{5387728A-0493-40E0-9D9D-2988AF2771D8}" type="pres">
      <dgm:prSet presAssocID="{4D59B1F3-52D2-482C-976F-9C9E16C40C21}" presName="composite1" presStyleCnt="0"/>
      <dgm:spPr/>
    </dgm:pt>
    <dgm:pt modelId="{E6A21CD4-D1ED-4B52-AF23-9915D1B83C06}" type="pres">
      <dgm:prSet presAssocID="{4D59B1F3-52D2-482C-976F-9C9E16C40C21}" presName="dummyNode1" presStyleLbl="node1" presStyleIdx="0" presStyleCnt="2"/>
      <dgm:spPr/>
    </dgm:pt>
    <dgm:pt modelId="{3428488D-255E-4E0D-A1F0-D43BFDC293D0}" type="pres">
      <dgm:prSet presAssocID="{4D59B1F3-52D2-482C-976F-9C9E16C40C21}" presName="childNode1" presStyleLbl="bgAcc1" presStyleIdx="0" presStyleCnt="2">
        <dgm:presLayoutVars>
          <dgm:bulletEnabled val="1"/>
        </dgm:presLayoutVars>
      </dgm:prSet>
      <dgm:spPr/>
    </dgm:pt>
    <dgm:pt modelId="{939E69C0-D81D-4006-B36C-BEE03BB4A1A3}" type="pres">
      <dgm:prSet presAssocID="{4D59B1F3-52D2-482C-976F-9C9E16C40C21}" presName="childNode1tx" presStyleLbl="bgAcc1" presStyleIdx="0" presStyleCnt="2">
        <dgm:presLayoutVars>
          <dgm:bulletEnabled val="1"/>
        </dgm:presLayoutVars>
      </dgm:prSet>
      <dgm:spPr/>
    </dgm:pt>
    <dgm:pt modelId="{DD0AF4AA-327F-45F5-A734-696AFDF720FA}" type="pres">
      <dgm:prSet presAssocID="{4D59B1F3-52D2-482C-976F-9C9E16C40C21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90B41D57-00DA-4E3B-9496-B16A81059BEB}" type="pres">
      <dgm:prSet presAssocID="{4D59B1F3-52D2-482C-976F-9C9E16C40C21}" presName="connSite1" presStyleCnt="0"/>
      <dgm:spPr/>
    </dgm:pt>
    <dgm:pt modelId="{4F238063-BB02-4BB3-A887-1BC98107B902}" type="pres">
      <dgm:prSet presAssocID="{32631E5B-CCC5-48AA-9E07-A114BBFACBE9}" presName="Name9" presStyleLbl="sibTrans2D1" presStyleIdx="0" presStyleCnt="1"/>
      <dgm:spPr/>
    </dgm:pt>
    <dgm:pt modelId="{5952F2F4-F893-4BC1-94DA-F59A596F9812}" type="pres">
      <dgm:prSet presAssocID="{9796F8BF-F8B7-4CF5-97A3-3203A904304C}" presName="composite2" presStyleCnt="0"/>
      <dgm:spPr/>
    </dgm:pt>
    <dgm:pt modelId="{09B3996C-2FD8-429B-878B-DB1BB7532ECF}" type="pres">
      <dgm:prSet presAssocID="{9796F8BF-F8B7-4CF5-97A3-3203A904304C}" presName="dummyNode2" presStyleLbl="node1" presStyleIdx="0" presStyleCnt="2"/>
      <dgm:spPr/>
    </dgm:pt>
    <dgm:pt modelId="{AFD1589B-710C-48D8-BC1A-AC632CAF0CC6}" type="pres">
      <dgm:prSet presAssocID="{9796F8BF-F8B7-4CF5-97A3-3203A904304C}" presName="childNode2" presStyleLbl="bgAcc1" presStyleIdx="1" presStyleCnt="2">
        <dgm:presLayoutVars>
          <dgm:bulletEnabled val="1"/>
        </dgm:presLayoutVars>
      </dgm:prSet>
      <dgm:spPr/>
    </dgm:pt>
    <dgm:pt modelId="{5004E0DF-EC3C-469B-8246-812A0B22B069}" type="pres">
      <dgm:prSet presAssocID="{9796F8BF-F8B7-4CF5-97A3-3203A904304C}" presName="childNode2tx" presStyleLbl="bgAcc1" presStyleIdx="1" presStyleCnt="2">
        <dgm:presLayoutVars>
          <dgm:bulletEnabled val="1"/>
        </dgm:presLayoutVars>
      </dgm:prSet>
      <dgm:spPr/>
    </dgm:pt>
    <dgm:pt modelId="{7C70D910-C228-46CD-AA9D-2109A7615F26}" type="pres">
      <dgm:prSet presAssocID="{9796F8BF-F8B7-4CF5-97A3-3203A904304C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E855A1A4-C2C0-4D83-B1C9-456108411C4E}" type="pres">
      <dgm:prSet presAssocID="{9796F8BF-F8B7-4CF5-97A3-3203A904304C}" presName="connSite2" presStyleCnt="0"/>
      <dgm:spPr/>
    </dgm:pt>
  </dgm:ptLst>
  <dgm:cxnLst>
    <dgm:cxn modelId="{60FD632A-FA82-449C-8ADF-7C6B25A3B094}" type="presOf" srcId="{DDA6567A-7628-4D4B-A535-901FED4D7CFA}" destId="{939E69C0-D81D-4006-B36C-BEE03BB4A1A3}" srcOrd="1" destOrd="0" presId="urn:microsoft.com/office/officeart/2005/8/layout/hProcess4"/>
    <dgm:cxn modelId="{069DEC2D-DB13-42A8-8F5C-E3D5D7219D81}" type="presOf" srcId="{D8623B90-B8AC-44B3-B20A-58A6A6C8328E}" destId="{AFD1589B-710C-48D8-BC1A-AC632CAF0CC6}" srcOrd="0" destOrd="0" presId="urn:microsoft.com/office/officeart/2005/8/layout/hProcess4"/>
    <dgm:cxn modelId="{3E4EF140-52F8-422B-9DC6-53F5EB48239D}" type="presOf" srcId="{4D59B1F3-52D2-482C-976F-9C9E16C40C21}" destId="{DD0AF4AA-327F-45F5-A734-696AFDF720FA}" srcOrd="0" destOrd="0" presId="urn:microsoft.com/office/officeart/2005/8/layout/hProcess4"/>
    <dgm:cxn modelId="{45A8065F-0049-4B51-8EF1-00C73F38B705}" type="presOf" srcId="{9796F8BF-F8B7-4CF5-97A3-3203A904304C}" destId="{7C70D910-C228-46CD-AA9D-2109A7615F26}" srcOrd="0" destOrd="0" presId="urn:microsoft.com/office/officeart/2005/8/layout/hProcess4"/>
    <dgm:cxn modelId="{737B7D7F-556F-45D3-9F18-79A17CF26ED6}" type="presOf" srcId="{BF580D08-66A2-49E1-8C48-426A6EB5A00B}" destId="{E8FD9090-84D1-44F9-88BE-56979C118399}" srcOrd="0" destOrd="0" presId="urn:microsoft.com/office/officeart/2005/8/layout/hProcess4"/>
    <dgm:cxn modelId="{53960F9D-23E8-48FC-B01F-865107DFABEF}" type="presOf" srcId="{DDA6567A-7628-4D4B-A535-901FED4D7CFA}" destId="{3428488D-255E-4E0D-A1F0-D43BFDC293D0}" srcOrd="0" destOrd="0" presId="urn:microsoft.com/office/officeart/2005/8/layout/hProcess4"/>
    <dgm:cxn modelId="{A77142CC-5A20-4281-BB9A-2A42A153A2B6}" srcId="{9796F8BF-F8B7-4CF5-97A3-3203A904304C}" destId="{D8623B90-B8AC-44B3-B20A-58A6A6C8328E}" srcOrd="0" destOrd="0" parTransId="{76302874-78F1-411B-8FF9-7AD4F7DD3CDF}" sibTransId="{245EF615-93C1-4F3C-A123-E1CC699BEC53}"/>
    <dgm:cxn modelId="{4A8782DB-91BB-4C34-B3FA-0BA22BCD1462}" srcId="{4D59B1F3-52D2-482C-976F-9C9E16C40C21}" destId="{DDA6567A-7628-4D4B-A535-901FED4D7CFA}" srcOrd="0" destOrd="0" parTransId="{3C937BB5-6821-463D-A5C9-F5E2FF482B28}" sibTransId="{F0EA3C1D-9186-4663-A898-B7C85B03DBD9}"/>
    <dgm:cxn modelId="{14B32BDF-C6EB-43D3-9FCC-AB81CF226FAF}" srcId="{BF580D08-66A2-49E1-8C48-426A6EB5A00B}" destId="{4D59B1F3-52D2-482C-976F-9C9E16C40C21}" srcOrd="0" destOrd="0" parTransId="{E17EB051-CD11-4A3E-8C7C-E05B6886B2A6}" sibTransId="{32631E5B-CCC5-48AA-9E07-A114BBFACBE9}"/>
    <dgm:cxn modelId="{2D0301E4-35B0-475E-9ACD-A0FE06EA80A2}" type="presOf" srcId="{32631E5B-CCC5-48AA-9E07-A114BBFACBE9}" destId="{4F238063-BB02-4BB3-A887-1BC98107B902}" srcOrd="0" destOrd="0" presId="urn:microsoft.com/office/officeart/2005/8/layout/hProcess4"/>
    <dgm:cxn modelId="{0E2D42F7-7768-4DB5-B313-DE623F64F611}" type="presOf" srcId="{D8623B90-B8AC-44B3-B20A-58A6A6C8328E}" destId="{5004E0DF-EC3C-469B-8246-812A0B22B069}" srcOrd="1" destOrd="0" presId="urn:microsoft.com/office/officeart/2005/8/layout/hProcess4"/>
    <dgm:cxn modelId="{8F8E72FE-F8D3-4EC9-A7F3-9E46C11D9965}" srcId="{BF580D08-66A2-49E1-8C48-426A6EB5A00B}" destId="{9796F8BF-F8B7-4CF5-97A3-3203A904304C}" srcOrd="1" destOrd="0" parTransId="{16617E28-A8F0-485B-91F2-A28F31B6729C}" sibTransId="{8BA5398E-395C-4B50-A319-B70536D863C6}"/>
    <dgm:cxn modelId="{35F61060-E491-4F04-9D85-4C9682ECF9E2}" type="presParOf" srcId="{E8FD9090-84D1-44F9-88BE-56979C118399}" destId="{CF40FC09-AB58-4AD3-AA47-DBE84143A9F6}" srcOrd="0" destOrd="0" presId="urn:microsoft.com/office/officeart/2005/8/layout/hProcess4"/>
    <dgm:cxn modelId="{B80BEF18-6D7D-4242-B5A7-841EC5B93725}" type="presParOf" srcId="{E8FD9090-84D1-44F9-88BE-56979C118399}" destId="{121309F7-B9E0-4789-8AB8-6EF8EBC7E87D}" srcOrd="1" destOrd="0" presId="urn:microsoft.com/office/officeart/2005/8/layout/hProcess4"/>
    <dgm:cxn modelId="{F8CD5C1F-64AF-4780-8FC0-5F8E6020C3B9}" type="presParOf" srcId="{E8FD9090-84D1-44F9-88BE-56979C118399}" destId="{960072E1-2A35-4B16-9D3C-35BEBE254F47}" srcOrd="2" destOrd="0" presId="urn:microsoft.com/office/officeart/2005/8/layout/hProcess4"/>
    <dgm:cxn modelId="{1249FE19-53D8-4189-AE99-3AD99BB1259D}" type="presParOf" srcId="{960072E1-2A35-4B16-9D3C-35BEBE254F47}" destId="{5387728A-0493-40E0-9D9D-2988AF2771D8}" srcOrd="0" destOrd="0" presId="urn:microsoft.com/office/officeart/2005/8/layout/hProcess4"/>
    <dgm:cxn modelId="{7F5AFFD9-22B3-4B57-80E7-91AA5879EB75}" type="presParOf" srcId="{5387728A-0493-40E0-9D9D-2988AF2771D8}" destId="{E6A21CD4-D1ED-4B52-AF23-9915D1B83C06}" srcOrd="0" destOrd="0" presId="urn:microsoft.com/office/officeart/2005/8/layout/hProcess4"/>
    <dgm:cxn modelId="{803F7796-81D0-41B3-96C2-290E1D0B2710}" type="presParOf" srcId="{5387728A-0493-40E0-9D9D-2988AF2771D8}" destId="{3428488D-255E-4E0D-A1F0-D43BFDC293D0}" srcOrd="1" destOrd="0" presId="urn:microsoft.com/office/officeart/2005/8/layout/hProcess4"/>
    <dgm:cxn modelId="{B77EEF79-E690-4E7D-9E75-00F83CF69F41}" type="presParOf" srcId="{5387728A-0493-40E0-9D9D-2988AF2771D8}" destId="{939E69C0-D81D-4006-B36C-BEE03BB4A1A3}" srcOrd="2" destOrd="0" presId="urn:microsoft.com/office/officeart/2005/8/layout/hProcess4"/>
    <dgm:cxn modelId="{23F2C3CD-9B32-44F0-BD15-8EF5B2FB76C3}" type="presParOf" srcId="{5387728A-0493-40E0-9D9D-2988AF2771D8}" destId="{DD0AF4AA-327F-45F5-A734-696AFDF720FA}" srcOrd="3" destOrd="0" presId="urn:microsoft.com/office/officeart/2005/8/layout/hProcess4"/>
    <dgm:cxn modelId="{45E4FD5A-FF54-43A0-AAA5-00E3268A4C2A}" type="presParOf" srcId="{5387728A-0493-40E0-9D9D-2988AF2771D8}" destId="{90B41D57-00DA-4E3B-9496-B16A81059BEB}" srcOrd="4" destOrd="0" presId="urn:microsoft.com/office/officeart/2005/8/layout/hProcess4"/>
    <dgm:cxn modelId="{D49F77E1-A756-498C-B8A0-20DB96B25DAF}" type="presParOf" srcId="{960072E1-2A35-4B16-9D3C-35BEBE254F47}" destId="{4F238063-BB02-4BB3-A887-1BC98107B902}" srcOrd="1" destOrd="0" presId="urn:microsoft.com/office/officeart/2005/8/layout/hProcess4"/>
    <dgm:cxn modelId="{1662A9F4-0E22-4BAF-92B4-05F6A001027D}" type="presParOf" srcId="{960072E1-2A35-4B16-9D3C-35BEBE254F47}" destId="{5952F2F4-F893-4BC1-94DA-F59A596F9812}" srcOrd="2" destOrd="0" presId="urn:microsoft.com/office/officeart/2005/8/layout/hProcess4"/>
    <dgm:cxn modelId="{E0F4B574-8A1C-4E04-97DF-A890462FB1BB}" type="presParOf" srcId="{5952F2F4-F893-4BC1-94DA-F59A596F9812}" destId="{09B3996C-2FD8-429B-878B-DB1BB7532ECF}" srcOrd="0" destOrd="0" presId="urn:microsoft.com/office/officeart/2005/8/layout/hProcess4"/>
    <dgm:cxn modelId="{6EC1B22F-556D-4DDD-96C9-5CD71ACD9D49}" type="presParOf" srcId="{5952F2F4-F893-4BC1-94DA-F59A596F9812}" destId="{AFD1589B-710C-48D8-BC1A-AC632CAF0CC6}" srcOrd="1" destOrd="0" presId="urn:microsoft.com/office/officeart/2005/8/layout/hProcess4"/>
    <dgm:cxn modelId="{DE4B15E9-26C3-45D8-9FA3-E5E299DA4FEB}" type="presParOf" srcId="{5952F2F4-F893-4BC1-94DA-F59A596F9812}" destId="{5004E0DF-EC3C-469B-8246-812A0B22B069}" srcOrd="2" destOrd="0" presId="urn:microsoft.com/office/officeart/2005/8/layout/hProcess4"/>
    <dgm:cxn modelId="{5D7F05C8-00B8-4ABD-9EDB-D74EA32D1066}" type="presParOf" srcId="{5952F2F4-F893-4BC1-94DA-F59A596F9812}" destId="{7C70D910-C228-46CD-AA9D-2109A7615F26}" srcOrd="3" destOrd="0" presId="urn:microsoft.com/office/officeart/2005/8/layout/hProcess4"/>
    <dgm:cxn modelId="{33E08F4E-B789-426C-9552-BB521E1AA203}" type="presParOf" srcId="{5952F2F4-F893-4BC1-94DA-F59A596F9812}" destId="{E855A1A4-C2C0-4D83-B1C9-456108411C4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580D08-66A2-49E1-8C48-426A6EB5A00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59B1F3-52D2-482C-976F-9C9E16C40C21}">
      <dgm:prSet phldrT="[Text]" phldr="0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Local Git</a:t>
          </a:r>
        </a:p>
      </dgm:t>
    </dgm:pt>
    <dgm:pt modelId="{E17EB051-CD11-4A3E-8C7C-E05B6886B2A6}" type="parTrans" cxnId="{14B32BDF-C6EB-43D3-9FCC-AB81CF226FAF}">
      <dgm:prSet/>
      <dgm:spPr/>
      <dgm:t>
        <a:bodyPr/>
        <a:lstStyle/>
        <a:p>
          <a:endParaRPr lang="en-US"/>
        </a:p>
      </dgm:t>
    </dgm:pt>
    <dgm:pt modelId="{32631E5B-CCC5-48AA-9E07-A114BBFACBE9}" type="sibTrans" cxnId="{14B32BDF-C6EB-43D3-9FCC-AB81CF226FAF}">
      <dgm:prSet/>
      <dgm:spPr/>
      <dgm:t>
        <a:bodyPr/>
        <a:lstStyle/>
        <a:p>
          <a:endParaRPr lang="en-US"/>
        </a:p>
      </dgm:t>
    </dgm:pt>
    <dgm:pt modelId="{DDA6567A-7628-4D4B-A535-901FED4D7CFA}">
      <dgm:prSet phldrT="[Text]" phldr="0" custT="1"/>
      <dgm:spPr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b="1" dirty="0"/>
            <a:t>Master Branch</a:t>
          </a:r>
        </a:p>
      </dgm:t>
    </dgm:pt>
    <dgm:pt modelId="{3C937BB5-6821-463D-A5C9-F5E2FF482B28}" type="parTrans" cxnId="{4A8782DB-91BB-4C34-B3FA-0BA22BCD1462}">
      <dgm:prSet/>
      <dgm:spPr/>
      <dgm:t>
        <a:bodyPr/>
        <a:lstStyle/>
        <a:p>
          <a:endParaRPr lang="en-US"/>
        </a:p>
      </dgm:t>
    </dgm:pt>
    <dgm:pt modelId="{F0EA3C1D-9186-4663-A898-B7C85B03DBD9}" type="sibTrans" cxnId="{4A8782DB-91BB-4C34-B3FA-0BA22BCD1462}">
      <dgm:prSet/>
      <dgm:spPr/>
      <dgm:t>
        <a:bodyPr/>
        <a:lstStyle/>
        <a:p>
          <a:endParaRPr lang="en-US"/>
        </a:p>
      </dgm:t>
    </dgm:pt>
    <dgm:pt modelId="{9796F8BF-F8B7-4CF5-97A3-3203A904304C}">
      <dgm:prSet phldrT="[Text]" phldr="0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GitHub</a:t>
          </a:r>
        </a:p>
      </dgm:t>
    </dgm:pt>
    <dgm:pt modelId="{16617E28-A8F0-485B-91F2-A28F31B6729C}" type="parTrans" cxnId="{8F8E72FE-F8D3-4EC9-A7F3-9E46C11D9965}">
      <dgm:prSet/>
      <dgm:spPr/>
      <dgm:t>
        <a:bodyPr/>
        <a:lstStyle/>
        <a:p>
          <a:endParaRPr lang="en-US"/>
        </a:p>
      </dgm:t>
    </dgm:pt>
    <dgm:pt modelId="{8BA5398E-395C-4B50-A319-B70536D863C6}" type="sibTrans" cxnId="{8F8E72FE-F8D3-4EC9-A7F3-9E46C11D9965}">
      <dgm:prSet/>
      <dgm:spPr/>
      <dgm:t>
        <a:bodyPr/>
        <a:lstStyle/>
        <a:p>
          <a:endParaRPr lang="en-US"/>
        </a:p>
      </dgm:t>
    </dgm:pt>
    <dgm:pt modelId="{D8623B90-B8AC-44B3-B20A-58A6A6C8328E}">
      <dgm:prSet phldrT="[Text]" phldr="0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b="1" dirty="0"/>
            <a:t>Master Branch</a:t>
          </a:r>
        </a:p>
      </dgm:t>
    </dgm:pt>
    <dgm:pt modelId="{76302874-78F1-411B-8FF9-7AD4F7DD3CDF}" type="parTrans" cxnId="{A77142CC-5A20-4281-BB9A-2A42A153A2B6}">
      <dgm:prSet/>
      <dgm:spPr/>
      <dgm:t>
        <a:bodyPr/>
        <a:lstStyle/>
        <a:p>
          <a:endParaRPr lang="en-US"/>
        </a:p>
      </dgm:t>
    </dgm:pt>
    <dgm:pt modelId="{245EF615-93C1-4F3C-A123-E1CC699BEC53}" type="sibTrans" cxnId="{A77142CC-5A20-4281-BB9A-2A42A153A2B6}">
      <dgm:prSet/>
      <dgm:spPr/>
      <dgm:t>
        <a:bodyPr/>
        <a:lstStyle/>
        <a:p>
          <a:endParaRPr lang="en-US"/>
        </a:p>
      </dgm:t>
    </dgm:pt>
    <dgm:pt modelId="{641A35FF-23BC-4A4F-B1A0-83A12C07F413}">
      <dgm:prSet phldrT="[Text]" phldr="0" custT="1"/>
      <dgm:spPr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accent5">
                  <a:lumMod val="60000"/>
                  <a:lumOff val="40000"/>
                </a:schemeClr>
              </a:solidFill>
            </a:rPr>
            <a:t>Feature/Login</a:t>
          </a:r>
        </a:p>
      </dgm:t>
    </dgm:pt>
    <dgm:pt modelId="{6BB0CFD0-BB28-4CE3-B18F-2FFFB2FD7EB3}" type="parTrans" cxnId="{F29CD476-4F6C-47AD-B08E-D6C6701193DE}">
      <dgm:prSet/>
      <dgm:spPr/>
      <dgm:t>
        <a:bodyPr/>
        <a:lstStyle/>
        <a:p>
          <a:endParaRPr lang="en-US"/>
        </a:p>
      </dgm:t>
    </dgm:pt>
    <dgm:pt modelId="{9676602B-9397-4CB0-B718-070F4F600EE6}" type="sibTrans" cxnId="{F29CD476-4F6C-47AD-B08E-D6C6701193DE}">
      <dgm:prSet/>
      <dgm:spPr/>
      <dgm:t>
        <a:bodyPr/>
        <a:lstStyle/>
        <a:p>
          <a:endParaRPr lang="en-US"/>
        </a:p>
      </dgm:t>
    </dgm:pt>
    <dgm:pt modelId="{BA80B469-78BA-4954-B599-1279DF7440DC}">
      <dgm:prSet phldrT="[Text]" phldr="0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accent3">
                  <a:lumMod val="75000"/>
                </a:schemeClr>
              </a:solidFill>
            </a:rPr>
            <a:t>Feature/Login</a:t>
          </a:r>
        </a:p>
      </dgm:t>
    </dgm:pt>
    <dgm:pt modelId="{F9FDD645-2388-42C5-BD54-A59F234C8053}" type="parTrans" cxnId="{587EC190-C9FF-4608-9B74-292C618B16D5}">
      <dgm:prSet/>
      <dgm:spPr/>
      <dgm:t>
        <a:bodyPr/>
        <a:lstStyle/>
        <a:p>
          <a:endParaRPr lang="en-US"/>
        </a:p>
      </dgm:t>
    </dgm:pt>
    <dgm:pt modelId="{3E3C1827-6EEB-4FF3-8B5A-401810A62A86}" type="sibTrans" cxnId="{587EC190-C9FF-4608-9B74-292C618B16D5}">
      <dgm:prSet/>
      <dgm:spPr/>
      <dgm:t>
        <a:bodyPr/>
        <a:lstStyle/>
        <a:p>
          <a:endParaRPr lang="en-US"/>
        </a:p>
      </dgm:t>
    </dgm:pt>
    <dgm:pt modelId="{E8FD9090-84D1-44F9-88BE-56979C118399}" type="pres">
      <dgm:prSet presAssocID="{BF580D08-66A2-49E1-8C48-426A6EB5A00B}" presName="Name0" presStyleCnt="0">
        <dgm:presLayoutVars>
          <dgm:dir/>
          <dgm:animLvl val="lvl"/>
          <dgm:resizeHandles val="exact"/>
        </dgm:presLayoutVars>
      </dgm:prSet>
      <dgm:spPr/>
    </dgm:pt>
    <dgm:pt modelId="{CF40FC09-AB58-4AD3-AA47-DBE84143A9F6}" type="pres">
      <dgm:prSet presAssocID="{BF580D08-66A2-49E1-8C48-426A6EB5A00B}" presName="tSp" presStyleCnt="0"/>
      <dgm:spPr/>
    </dgm:pt>
    <dgm:pt modelId="{121309F7-B9E0-4789-8AB8-6EF8EBC7E87D}" type="pres">
      <dgm:prSet presAssocID="{BF580D08-66A2-49E1-8C48-426A6EB5A00B}" presName="bSp" presStyleCnt="0"/>
      <dgm:spPr/>
    </dgm:pt>
    <dgm:pt modelId="{960072E1-2A35-4B16-9D3C-35BEBE254F47}" type="pres">
      <dgm:prSet presAssocID="{BF580D08-66A2-49E1-8C48-426A6EB5A00B}" presName="process" presStyleCnt="0"/>
      <dgm:spPr/>
    </dgm:pt>
    <dgm:pt modelId="{5387728A-0493-40E0-9D9D-2988AF2771D8}" type="pres">
      <dgm:prSet presAssocID="{4D59B1F3-52D2-482C-976F-9C9E16C40C21}" presName="composite1" presStyleCnt="0"/>
      <dgm:spPr/>
    </dgm:pt>
    <dgm:pt modelId="{E6A21CD4-D1ED-4B52-AF23-9915D1B83C06}" type="pres">
      <dgm:prSet presAssocID="{4D59B1F3-52D2-482C-976F-9C9E16C40C21}" presName="dummyNode1" presStyleLbl="node1" presStyleIdx="0" presStyleCnt="2"/>
      <dgm:spPr/>
    </dgm:pt>
    <dgm:pt modelId="{3428488D-255E-4E0D-A1F0-D43BFDC293D0}" type="pres">
      <dgm:prSet presAssocID="{4D59B1F3-52D2-482C-976F-9C9E16C40C21}" presName="childNode1" presStyleLbl="bgAcc1" presStyleIdx="0" presStyleCnt="2">
        <dgm:presLayoutVars>
          <dgm:bulletEnabled val="1"/>
        </dgm:presLayoutVars>
      </dgm:prSet>
      <dgm:spPr/>
    </dgm:pt>
    <dgm:pt modelId="{939E69C0-D81D-4006-B36C-BEE03BB4A1A3}" type="pres">
      <dgm:prSet presAssocID="{4D59B1F3-52D2-482C-976F-9C9E16C40C21}" presName="childNode1tx" presStyleLbl="bgAcc1" presStyleIdx="0" presStyleCnt="2">
        <dgm:presLayoutVars>
          <dgm:bulletEnabled val="1"/>
        </dgm:presLayoutVars>
      </dgm:prSet>
      <dgm:spPr/>
    </dgm:pt>
    <dgm:pt modelId="{DD0AF4AA-327F-45F5-A734-696AFDF720FA}" type="pres">
      <dgm:prSet presAssocID="{4D59B1F3-52D2-482C-976F-9C9E16C40C21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90B41D57-00DA-4E3B-9496-B16A81059BEB}" type="pres">
      <dgm:prSet presAssocID="{4D59B1F3-52D2-482C-976F-9C9E16C40C21}" presName="connSite1" presStyleCnt="0"/>
      <dgm:spPr/>
    </dgm:pt>
    <dgm:pt modelId="{4F238063-BB02-4BB3-A887-1BC98107B902}" type="pres">
      <dgm:prSet presAssocID="{32631E5B-CCC5-48AA-9E07-A114BBFACBE9}" presName="Name9" presStyleLbl="sibTrans2D1" presStyleIdx="0" presStyleCnt="1"/>
      <dgm:spPr/>
    </dgm:pt>
    <dgm:pt modelId="{5952F2F4-F893-4BC1-94DA-F59A596F9812}" type="pres">
      <dgm:prSet presAssocID="{9796F8BF-F8B7-4CF5-97A3-3203A904304C}" presName="composite2" presStyleCnt="0"/>
      <dgm:spPr/>
    </dgm:pt>
    <dgm:pt modelId="{09B3996C-2FD8-429B-878B-DB1BB7532ECF}" type="pres">
      <dgm:prSet presAssocID="{9796F8BF-F8B7-4CF5-97A3-3203A904304C}" presName="dummyNode2" presStyleLbl="node1" presStyleIdx="0" presStyleCnt="2"/>
      <dgm:spPr/>
    </dgm:pt>
    <dgm:pt modelId="{AFD1589B-710C-48D8-BC1A-AC632CAF0CC6}" type="pres">
      <dgm:prSet presAssocID="{9796F8BF-F8B7-4CF5-97A3-3203A904304C}" presName="childNode2" presStyleLbl="bgAcc1" presStyleIdx="1" presStyleCnt="2">
        <dgm:presLayoutVars>
          <dgm:bulletEnabled val="1"/>
        </dgm:presLayoutVars>
      </dgm:prSet>
      <dgm:spPr/>
    </dgm:pt>
    <dgm:pt modelId="{5004E0DF-EC3C-469B-8246-812A0B22B069}" type="pres">
      <dgm:prSet presAssocID="{9796F8BF-F8B7-4CF5-97A3-3203A904304C}" presName="childNode2tx" presStyleLbl="bgAcc1" presStyleIdx="1" presStyleCnt="2">
        <dgm:presLayoutVars>
          <dgm:bulletEnabled val="1"/>
        </dgm:presLayoutVars>
      </dgm:prSet>
      <dgm:spPr/>
    </dgm:pt>
    <dgm:pt modelId="{7C70D910-C228-46CD-AA9D-2109A7615F26}" type="pres">
      <dgm:prSet presAssocID="{9796F8BF-F8B7-4CF5-97A3-3203A904304C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E855A1A4-C2C0-4D83-B1C9-456108411C4E}" type="pres">
      <dgm:prSet presAssocID="{9796F8BF-F8B7-4CF5-97A3-3203A904304C}" presName="connSite2" presStyleCnt="0"/>
      <dgm:spPr/>
    </dgm:pt>
  </dgm:ptLst>
  <dgm:cxnLst>
    <dgm:cxn modelId="{4175EA28-C062-47E3-AB56-823F77D12173}" type="presOf" srcId="{BA80B469-78BA-4954-B599-1279DF7440DC}" destId="{5004E0DF-EC3C-469B-8246-812A0B22B069}" srcOrd="1" destOrd="1" presId="urn:microsoft.com/office/officeart/2005/8/layout/hProcess4"/>
    <dgm:cxn modelId="{60FD632A-FA82-449C-8ADF-7C6B25A3B094}" type="presOf" srcId="{DDA6567A-7628-4D4B-A535-901FED4D7CFA}" destId="{939E69C0-D81D-4006-B36C-BEE03BB4A1A3}" srcOrd="1" destOrd="0" presId="urn:microsoft.com/office/officeart/2005/8/layout/hProcess4"/>
    <dgm:cxn modelId="{069DEC2D-DB13-42A8-8F5C-E3D5D7219D81}" type="presOf" srcId="{D8623B90-B8AC-44B3-B20A-58A6A6C8328E}" destId="{AFD1589B-710C-48D8-BC1A-AC632CAF0CC6}" srcOrd="0" destOrd="0" presId="urn:microsoft.com/office/officeart/2005/8/layout/hProcess4"/>
    <dgm:cxn modelId="{3E4EF140-52F8-422B-9DC6-53F5EB48239D}" type="presOf" srcId="{4D59B1F3-52D2-482C-976F-9C9E16C40C21}" destId="{DD0AF4AA-327F-45F5-A734-696AFDF720FA}" srcOrd="0" destOrd="0" presId="urn:microsoft.com/office/officeart/2005/8/layout/hProcess4"/>
    <dgm:cxn modelId="{45A8065F-0049-4B51-8EF1-00C73F38B705}" type="presOf" srcId="{9796F8BF-F8B7-4CF5-97A3-3203A904304C}" destId="{7C70D910-C228-46CD-AA9D-2109A7615F26}" srcOrd="0" destOrd="0" presId="urn:microsoft.com/office/officeart/2005/8/layout/hProcess4"/>
    <dgm:cxn modelId="{F29CD476-4F6C-47AD-B08E-D6C6701193DE}" srcId="{4D59B1F3-52D2-482C-976F-9C9E16C40C21}" destId="{641A35FF-23BC-4A4F-B1A0-83A12C07F413}" srcOrd="1" destOrd="0" parTransId="{6BB0CFD0-BB28-4CE3-B18F-2FFFB2FD7EB3}" sibTransId="{9676602B-9397-4CB0-B718-070F4F600EE6}"/>
    <dgm:cxn modelId="{737B7D7F-556F-45D3-9F18-79A17CF26ED6}" type="presOf" srcId="{BF580D08-66A2-49E1-8C48-426A6EB5A00B}" destId="{E8FD9090-84D1-44F9-88BE-56979C118399}" srcOrd="0" destOrd="0" presId="urn:microsoft.com/office/officeart/2005/8/layout/hProcess4"/>
    <dgm:cxn modelId="{587EC190-C9FF-4608-9B74-292C618B16D5}" srcId="{9796F8BF-F8B7-4CF5-97A3-3203A904304C}" destId="{BA80B469-78BA-4954-B599-1279DF7440DC}" srcOrd="1" destOrd="0" parTransId="{F9FDD645-2388-42C5-BD54-A59F234C8053}" sibTransId="{3E3C1827-6EEB-4FF3-8B5A-401810A62A86}"/>
    <dgm:cxn modelId="{53960F9D-23E8-48FC-B01F-865107DFABEF}" type="presOf" srcId="{DDA6567A-7628-4D4B-A535-901FED4D7CFA}" destId="{3428488D-255E-4E0D-A1F0-D43BFDC293D0}" srcOrd="0" destOrd="0" presId="urn:microsoft.com/office/officeart/2005/8/layout/hProcess4"/>
    <dgm:cxn modelId="{8A37CAB0-587E-4328-9817-84D9115B7A0D}" type="presOf" srcId="{BA80B469-78BA-4954-B599-1279DF7440DC}" destId="{AFD1589B-710C-48D8-BC1A-AC632CAF0CC6}" srcOrd="0" destOrd="1" presId="urn:microsoft.com/office/officeart/2005/8/layout/hProcess4"/>
    <dgm:cxn modelId="{FD9C7EC1-ECF3-4495-ACFB-769513F31D43}" type="presOf" srcId="{641A35FF-23BC-4A4F-B1A0-83A12C07F413}" destId="{3428488D-255E-4E0D-A1F0-D43BFDC293D0}" srcOrd="0" destOrd="1" presId="urn:microsoft.com/office/officeart/2005/8/layout/hProcess4"/>
    <dgm:cxn modelId="{A77142CC-5A20-4281-BB9A-2A42A153A2B6}" srcId="{9796F8BF-F8B7-4CF5-97A3-3203A904304C}" destId="{D8623B90-B8AC-44B3-B20A-58A6A6C8328E}" srcOrd="0" destOrd="0" parTransId="{76302874-78F1-411B-8FF9-7AD4F7DD3CDF}" sibTransId="{245EF615-93C1-4F3C-A123-E1CC699BEC53}"/>
    <dgm:cxn modelId="{4A8782DB-91BB-4C34-B3FA-0BA22BCD1462}" srcId="{4D59B1F3-52D2-482C-976F-9C9E16C40C21}" destId="{DDA6567A-7628-4D4B-A535-901FED4D7CFA}" srcOrd="0" destOrd="0" parTransId="{3C937BB5-6821-463D-A5C9-F5E2FF482B28}" sibTransId="{F0EA3C1D-9186-4663-A898-B7C85B03DBD9}"/>
    <dgm:cxn modelId="{14B32BDF-C6EB-43D3-9FCC-AB81CF226FAF}" srcId="{BF580D08-66A2-49E1-8C48-426A6EB5A00B}" destId="{4D59B1F3-52D2-482C-976F-9C9E16C40C21}" srcOrd="0" destOrd="0" parTransId="{E17EB051-CD11-4A3E-8C7C-E05B6886B2A6}" sibTransId="{32631E5B-CCC5-48AA-9E07-A114BBFACBE9}"/>
    <dgm:cxn modelId="{E7E2ABE3-E0DE-483D-9244-98B30A5FC664}" type="presOf" srcId="{641A35FF-23BC-4A4F-B1A0-83A12C07F413}" destId="{939E69C0-D81D-4006-B36C-BEE03BB4A1A3}" srcOrd="1" destOrd="1" presId="urn:microsoft.com/office/officeart/2005/8/layout/hProcess4"/>
    <dgm:cxn modelId="{2D0301E4-35B0-475E-9ACD-A0FE06EA80A2}" type="presOf" srcId="{32631E5B-CCC5-48AA-9E07-A114BBFACBE9}" destId="{4F238063-BB02-4BB3-A887-1BC98107B902}" srcOrd="0" destOrd="0" presId="urn:microsoft.com/office/officeart/2005/8/layout/hProcess4"/>
    <dgm:cxn modelId="{0E2D42F7-7768-4DB5-B313-DE623F64F611}" type="presOf" srcId="{D8623B90-B8AC-44B3-B20A-58A6A6C8328E}" destId="{5004E0DF-EC3C-469B-8246-812A0B22B069}" srcOrd="1" destOrd="0" presId="urn:microsoft.com/office/officeart/2005/8/layout/hProcess4"/>
    <dgm:cxn modelId="{8F8E72FE-F8D3-4EC9-A7F3-9E46C11D9965}" srcId="{BF580D08-66A2-49E1-8C48-426A6EB5A00B}" destId="{9796F8BF-F8B7-4CF5-97A3-3203A904304C}" srcOrd="1" destOrd="0" parTransId="{16617E28-A8F0-485B-91F2-A28F31B6729C}" sibTransId="{8BA5398E-395C-4B50-A319-B70536D863C6}"/>
    <dgm:cxn modelId="{35F61060-E491-4F04-9D85-4C9682ECF9E2}" type="presParOf" srcId="{E8FD9090-84D1-44F9-88BE-56979C118399}" destId="{CF40FC09-AB58-4AD3-AA47-DBE84143A9F6}" srcOrd="0" destOrd="0" presId="urn:microsoft.com/office/officeart/2005/8/layout/hProcess4"/>
    <dgm:cxn modelId="{B80BEF18-6D7D-4242-B5A7-841EC5B93725}" type="presParOf" srcId="{E8FD9090-84D1-44F9-88BE-56979C118399}" destId="{121309F7-B9E0-4789-8AB8-6EF8EBC7E87D}" srcOrd="1" destOrd="0" presId="urn:microsoft.com/office/officeart/2005/8/layout/hProcess4"/>
    <dgm:cxn modelId="{F8CD5C1F-64AF-4780-8FC0-5F8E6020C3B9}" type="presParOf" srcId="{E8FD9090-84D1-44F9-88BE-56979C118399}" destId="{960072E1-2A35-4B16-9D3C-35BEBE254F47}" srcOrd="2" destOrd="0" presId="urn:microsoft.com/office/officeart/2005/8/layout/hProcess4"/>
    <dgm:cxn modelId="{1249FE19-53D8-4189-AE99-3AD99BB1259D}" type="presParOf" srcId="{960072E1-2A35-4B16-9D3C-35BEBE254F47}" destId="{5387728A-0493-40E0-9D9D-2988AF2771D8}" srcOrd="0" destOrd="0" presId="urn:microsoft.com/office/officeart/2005/8/layout/hProcess4"/>
    <dgm:cxn modelId="{7F5AFFD9-22B3-4B57-80E7-91AA5879EB75}" type="presParOf" srcId="{5387728A-0493-40E0-9D9D-2988AF2771D8}" destId="{E6A21CD4-D1ED-4B52-AF23-9915D1B83C06}" srcOrd="0" destOrd="0" presId="urn:microsoft.com/office/officeart/2005/8/layout/hProcess4"/>
    <dgm:cxn modelId="{803F7796-81D0-41B3-96C2-290E1D0B2710}" type="presParOf" srcId="{5387728A-0493-40E0-9D9D-2988AF2771D8}" destId="{3428488D-255E-4E0D-A1F0-D43BFDC293D0}" srcOrd="1" destOrd="0" presId="urn:microsoft.com/office/officeart/2005/8/layout/hProcess4"/>
    <dgm:cxn modelId="{B77EEF79-E690-4E7D-9E75-00F83CF69F41}" type="presParOf" srcId="{5387728A-0493-40E0-9D9D-2988AF2771D8}" destId="{939E69C0-D81D-4006-B36C-BEE03BB4A1A3}" srcOrd="2" destOrd="0" presId="urn:microsoft.com/office/officeart/2005/8/layout/hProcess4"/>
    <dgm:cxn modelId="{23F2C3CD-9B32-44F0-BD15-8EF5B2FB76C3}" type="presParOf" srcId="{5387728A-0493-40E0-9D9D-2988AF2771D8}" destId="{DD0AF4AA-327F-45F5-A734-696AFDF720FA}" srcOrd="3" destOrd="0" presId="urn:microsoft.com/office/officeart/2005/8/layout/hProcess4"/>
    <dgm:cxn modelId="{45E4FD5A-FF54-43A0-AAA5-00E3268A4C2A}" type="presParOf" srcId="{5387728A-0493-40E0-9D9D-2988AF2771D8}" destId="{90B41D57-00DA-4E3B-9496-B16A81059BEB}" srcOrd="4" destOrd="0" presId="urn:microsoft.com/office/officeart/2005/8/layout/hProcess4"/>
    <dgm:cxn modelId="{D49F77E1-A756-498C-B8A0-20DB96B25DAF}" type="presParOf" srcId="{960072E1-2A35-4B16-9D3C-35BEBE254F47}" destId="{4F238063-BB02-4BB3-A887-1BC98107B902}" srcOrd="1" destOrd="0" presId="urn:microsoft.com/office/officeart/2005/8/layout/hProcess4"/>
    <dgm:cxn modelId="{1662A9F4-0E22-4BAF-92B4-05F6A001027D}" type="presParOf" srcId="{960072E1-2A35-4B16-9D3C-35BEBE254F47}" destId="{5952F2F4-F893-4BC1-94DA-F59A596F9812}" srcOrd="2" destOrd="0" presId="urn:microsoft.com/office/officeart/2005/8/layout/hProcess4"/>
    <dgm:cxn modelId="{E0F4B574-8A1C-4E04-97DF-A890462FB1BB}" type="presParOf" srcId="{5952F2F4-F893-4BC1-94DA-F59A596F9812}" destId="{09B3996C-2FD8-429B-878B-DB1BB7532ECF}" srcOrd="0" destOrd="0" presId="urn:microsoft.com/office/officeart/2005/8/layout/hProcess4"/>
    <dgm:cxn modelId="{6EC1B22F-556D-4DDD-96C9-5CD71ACD9D49}" type="presParOf" srcId="{5952F2F4-F893-4BC1-94DA-F59A596F9812}" destId="{AFD1589B-710C-48D8-BC1A-AC632CAF0CC6}" srcOrd="1" destOrd="0" presId="urn:microsoft.com/office/officeart/2005/8/layout/hProcess4"/>
    <dgm:cxn modelId="{DE4B15E9-26C3-45D8-9FA3-E5E299DA4FEB}" type="presParOf" srcId="{5952F2F4-F893-4BC1-94DA-F59A596F9812}" destId="{5004E0DF-EC3C-469B-8246-812A0B22B069}" srcOrd="2" destOrd="0" presId="urn:microsoft.com/office/officeart/2005/8/layout/hProcess4"/>
    <dgm:cxn modelId="{5D7F05C8-00B8-4ABD-9EDB-D74EA32D1066}" type="presParOf" srcId="{5952F2F4-F893-4BC1-94DA-F59A596F9812}" destId="{7C70D910-C228-46CD-AA9D-2109A7615F26}" srcOrd="3" destOrd="0" presId="urn:microsoft.com/office/officeart/2005/8/layout/hProcess4"/>
    <dgm:cxn modelId="{33E08F4E-B789-426C-9552-BB521E1AA203}" type="presParOf" srcId="{5952F2F4-F893-4BC1-94DA-F59A596F9812}" destId="{E855A1A4-C2C0-4D83-B1C9-456108411C4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15700-FFAC-41CF-8A91-BCA9E99285E8}">
      <dsp:nvSpPr>
        <dsp:cNvPr id="0" name=""/>
        <dsp:cNvSpPr/>
      </dsp:nvSpPr>
      <dsp:spPr>
        <a:xfrm>
          <a:off x="0" y="1305333"/>
          <a:ext cx="1614897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5">
                  <a:lumMod val="60000"/>
                  <a:lumOff val="40000"/>
                </a:schemeClr>
              </a:solidFill>
            </a:rPr>
            <a:t>Commit 1</a:t>
          </a:r>
        </a:p>
      </dsp:txBody>
      <dsp:txXfrm>
        <a:off x="0" y="1305333"/>
        <a:ext cx="1614897" cy="1287000"/>
      </dsp:txXfrm>
    </dsp:sp>
    <dsp:sp modelId="{7A5922CD-FCFD-40E8-9592-72AFD37BA916}">
      <dsp:nvSpPr>
        <dsp:cNvPr id="0" name=""/>
        <dsp:cNvSpPr/>
      </dsp:nvSpPr>
      <dsp:spPr>
        <a:xfrm>
          <a:off x="1614897" y="1305333"/>
          <a:ext cx="322979" cy="1287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DD018-79F4-4A2C-929A-C6A04147A167}">
      <dsp:nvSpPr>
        <dsp:cNvPr id="0" name=""/>
        <dsp:cNvSpPr/>
      </dsp:nvSpPr>
      <dsp:spPr>
        <a:xfrm>
          <a:off x="2067069" y="1305333"/>
          <a:ext cx="4392521" cy="128700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Added the code for reading from API</a:t>
          </a:r>
        </a:p>
      </dsp:txBody>
      <dsp:txXfrm>
        <a:off x="2067069" y="1305333"/>
        <a:ext cx="4392521" cy="1287000"/>
      </dsp:txXfrm>
    </dsp:sp>
    <dsp:sp modelId="{DBD778FF-A389-44BB-82E8-FEDC241F8E38}">
      <dsp:nvSpPr>
        <dsp:cNvPr id="0" name=""/>
        <dsp:cNvSpPr/>
      </dsp:nvSpPr>
      <dsp:spPr>
        <a:xfrm>
          <a:off x="0" y="2826333"/>
          <a:ext cx="1614897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>
                  <a:lumMod val="60000"/>
                  <a:lumOff val="40000"/>
                </a:schemeClr>
              </a:solidFill>
            </a:rPr>
            <a:t>Commit 2</a:t>
          </a:r>
        </a:p>
      </dsp:txBody>
      <dsp:txXfrm>
        <a:off x="0" y="2826333"/>
        <a:ext cx="1614897" cy="1287000"/>
      </dsp:txXfrm>
    </dsp:sp>
    <dsp:sp modelId="{5933FCE7-B310-49B6-9DC4-3E4E66B58528}">
      <dsp:nvSpPr>
        <dsp:cNvPr id="0" name=""/>
        <dsp:cNvSpPr/>
      </dsp:nvSpPr>
      <dsp:spPr>
        <a:xfrm>
          <a:off x="1614897" y="2826333"/>
          <a:ext cx="322979" cy="1287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28FBB-23B4-4BCB-9121-1C0E0D028CD6}">
      <dsp:nvSpPr>
        <dsp:cNvPr id="0" name=""/>
        <dsp:cNvSpPr/>
      </dsp:nvSpPr>
      <dsp:spPr>
        <a:xfrm>
          <a:off x="2067069" y="2826333"/>
          <a:ext cx="4392521" cy="128700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Changed code for reading from API to include error handling</a:t>
          </a:r>
        </a:p>
      </dsp:txBody>
      <dsp:txXfrm>
        <a:off x="2067069" y="2826333"/>
        <a:ext cx="4392521" cy="128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8488D-255E-4E0D-A1F0-D43BFDC293D0}">
      <dsp:nvSpPr>
        <dsp:cNvPr id="0" name=""/>
        <dsp:cNvSpPr/>
      </dsp:nvSpPr>
      <dsp:spPr>
        <a:xfrm>
          <a:off x="354763" y="641878"/>
          <a:ext cx="1495424" cy="1233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Master Branch</a:t>
          </a:r>
        </a:p>
      </dsp:txBody>
      <dsp:txXfrm>
        <a:off x="383147" y="670262"/>
        <a:ext cx="1438656" cy="912342"/>
      </dsp:txXfrm>
    </dsp:sp>
    <dsp:sp modelId="{4F238063-BB02-4BB3-A887-1BC98107B902}">
      <dsp:nvSpPr>
        <dsp:cNvPr id="0" name=""/>
        <dsp:cNvSpPr/>
      </dsp:nvSpPr>
      <dsp:spPr>
        <a:xfrm>
          <a:off x="1205883" y="974176"/>
          <a:ext cx="1592244" cy="1592244"/>
        </a:xfrm>
        <a:prstGeom prst="leftCircularArrow">
          <a:avLst>
            <a:gd name="adj1" fmla="val 2799"/>
            <a:gd name="adj2" fmla="val 341630"/>
            <a:gd name="adj3" fmla="val 2117141"/>
            <a:gd name="adj4" fmla="val 9024489"/>
            <a:gd name="adj5" fmla="val 326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AF4AA-327F-45F5-A734-696AFDF720FA}">
      <dsp:nvSpPr>
        <dsp:cNvPr id="0" name=""/>
        <dsp:cNvSpPr/>
      </dsp:nvSpPr>
      <dsp:spPr>
        <a:xfrm>
          <a:off x="687079" y="1610988"/>
          <a:ext cx="1329266" cy="528605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Local Git</a:t>
          </a:r>
        </a:p>
      </dsp:txBody>
      <dsp:txXfrm>
        <a:off x="702561" y="1626470"/>
        <a:ext cx="1298302" cy="497641"/>
      </dsp:txXfrm>
    </dsp:sp>
    <dsp:sp modelId="{AFD1589B-710C-48D8-BC1A-AC632CAF0CC6}">
      <dsp:nvSpPr>
        <dsp:cNvPr id="0" name=""/>
        <dsp:cNvSpPr/>
      </dsp:nvSpPr>
      <dsp:spPr>
        <a:xfrm>
          <a:off x="2228593" y="641878"/>
          <a:ext cx="1495424" cy="1233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Master Branch</a:t>
          </a:r>
        </a:p>
      </dsp:txBody>
      <dsp:txXfrm>
        <a:off x="2256977" y="934564"/>
        <a:ext cx="1438656" cy="912342"/>
      </dsp:txXfrm>
    </dsp:sp>
    <dsp:sp modelId="{7C70D910-C228-46CD-AA9D-2109A7615F26}">
      <dsp:nvSpPr>
        <dsp:cNvPr id="0" name=""/>
        <dsp:cNvSpPr/>
      </dsp:nvSpPr>
      <dsp:spPr>
        <a:xfrm>
          <a:off x="2560910" y="377575"/>
          <a:ext cx="1329266" cy="52860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GitHub</a:t>
          </a:r>
        </a:p>
      </dsp:txBody>
      <dsp:txXfrm>
        <a:off x="2576392" y="393057"/>
        <a:ext cx="1298302" cy="497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8488D-255E-4E0D-A1F0-D43BFDC293D0}">
      <dsp:nvSpPr>
        <dsp:cNvPr id="0" name=""/>
        <dsp:cNvSpPr/>
      </dsp:nvSpPr>
      <dsp:spPr>
        <a:xfrm>
          <a:off x="354763" y="641878"/>
          <a:ext cx="1495424" cy="1233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Master Branch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chemeClr val="accent5">
                  <a:lumMod val="60000"/>
                  <a:lumOff val="40000"/>
                </a:schemeClr>
              </a:solidFill>
            </a:rPr>
            <a:t>Feature/Login</a:t>
          </a:r>
        </a:p>
      </dsp:txBody>
      <dsp:txXfrm>
        <a:off x="383147" y="670262"/>
        <a:ext cx="1438656" cy="912342"/>
      </dsp:txXfrm>
    </dsp:sp>
    <dsp:sp modelId="{4F238063-BB02-4BB3-A887-1BC98107B902}">
      <dsp:nvSpPr>
        <dsp:cNvPr id="0" name=""/>
        <dsp:cNvSpPr/>
      </dsp:nvSpPr>
      <dsp:spPr>
        <a:xfrm>
          <a:off x="1205883" y="974176"/>
          <a:ext cx="1592244" cy="1592244"/>
        </a:xfrm>
        <a:prstGeom prst="leftCircularArrow">
          <a:avLst>
            <a:gd name="adj1" fmla="val 2799"/>
            <a:gd name="adj2" fmla="val 341630"/>
            <a:gd name="adj3" fmla="val 2117141"/>
            <a:gd name="adj4" fmla="val 9024489"/>
            <a:gd name="adj5" fmla="val 326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AF4AA-327F-45F5-A734-696AFDF720FA}">
      <dsp:nvSpPr>
        <dsp:cNvPr id="0" name=""/>
        <dsp:cNvSpPr/>
      </dsp:nvSpPr>
      <dsp:spPr>
        <a:xfrm>
          <a:off x="687079" y="1610988"/>
          <a:ext cx="1329266" cy="528605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Local Git</a:t>
          </a:r>
        </a:p>
      </dsp:txBody>
      <dsp:txXfrm>
        <a:off x="702561" y="1626470"/>
        <a:ext cx="1298302" cy="497641"/>
      </dsp:txXfrm>
    </dsp:sp>
    <dsp:sp modelId="{AFD1589B-710C-48D8-BC1A-AC632CAF0CC6}">
      <dsp:nvSpPr>
        <dsp:cNvPr id="0" name=""/>
        <dsp:cNvSpPr/>
      </dsp:nvSpPr>
      <dsp:spPr>
        <a:xfrm>
          <a:off x="2228593" y="641878"/>
          <a:ext cx="1495424" cy="1233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Master Branch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chemeClr val="accent3">
                  <a:lumMod val="75000"/>
                </a:schemeClr>
              </a:solidFill>
            </a:rPr>
            <a:t>Feature/Login</a:t>
          </a:r>
        </a:p>
      </dsp:txBody>
      <dsp:txXfrm>
        <a:off x="2256977" y="934564"/>
        <a:ext cx="1438656" cy="912342"/>
      </dsp:txXfrm>
    </dsp:sp>
    <dsp:sp modelId="{7C70D910-C228-46CD-AA9D-2109A7615F26}">
      <dsp:nvSpPr>
        <dsp:cNvPr id="0" name=""/>
        <dsp:cNvSpPr/>
      </dsp:nvSpPr>
      <dsp:spPr>
        <a:xfrm>
          <a:off x="2560910" y="377575"/>
          <a:ext cx="1329266" cy="52860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GitHub</a:t>
          </a:r>
        </a:p>
      </dsp:txBody>
      <dsp:txXfrm>
        <a:off x="2576392" y="393057"/>
        <a:ext cx="1298302" cy="497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869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46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916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54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9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29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168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27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15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772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61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8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742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91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0115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342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2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137921"/>
            <a:ext cx="4954924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19821" y="1137921"/>
            <a:ext cx="5462580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821" y="1635009"/>
            <a:ext cx="5462580" cy="1611554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22E28-B24F-4CF6-8F50-70ED7C22A11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E3C1779-B8DE-4A75-9C7E-F346D27F9093}" type="datetime1">
              <a:rPr lang="en-US" smtClean="0"/>
              <a:t>7/1/2022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5E1CD-A05B-41DC-B488-E4BA204E7AE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DMND0009514 - Logiterm - Solution Plan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ABDB-CF45-4001-9487-F3BA3DD8DA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68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8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8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7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21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outube.com/user/dhandrohit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hyperlink" Target="https://www.linkedin.com/in/dhandrohit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dirty="0"/>
              <a:t>GitHub Workflow and Best Practices</a:t>
            </a:r>
            <a:endParaRPr dirty="0"/>
          </a:p>
        </p:txBody>
      </p:sp>
      <p:pic>
        <p:nvPicPr>
          <p:cNvPr id="145" name="Google Shape;145;p1" descr="Blue colored dynamic light trails"/>
          <p:cNvPicPr preferRelativeResize="0"/>
          <p:nvPr/>
        </p:nvPicPr>
        <p:blipFill rotWithShape="1">
          <a:blip r:embed="rId3">
            <a:alphaModFix/>
          </a:blip>
          <a:srcRect l="23408" r="9284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815475" y="146133"/>
            <a:ext cx="96339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6. Cheat Sheet (Git)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FC3A-76DF-4B91-AA55-DBC8CA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695" y="1148433"/>
            <a:ext cx="9937773" cy="5457850"/>
          </a:xfrm>
        </p:spPr>
        <p:txBody>
          <a:bodyPr>
            <a:normAutofit fontScale="92500" lnSpcReduction="20000"/>
          </a:bodyPr>
          <a:lstStyle/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git checkout -b 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name_of_your_new_branch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 -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 a new branch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 a new file to the branch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git commit -m “new file added in the branch”  -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changes are still local</a:t>
            </a:r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BRANCH CHANGES ON THE GITHUB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git push origin 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name_of_your_new_branch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new branch to the Master branch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git checkout master 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git merge &lt;name of the branch&gt;</a:t>
            </a:r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 ALL THE BRANCHES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 git branch </a:t>
            </a:r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 TO A DIFFERENT BRANCH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 git checkout test </a:t>
            </a:r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BRANCH LOCALLY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 git branch -D &lt;name of branch&gt; </a:t>
            </a:r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BRANCH REMOTE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 git push origin --delete 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branchName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</a:p>
          <a:p>
            <a:pPr marL="0" marR="0"/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6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815475" y="146133"/>
            <a:ext cx="96339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7. Cheat Sheet (Git) 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FC3A-76DF-4B91-AA55-DBC8CA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695" y="1148433"/>
            <a:ext cx="9937773" cy="54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back to Previous Commit -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RESET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reset --hard 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 - We can find the commit Id’s from the list of commits from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Also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does only for the current branch where we are working. Rest of the branches are not effected!</a:t>
            </a:r>
          </a:p>
          <a:p>
            <a:pPr marL="0" marR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will move the state of your repository history back in time and possibly lose all the changes that were made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Also, when you perform git push you need to use the --force/-f flag</a:t>
            </a:r>
          </a:p>
          <a:p>
            <a:pPr marL="0" marR="0"/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A2242A-937C-46CC-8CD5-7A07F8CD6FE7}"/>
              </a:ext>
            </a:extLst>
          </p:cNvPr>
          <p:cNvSpPr/>
          <p:nvPr/>
        </p:nvSpPr>
        <p:spPr>
          <a:xfrm>
            <a:off x="513708" y="426378"/>
            <a:ext cx="1443519" cy="103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endParaRPr lang="en-US" dirty="0"/>
          </a:p>
          <a:p>
            <a:pPr algn="ctr"/>
            <a:r>
              <a:rPr lang="en-US" dirty="0"/>
              <a:t>Master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387813-B553-4960-8FC4-0760388A55C7}"/>
              </a:ext>
            </a:extLst>
          </p:cNvPr>
          <p:cNvSpPr/>
          <p:nvPr/>
        </p:nvSpPr>
        <p:spPr>
          <a:xfrm>
            <a:off x="2443537" y="426378"/>
            <a:ext cx="2226068" cy="103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endParaRPr lang="en-US" dirty="0"/>
          </a:p>
          <a:p>
            <a:pPr algn="ctr"/>
            <a:r>
              <a:rPr lang="en-US" dirty="0"/>
              <a:t>Feature/login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F09EEE-DA64-4A30-97D4-DB724D077FA9}"/>
              </a:ext>
            </a:extLst>
          </p:cNvPr>
          <p:cNvSpPr/>
          <p:nvPr/>
        </p:nvSpPr>
        <p:spPr>
          <a:xfrm>
            <a:off x="640423" y="1844382"/>
            <a:ext cx="1443519" cy="10325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/>
              <a:t>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E67AB-FBDC-4F82-BDC7-129D81FA0A95}"/>
              </a:ext>
            </a:extLst>
          </p:cNvPr>
          <p:cNvSpPr/>
          <p:nvPr/>
        </p:nvSpPr>
        <p:spPr>
          <a:xfrm>
            <a:off x="2344221" y="1844382"/>
            <a:ext cx="1794552" cy="10325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/>
              <a:t>Feature/login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C279F-680D-44FB-A17B-ABD8E81944FA}"/>
              </a:ext>
            </a:extLst>
          </p:cNvPr>
          <p:cNvSpPr txBox="1"/>
          <p:nvPr/>
        </p:nvSpPr>
        <p:spPr>
          <a:xfrm>
            <a:off x="5155915" y="251717"/>
            <a:ext cx="4655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A is working on the Git Feature/Login </a:t>
            </a:r>
          </a:p>
          <a:p>
            <a:endParaRPr lang="en-US" dirty="0"/>
          </a:p>
          <a:p>
            <a:r>
              <a:rPr lang="en-US" dirty="0"/>
              <a:t>User B is working on the Master Git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D7D04-834D-4305-B446-88345053735B}"/>
              </a:ext>
            </a:extLst>
          </p:cNvPr>
          <p:cNvSpPr txBox="1"/>
          <p:nvPr/>
        </p:nvSpPr>
        <p:spPr>
          <a:xfrm>
            <a:off x="5211446" y="1343516"/>
            <a:ext cx="66589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A stuff is complete</a:t>
            </a:r>
          </a:p>
          <a:p>
            <a:r>
              <a:rPr lang="en-US" sz="1400" dirty="0"/>
              <a:t>Firstly add all the files branch</a:t>
            </a:r>
          </a:p>
          <a:p>
            <a:r>
              <a:rPr lang="en-US" sz="1400" dirty="0"/>
              <a:t>Commit to the same branch</a:t>
            </a:r>
          </a:p>
          <a:p>
            <a:r>
              <a:rPr lang="en-US" sz="1400" dirty="0"/>
              <a:t>Push to the </a:t>
            </a:r>
            <a:r>
              <a:rPr lang="en-US" sz="1400" dirty="0" err="1"/>
              <a:t>Github</a:t>
            </a:r>
            <a:r>
              <a:rPr lang="en-US" sz="1400" dirty="0"/>
              <a:t> same branch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User B is working on the Master Git</a:t>
            </a:r>
          </a:p>
          <a:p>
            <a:r>
              <a:rPr lang="en-US" sz="1400" dirty="0"/>
              <a:t>Made a change and </a:t>
            </a:r>
          </a:p>
          <a:p>
            <a:r>
              <a:rPr lang="en-US" sz="1400" dirty="0"/>
              <a:t>Locally committed it</a:t>
            </a:r>
          </a:p>
          <a:p>
            <a:r>
              <a:rPr lang="en-US" sz="1400" dirty="0"/>
              <a:t>Then pushed the change to the Master </a:t>
            </a:r>
            <a:r>
              <a:rPr lang="en-US" sz="1400" dirty="0" err="1"/>
              <a:t>Github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Before merging from User A, User A should switch to the Master</a:t>
            </a:r>
          </a:p>
          <a:p>
            <a:r>
              <a:rPr lang="en-US" sz="1400" dirty="0"/>
              <a:t>Make a pull request. User A then merges the branch with master</a:t>
            </a:r>
          </a:p>
          <a:p>
            <a:r>
              <a:rPr lang="en-US" sz="1400" dirty="0"/>
              <a:t>And then push the branch master to the GitHub. </a:t>
            </a:r>
          </a:p>
          <a:p>
            <a:r>
              <a:rPr lang="en-US" sz="1400" dirty="0"/>
              <a:t>User A-&gt;User B that I have merged branch pushed it to GitHub, please make pull</a:t>
            </a:r>
          </a:p>
          <a:p>
            <a:endParaRPr lang="en-US" sz="1400" dirty="0"/>
          </a:p>
          <a:p>
            <a:r>
              <a:rPr lang="en-US" sz="1400" dirty="0"/>
              <a:t>DEV LEAD -&gt; Coordinator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201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A2242A-937C-46CC-8CD5-7A07F8CD6FE7}"/>
              </a:ext>
            </a:extLst>
          </p:cNvPr>
          <p:cNvSpPr/>
          <p:nvPr/>
        </p:nvSpPr>
        <p:spPr>
          <a:xfrm>
            <a:off x="1864759" y="267128"/>
            <a:ext cx="1443519" cy="103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endParaRPr lang="en-US" dirty="0"/>
          </a:p>
          <a:p>
            <a:pPr algn="ctr"/>
            <a:r>
              <a:rPr lang="en-US" dirty="0"/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F09EEE-DA64-4A30-97D4-DB724D077FA9}"/>
              </a:ext>
            </a:extLst>
          </p:cNvPr>
          <p:cNvSpPr/>
          <p:nvPr/>
        </p:nvSpPr>
        <p:spPr>
          <a:xfrm>
            <a:off x="239730" y="3316841"/>
            <a:ext cx="1443519" cy="10325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C279F-680D-44FB-A17B-ABD8E81944FA}"/>
              </a:ext>
            </a:extLst>
          </p:cNvPr>
          <p:cNvSpPr txBox="1"/>
          <p:nvPr/>
        </p:nvSpPr>
        <p:spPr>
          <a:xfrm>
            <a:off x="5442615" y="335845"/>
            <a:ext cx="690067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A is  working </a:t>
            </a:r>
            <a:r>
              <a:rPr lang="en-US" sz="1600" b="1" dirty="0"/>
              <a:t>on login.js</a:t>
            </a:r>
          </a:p>
          <a:p>
            <a:r>
              <a:rPr lang="en-US" sz="1600" dirty="0"/>
              <a:t>User B is working on register.js</a:t>
            </a:r>
          </a:p>
          <a:p>
            <a:r>
              <a:rPr lang="en-US" sz="1600" dirty="0"/>
              <a:t>User C is working on home.js</a:t>
            </a:r>
          </a:p>
          <a:p>
            <a:endParaRPr lang="en-US" sz="1600" dirty="0"/>
          </a:p>
          <a:p>
            <a:r>
              <a:rPr lang="en-US" sz="1600" b="1" dirty="0"/>
              <a:t>Assumption User A Completes</a:t>
            </a:r>
            <a:r>
              <a:rPr lang="en-US" sz="1600" dirty="0"/>
              <a:t>.</a:t>
            </a:r>
          </a:p>
          <a:p>
            <a:r>
              <a:rPr lang="en-US" sz="1600" dirty="0"/>
              <a:t>Local commit</a:t>
            </a:r>
          </a:p>
          <a:p>
            <a:r>
              <a:rPr lang="en-US" sz="1600" dirty="0"/>
              <a:t>Push it to the </a:t>
            </a:r>
            <a:r>
              <a:rPr lang="en-US" sz="1600" dirty="0" err="1"/>
              <a:t>Github</a:t>
            </a:r>
            <a:endParaRPr lang="en-US" sz="1600" dirty="0"/>
          </a:p>
          <a:p>
            <a:r>
              <a:rPr lang="en-US" sz="1600" dirty="0"/>
              <a:t>User A lets User B, C that he pushed those changes.</a:t>
            </a:r>
          </a:p>
          <a:p>
            <a:endParaRPr lang="en-US" sz="1600" dirty="0"/>
          </a:p>
          <a:p>
            <a:r>
              <a:rPr lang="en-US" sz="1600" b="1" dirty="0"/>
              <a:t>Assumption User C has also completed.</a:t>
            </a:r>
          </a:p>
          <a:p>
            <a:r>
              <a:rPr lang="en-US" sz="1600" dirty="0"/>
              <a:t>He cannot pull before he saves / locally commits his changes</a:t>
            </a:r>
          </a:p>
          <a:p>
            <a:r>
              <a:rPr lang="en-US" sz="1600" dirty="0"/>
              <a:t>He commit it, pull it .</a:t>
            </a:r>
          </a:p>
          <a:p>
            <a:r>
              <a:rPr lang="en-US" sz="1600" dirty="0"/>
              <a:t>(on his local pc 2 files login, home.js)</a:t>
            </a:r>
          </a:p>
          <a:p>
            <a:r>
              <a:rPr lang="en-US" sz="1600" dirty="0"/>
              <a:t>User C pushes back to the GitHub and then sends an email to </a:t>
            </a:r>
          </a:p>
          <a:p>
            <a:r>
              <a:rPr lang="en-US" sz="1600" dirty="0"/>
              <a:t>User A and User B that he has made changes and pushed it.</a:t>
            </a:r>
          </a:p>
          <a:p>
            <a:endParaRPr lang="en-US" sz="1600" dirty="0"/>
          </a:p>
          <a:p>
            <a:r>
              <a:rPr lang="en-US" sz="1600" b="1" i="1" dirty="0"/>
              <a:t>For user A, it is only pull </a:t>
            </a:r>
          </a:p>
          <a:p>
            <a:endParaRPr lang="en-US" sz="1600" dirty="0"/>
          </a:p>
          <a:p>
            <a:r>
              <a:rPr lang="en-US" sz="1600" dirty="0"/>
              <a:t>For User B then makes the changes, commits it locally</a:t>
            </a:r>
          </a:p>
          <a:p>
            <a:r>
              <a:rPr lang="en-US" sz="1600" dirty="0"/>
              <a:t>Then pulls the Master Branch</a:t>
            </a:r>
          </a:p>
          <a:p>
            <a:r>
              <a:rPr lang="en-US" sz="1600" dirty="0"/>
              <a:t>(3 files – login.js, register.js, home.js)</a:t>
            </a:r>
          </a:p>
          <a:p>
            <a:r>
              <a:rPr lang="en-US" sz="1600" dirty="0"/>
              <a:t>User B again syncs or pushes to the Remote and asks User A and C to pull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32D207-8866-4F34-80DF-510C1715337C}"/>
              </a:ext>
            </a:extLst>
          </p:cNvPr>
          <p:cNvSpPr/>
          <p:nvPr/>
        </p:nvSpPr>
        <p:spPr>
          <a:xfrm>
            <a:off x="1864759" y="3316841"/>
            <a:ext cx="1443519" cy="10325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63579-0E5A-48AF-9DCA-354821F48BAC}"/>
              </a:ext>
            </a:extLst>
          </p:cNvPr>
          <p:cNvSpPr/>
          <p:nvPr/>
        </p:nvSpPr>
        <p:spPr>
          <a:xfrm>
            <a:off x="3489788" y="3316841"/>
            <a:ext cx="1443519" cy="10325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769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A2242A-937C-46CC-8CD5-7A07F8CD6FE7}"/>
              </a:ext>
            </a:extLst>
          </p:cNvPr>
          <p:cNvSpPr/>
          <p:nvPr/>
        </p:nvSpPr>
        <p:spPr>
          <a:xfrm>
            <a:off x="2501757" y="493160"/>
            <a:ext cx="1443519" cy="103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7835D-1752-4D6E-A714-8691D0DDB64F}"/>
              </a:ext>
            </a:extLst>
          </p:cNvPr>
          <p:cNvSpPr/>
          <p:nvPr/>
        </p:nvSpPr>
        <p:spPr>
          <a:xfrm>
            <a:off x="544530" y="493160"/>
            <a:ext cx="1443519" cy="10325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4714B3-3E7D-4490-BB52-11A87F5C584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23517" y="1525712"/>
            <a:ext cx="1855048" cy="204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5499A-3A03-471F-8C39-58C9F1EAA3FA}"/>
              </a:ext>
            </a:extLst>
          </p:cNvPr>
          <p:cNvSpPr/>
          <p:nvPr/>
        </p:nvSpPr>
        <p:spPr>
          <a:xfrm>
            <a:off x="4813015" y="472184"/>
            <a:ext cx="1443519" cy="103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6CB2E2-E105-42D4-B70A-2DA8621BA0F0}"/>
              </a:ext>
            </a:extLst>
          </p:cNvPr>
          <p:cNvCxnSpPr>
            <a:cxnSpLocks/>
          </p:cNvCxnSpPr>
          <p:nvPr/>
        </p:nvCxnSpPr>
        <p:spPr>
          <a:xfrm>
            <a:off x="5398910" y="1467492"/>
            <a:ext cx="0" cy="210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E3F76-7991-45FE-96D5-9322417BED4D}"/>
              </a:ext>
            </a:extLst>
          </p:cNvPr>
          <p:cNvCxnSpPr>
            <a:cxnSpLocks/>
          </p:cNvCxnSpPr>
          <p:nvPr/>
        </p:nvCxnSpPr>
        <p:spPr>
          <a:xfrm>
            <a:off x="1725203" y="1373312"/>
            <a:ext cx="2941833" cy="219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217C24-8DF6-483A-A5A2-9EB37975881A}"/>
              </a:ext>
            </a:extLst>
          </p:cNvPr>
          <p:cNvSpPr/>
          <p:nvPr/>
        </p:nvSpPr>
        <p:spPr>
          <a:xfrm>
            <a:off x="4677150" y="3567809"/>
            <a:ext cx="1855048" cy="118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MidTerm</a:t>
            </a:r>
            <a:r>
              <a:rPr lang="en-US" dirty="0"/>
              <a:t> Repo</a:t>
            </a:r>
          </a:p>
          <a:p>
            <a:pPr algn="ctr"/>
            <a:r>
              <a:rPr lang="en-US" dirty="0"/>
              <a:t>(Andy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49F161-50BD-4B77-9DD5-B1422D59A651}"/>
              </a:ext>
            </a:extLst>
          </p:cNvPr>
          <p:cNvSpPr/>
          <p:nvPr/>
        </p:nvSpPr>
        <p:spPr>
          <a:xfrm>
            <a:off x="544530" y="5084424"/>
            <a:ext cx="2770170" cy="128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another </a:t>
            </a:r>
            <a:r>
              <a:rPr lang="en-US" dirty="0" err="1"/>
              <a:t>Github</a:t>
            </a:r>
            <a:r>
              <a:rPr lang="en-US" dirty="0"/>
              <a:t> repo in your account and link it with the that code.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6FC63F-1576-46F1-8D83-B127BB83ED9E}"/>
              </a:ext>
            </a:extLst>
          </p:cNvPr>
          <p:cNvCxnSpPr>
            <a:cxnSpLocks/>
          </p:cNvCxnSpPr>
          <p:nvPr/>
        </p:nvCxnSpPr>
        <p:spPr>
          <a:xfrm>
            <a:off x="3190566" y="5724632"/>
            <a:ext cx="4688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4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99" b="1" dirty="0">
                <a:solidFill>
                  <a:schemeClr val="tx2"/>
                </a:solidFill>
              </a:rPr>
              <a:t>A Bit about Me…</a:t>
            </a: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DFE2BA1-DFBE-492F-A145-FE6ED7BA5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484" y="6243886"/>
            <a:ext cx="10972800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999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6D4B-82B7-432A-9889-0F0AF8923448}"/>
              </a:ext>
            </a:extLst>
          </p:cNvPr>
          <p:cNvSpPr txBox="1"/>
          <p:nvPr/>
        </p:nvSpPr>
        <p:spPr>
          <a:xfrm>
            <a:off x="510535" y="1024126"/>
            <a:ext cx="8481298" cy="1204723"/>
          </a:xfrm>
          <a:prstGeom prst="rect">
            <a:avLst/>
          </a:prstGeom>
        </p:spPr>
        <p:txBody>
          <a:bodyPr lIns="91392" tIns="45696" rIns="91392" bIns="45696" anchor="t"/>
          <a:lstStyle>
            <a:defPPr>
              <a:defRPr lang="en-US"/>
            </a:defPPr>
            <a:lvl1pPr marL="356616" indent="-356616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  <a:lvl2pPr marL="713232" lvl="1" indent="-356616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>
                <a:solidFill>
                  <a:schemeClr val="bg1"/>
                </a:solidFill>
                <a:latin typeface="EYInterstate Light" panose="02000506000000020004" pitchFamily="2" charset="0"/>
              </a:defRPr>
            </a:lvl2pPr>
            <a:lvl3pPr marL="1069848" lvl="2" indent="-356616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>
                <a:solidFill>
                  <a:schemeClr val="bg1"/>
                </a:solidFill>
                <a:latin typeface="EYInterstate Light" panose="02000506000000020004" pitchFamily="2" charset="0"/>
              </a:defRPr>
            </a:lvl3pPr>
            <a:lvl4pPr marL="1426464" lvl="3" indent="-356616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>
                <a:solidFill>
                  <a:schemeClr val="bg1"/>
                </a:solidFill>
                <a:latin typeface="EYInterstate Light" panose="02000506000000020004" pitchFamily="2" charset="0"/>
              </a:defRPr>
            </a:lvl4pPr>
            <a:lvl5pPr marL="1783080" lvl="4" indent="-356616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>
                <a:solidFill>
                  <a:schemeClr val="bg1"/>
                </a:solidFill>
                <a:latin typeface="EYInterstate Light" panose="02000506000000020004" pitchFamily="2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999" dirty="0">
                <a:solidFill>
                  <a:schemeClr val="tx2"/>
                </a:solidFill>
                <a:latin typeface="Quattrocento Sans" panose="020B0604020202020204" pitchFamily="34" charset="0"/>
              </a:rPr>
              <a:t>More than </a:t>
            </a:r>
            <a:r>
              <a:rPr lang="en-US" sz="1999" b="1" dirty="0">
                <a:solidFill>
                  <a:schemeClr val="tx2"/>
                </a:solidFill>
                <a:latin typeface="Quattrocento Sans" panose="020B0604020202020204" pitchFamily="34" charset="0"/>
              </a:rPr>
              <a:t>two decades of experience </a:t>
            </a:r>
            <a:r>
              <a:rPr lang="en-US" sz="1999" dirty="0">
                <a:solidFill>
                  <a:schemeClr val="tx2"/>
                </a:solidFill>
                <a:latin typeface="Quattrocento Sans" panose="020B0604020202020204" pitchFamily="34" charset="0"/>
              </a:rPr>
              <a:t>in the industry!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999" dirty="0">
                <a:solidFill>
                  <a:schemeClr val="tx2"/>
                </a:solidFill>
                <a:latin typeface="Quattrocento Sans" panose="020B0604020202020204" pitchFamily="34" charset="0"/>
              </a:rPr>
              <a:t>Currently working as “</a:t>
            </a:r>
            <a:r>
              <a:rPr lang="en-US" sz="1999" b="1" dirty="0">
                <a:solidFill>
                  <a:schemeClr val="tx2"/>
                </a:solidFill>
                <a:latin typeface="Quattrocento Sans" panose="020B0604020202020204" pitchFamily="34" charset="0"/>
              </a:rPr>
              <a:t>Lead Solutions Architect @ Ernst &amp; Young</a:t>
            </a:r>
            <a:r>
              <a:rPr lang="en-US" sz="1999" dirty="0">
                <a:solidFill>
                  <a:schemeClr val="tx2"/>
                </a:solidFill>
                <a:latin typeface="Quattrocento Sans" panose="020B0604020202020204" pitchFamily="34" charset="0"/>
              </a:rPr>
              <a:t>, Vancouver Canada.</a:t>
            </a:r>
          </a:p>
          <a:p>
            <a:pPr marL="0" indent="0" algn="just">
              <a:spcBef>
                <a:spcPts val="0"/>
              </a:spcBef>
              <a:spcAft>
                <a:spcPts val="800"/>
              </a:spcAft>
              <a:buNone/>
            </a:pPr>
            <a:br>
              <a:rPr lang="en-US" sz="1199" dirty="0">
                <a:solidFill>
                  <a:schemeClr val="tx2"/>
                </a:solidFill>
              </a:rPr>
            </a:br>
            <a:endParaRPr lang="en-US" sz="1399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8976A-03FC-49E6-AEAA-346434D689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4154" y="3636418"/>
            <a:ext cx="2425311" cy="1616874"/>
          </a:xfrm>
          <a:prstGeom prst="rect">
            <a:avLst/>
          </a:prstGeom>
        </p:spPr>
      </p:pic>
      <p:pic>
        <p:nvPicPr>
          <p:cNvPr id="8" name="Picture 4" descr="LinkedIn logo PNG">
            <a:extLst>
              <a:ext uri="{FF2B5EF4-FFF2-40B4-BE49-F238E27FC236}">
                <a16:creationId xmlns:a16="http://schemas.microsoft.com/office/drawing/2014/main" id="{1BDE87A5-CBFC-4033-97E6-C4F39233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0" y="4192405"/>
            <a:ext cx="369140" cy="36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EB4396-9EB3-45C5-A514-3D799B0C8199}"/>
              </a:ext>
            </a:extLst>
          </p:cNvPr>
          <p:cNvSpPr/>
          <p:nvPr/>
        </p:nvSpPr>
        <p:spPr>
          <a:xfrm>
            <a:off x="858804" y="4170916"/>
            <a:ext cx="6162837" cy="461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399" b="1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https://www.linkedin.com/in/dhandrohit/</a:t>
            </a:r>
            <a:endParaRPr lang="en-CA" sz="2399" b="1" dirty="0">
              <a:solidFill>
                <a:schemeClr val="tx2"/>
              </a:solidFill>
            </a:endParaRPr>
          </a:p>
        </p:txBody>
      </p:sp>
      <p:pic>
        <p:nvPicPr>
          <p:cNvPr id="18" name="Picture 12" descr="Email, gmail, logo, mail, social, social media icon">
            <a:extLst>
              <a:ext uri="{FF2B5EF4-FFF2-40B4-BE49-F238E27FC236}">
                <a16:creationId xmlns:a16="http://schemas.microsoft.com/office/drawing/2014/main" id="{240A55D3-00A3-40B8-ADC8-6B833D11E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0536" y="4765636"/>
            <a:ext cx="295845" cy="29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B31476-F63A-4E4A-9C33-9D886368B338}"/>
              </a:ext>
            </a:extLst>
          </p:cNvPr>
          <p:cNvSpPr/>
          <p:nvPr/>
        </p:nvSpPr>
        <p:spPr>
          <a:xfrm>
            <a:off x="858805" y="4662940"/>
            <a:ext cx="3360068" cy="461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399" u="sng" dirty="0">
                <a:solidFill>
                  <a:schemeClr val="tx2"/>
                </a:solidFill>
              </a:rPr>
              <a:t>dhandrohit@gmail.com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166B6-3EF7-4023-BFC3-AE454A6ED55E}"/>
              </a:ext>
            </a:extLst>
          </p:cNvPr>
          <p:cNvSpPr/>
          <p:nvPr/>
        </p:nvSpPr>
        <p:spPr>
          <a:xfrm>
            <a:off x="858805" y="3596653"/>
            <a:ext cx="6287836" cy="46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399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https://www.youtube.com/dhandrohit</a:t>
            </a:r>
            <a:endParaRPr lang="en-CA" sz="2399" dirty="0">
              <a:solidFill>
                <a:schemeClr val="tx2"/>
              </a:solidFill>
            </a:endParaRPr>
          </a:p>
        </p:txBody>
      </p:sp>
      <p:pic>
        <p:nvPicPr>
          <p:cNvPr id="1026" name="Picture 2" descr="YouTube Logo PNG, Transparent YouTube Logo Icon Free DOWNLOAD">
            <a:extLst>
              <a:ext uri="{FF2B5EF4-FFF2-40B4-BE49-F238E27FC236}">
                <a16:creationId xmlns:a16="http://schemas.microsoft.com/office/drawing/2014/main" id="{C35F3E25-2F71-447B-B5AD-8BC03FC96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6" y="3539782"/>
            <a:ext cx="794919" cy="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B23864-237B-9DFC-66C2-3D7107B36C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10" y="5960965"/>
            <a:ext cx="439826" cy="5159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D469F7-3E98-64A0-E9C8-0635620EE0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097" y="5967945"/>
            <a:ext cx="431575" cy="5039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7C1997-1A2A-2F3A-2414-97FCFEC626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45" y="5485597"/>
            <a:ext cx="482349" cy="48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2DD72E2-0340-064C-2B6A-1130A98BCA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173" y="5473539"/>
            <a:ext cx="499485" cy="499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4C04223-5A40-C73E-A924-8F60CA81E0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18" y="5473539"/>
            <a:ext cx="488061" cy="48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5476AF-8A65-17CF-5F84-57ED68DEF3D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68" y="5455767"/>
            <a:ext cx="512178" cy="5280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3B0C723-00F1-F45B-6E32-1CEB7DAC0C6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678" y="5958426"/>
            <a:ext cx="495677" cy="4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815475" y="259149"/>
            <a:ext cx="96339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1. Introduction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E4CBE-7FFB-4693-956A-64100DDC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69" y="1564688"/>
            <a:ext cx="9167556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Git is a Control Versioning System that helps to maintains a repository for changelog of whatever we have made to our files. </a:t>
            </a:r>
          </a:p>
          <a:p>
            <a:pPr>
              <a:lnSpc>
                <a:spcPct val="150000"/>
              </a:lnSpc>
            </a:pPr>
            <a:r>
              <a:rPr lang="en-US" dirty="0"/>
              <a:t>Git can’t manage the Image files in the CVS.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a local repository which manages all the changes, additions, deletions to our repository.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used to go back to a previous version if something goes wrong.</a:t>
            </a:r>
          </a:p>
          <a:p>
            <a:pPr>
              <a:lnSpc>
                <a:spcPct val="150000"/>
              </a:lnSpc>
            </a:pPr>
            <a:r>
              <a:rPr lang="en-US" dirty="0"/>
              <a:t>Git automatically tracks the changes made to the file(s) within the folder.</a:t>
            </a:r>
          </a:p>
          <a:p>
            <a:pPr>
              <a:lnSpc>
                <a:spcPct val="150000"/>
              </a:lnSpc>
            </a:pPr>
            <a:r>
              <a:rPr lang="en-US" dirty="0"/>
              <a:t>It can be initialized through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Git Init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Cloning from some Repository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815475" y="259149"/>
            <a:ext cx="96339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2. Git Commits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FC3A-76DF-4B91-AA55-DBC8CA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65" y="1441398"/>
            <a:ext cx="6689237" cy="1620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 “</a:t>
            </a:r>
            <a:r>
              <a:rPr lang="en-US" b="1" i="1" dirty="0"/>
              <a:t>Commit</a:t>
            </a:r>
            <a:r>
              <a:rPr lang="en-US" dirty="0"/>
              <a:t>” is a milestone that is used for the storing changes and adding it to the repository.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case of any issue, we can go any milestone that we have added in the repository.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0D7C835-22B6-4E14-BF86-F58C0BC87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669862"/>
              </p:ext>
            </p:extLst>
          </p:nvPr>
        </p:nvGraphicFramePr>
        <p:xfrm>
          <a:off x="4066284" y="2255653"/>
          <a:ext cx="64595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258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815475" y="259149"/>
            <a:ext cx="96339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3. Why </a:t>
            </a:r>
            <a:r>
              <a:rPr lang="en-US" dirty="0" err="1"/>
              <a:t>GitHUB</a:t>
            </a:r>
            <a:r>
              <a:rPr lang="en-US" dirty="0"/>
              <a:t> then?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FC3A-76DF-4B91-AA55-DBC8CA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31" y="1474789"/>
            <a:ext cx="7559306" cy="38061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GitHub is a Web based repository system that mimics the same pattern of Git but on Web. </a:t>
            </a:r>
          </a:p>
          <a:p>
            <a:endParaRPr lang="en-US" dirty="0"/>
          </a:p>
          <a:p>
            <a:r>
              <a:rPr lang="en-US" dirty="0"/>
              <a:t>This is a remote repository that solves two purposes: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It creates a remote version of the code. In case something happens to our computer, we can still get it.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We can easily collaborate with multiple people on that repository to work together as a team.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Note: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local branch must be in sync with remote branch.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Single Source of truth is the local pc repository. Please don’t make any changes directly on the GitHub</a:t>
            </a:r>
          </a:p>
          <a:p>
            <a:pPr marL="457200" lvl="1" indent="0">
              <a:buNone/>
            </a:pPr>
            <a:endParaRPr 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1FCF40B-5B72-49F0-9832-AFDF40CF7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71157"/>
              </p:ext>
            </p:extLst>
          </p:nvPr>
        </p:nvGraphicFramePr>
        <p:xfrm>
          <a:off x="7452188" y="4022332"/>
          <a:ext cx="4244940" cy="251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545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815475" y="259149"/>
            <a:ext cx="96339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4. Branches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FC3A-76DF-4B91-AA55-DBC8CA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31" y="1474789"/>
            <a:ext cx="7559306" cy="3806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Branches are used when we want to work on any new feature and we will create a new branch and don’t want to disturb the “Master”  branch.</a:t>
            </a:r>
          </a:p>
          <a:p>
            <a:endParaRPr lang="en-US" dirty="0"/>
          </a:p>
          <a:p>
            <a:r>
              <a:rPr lang="en-US" dirty="0"/>
              <a:t>Once all the work has been completed, we merge the branch (new) into the Master branch.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Note:</a:t>
            </a:r>
          </a:p>
          <a:p>
            <a:pPr marL="800100" lvl="1" indent="-342900">
              <a:buAutoNum type="arabicPeriod"/>
            </a:pP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Before merging the branch into the Master, we must make sure all the branches from </a:t>
            </a:r>
            <a:r>
              <a:rPr lang="en-US" b="1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LocalGit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to the GitHub are in sync.</a:t>
            </a:r>
          </a:p>
          <a:p>
            <a:pPr marL="800100" lvl="1" indent="-342900">
              <a:buAutoNum type="arabicPeriod"/>
            </a:pP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 we merge the branch, it’s always done in the local. We must push the changes of the master branch to the GitHub.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1FCF40B-5B72-49F0-9832-AFDF40CF7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902757"/>
              </p:ext>
            </p:extLst>
          </p:nvPr>
        </p:nvGraphicFramePr>
        <p:xfrm>
          <a:off x="7677458" y="2321958"/>
          <a:ext cx="4244940" cy="251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35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815475" y="259149"/>
            <a:ext cx="96339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5. Best Practices to follow (with no branch)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FC3A-76DF-4B91-AA55-DBC8CA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10" y="1413144"/>
            <a:ext cx="9937773" cy="3806128"/>
          </a:xfrm>
        </p:spPr>
        <p:txBody>
          <a:bodyPr>
            <a:normAutofit/>
          </a:bodyPr>
          <a:lstStyle/>
          <a:p>
            <a:r>
              <a:rPr lang="en-US" dirty="0"/>
              <a:t>Initialize the Git in the local folder or we can Clone from the GitHub Repo.</a:t>
            </a:r>
          </a:p>
          <a:p>
            <a:r>
              <a:rPr lang="en-US" dirty="0"/>
              <a:t>Add files to your folder.</a:t>
            </a:r>
          </a:p>
          <a:p>
            <a:r>
              <a:rPr lang="en-US" dirty="0"/>
              <a:t>Then “Commit” it locally.</a:t>
            </a:r>
          </a:p>
          <a:p>
            <a:r>
              <a:rPr lang="en-US" dirty="0"/>
              <a:t>Add the remote repository to your local git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time Only), if we have not cloned it.</a:t>
            </a:r>
            <a:endParaRPr lang="en-US" dirty="0"/>
          </a:p>
          <a:p>
            <a:r>
              <a:rPr lang="en-US" dirty="0"/>
              <a:t>Now push the local changes to the GitHub Master Branch.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AutoNum type="arabicPeriod"/>
            </a:pPr>
            <a:endParaRPr 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9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815475" y="259149"/>
            <a:ext cx="96339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5. Best Practices to follow (with branches)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FC3A-76DF-4B91-AA55-DBC8CA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10" y="1413144"/>
            <a:ext cx="9937773" cy="3806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Initialize the Git in the local folder or we can Clone from the GitHub Repo.</a:t>
            </a:r>
          </a:p>
          <a:p>
            <a:r>
              <a:rPr lang="en-US" dirty="0"/>
              <a:t>Add files to your folder.</a:t>
            </a:r>
          </a:p>
          <a:p>
            <a:r>
              <a:rPr lang="en-US" dirty="0"/>
              <a:t>Then “Commit” it locally.</a:t>
            </a:r>
          </a:p>
          <a:p>
            <a:r>
              <a:rPr lang="en-US" dirty="0"/>
              <a:t>Add the remote repository to your local git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time Only), if we have not cloned it.</a:t>
            </a:r>
            <a:endParaRPr lang="en-US" dirty="0"/>
          </a:p>
          <a:p>
            <a:r>
              <a:rPr lang="en-US" dirty="0"/>
              <a:t>Now push the local changes to the GitHub Master Branch.</a:t>
            </a:r>
          </a:p>
          <a:p>
            <a:r>
              <a:rPr lang="en-US" dirty="0"/>
              <a:t>Now create a new Branch “feature/test”</a:t>
            </a:r>
          </a:p>
          <a:p>
            <a:r>
              <a:rPr lang="en-US" dirty="0"/>
              <a:t>Start making the changes to the “feature/test”</a:t>
            </a:r>
          </a:p>
          <a:p>
            <a:r>
              <a:rPr lang="en-US" dirty="0"/>
              <a:t>Add those changes in the local “Commit”.</a:t>
            </a:r>
          </a:p>
          <a:p>
            <a:r>
              <a:rPr lang="en-US" dirty="0"/>
              <a:t>Push those changes to the GitHub (feature/test branch)</a:t>
            </a:r>
          </a:p>
          <a:p>
            <a:r>
              <a:rPr lang="en-US" dirty="0"/>
              <a:t>If everything is in sync, then only merge the “Feature/test” branch to the Master Branch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AutoNum type="arabicPeriod"/>
            </a:pPr>
            <a:endParaRPr 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5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815475" y="259149"/>
            <a:ext cx="96339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6. Cheat Sheet (Git)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FC3A-76DF-4B91-AA55-DBC8CA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10" y="1413144"/>
            <a:ext cx="9937773" cy="3806128"/>
          </a:xfrm>
        </p:spPr>
        <p:txBody>
          <a:bodyPr>
            <a:normAutofit/>
          </a:bodyPr>
          <a:lstStyle/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(to initialize the repository in the local folder)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b="1" dirty="0">
                <a:latin typeface="Times New Roman" panose="02020603050405020304" pitchFamily="18" charset="0"/>
              </a:rPr>
              <a:t>git status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(to check for th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current status of the repository)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b="1" dirty="0">
                <a:latin typeface="Times New Roman" panose="02020603050405020304" pitchFamily="18" charset="0"/>
              </a:rPr>
              <a:t>git add firstfile.txt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puts the file in the staging 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b="1" dirty="0">
                <a:latin typeface="Times New Roman" panose="02020603050405020304" pitchFamily="18" charset="0"/>
              </a:rPr>
              <a:t>git add * 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to add all the files. 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b="1" dirty="0">
                <a:latin typeface="Times New Roman" panose="02020603050405020304" pitchFamily="18" charset="0"/>
              </a:rPr>
              <a:t>git reset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&lt;filename&gt;  - to remove it from the staging 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b="1" dirty="0">
                <a:latin typeface="Times New Roman" panose="02020603050405020304" pitchFamily="18" charset="0"/>
              </a:rPr>
              <a:t>git commit -m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“firstfille.txt file added” 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b="1" dirty="0">
                <a:latin typeface="Times New Roman" panose="02020603050405020304" pitchFamily="18" charset="0"/>
              </a:rPr>
              <a:t>git log </a:t>
            </a:r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git clone 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the repository&gt;</a:t>
            </a:r>
          </a:p>
        </p:txBody>
      </p:sp>
    </p:spTree>
    <p:extLst>
      <p:ext uri="{BB962C8B-B14F-4D97-AF65-F5344CB8AC3E}">
        <p14:creationId xmlns:p14="http://schemas.microsoft.com/office/powerpoint/2010/main" val="910193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2436</TotalTime>
  <Words>1331</Words>
  <Application>Microsoft Office PowerPoint</Application>
  <PresentationFormat>Widescreen</PresentationFormat>
  <Paragraphs>178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EYInterstate Light</vt:lpstr>
      <vt:lpstr>Quattrocento Sans</vt:lpstr>
      <vt:lpstr>Segoe UI</vt:lpstr>
      <vt:lpstr>Times New Roman</vt:lpstr>
      <vt:lpstr>Trebuchet MS</vt:lpstr>
      <vt:lpstr>Wingdings</vt:lpstr>
      <vt:lpstr>Wingdings 3</vt:lpstr>
      <vt:lpstr>Facet</vt:lpstr>
      <vt:lpstr>GitHub Workflow and Best Practices</vt:lpstr>
      <vt:lpstr>A Bit about Me…</vt:lpstr>
      <vt:lpstr>1. Introduction</vt:lpstr>
      <vt:lpstr>2. Git Commits</vt:lpstr>
      <vt:lpstr>3. Why GitHUB then?</vt:lpstr>
      <vt:lpstr>4. Branches</vt:lpstr>
      <vt:lpstr>5. Best Practices to follow (with no branch)</vt:lpstr>
      <vt:lpstr>5. Best Practices to follow (with branches)</vt:lpstr>
      <vt:lpstr>6. Cheat Sheet (Git)</vt:lpstr>
      <vt:lpstr>6. Cheat Sheet (Git) contd…</vt:lpstr>
      <vt:lpstr>7. Cheat Sheet (Git)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Projects</dc:title>
  <dc:creator>Khushi Dhand</dc:creator>
  <cp:lastModifiedBy>Rohit Dhand</cp:lastModifiedBy>
  <cp:revision>56</cp:revision>
  <dcterms:created xsi:type="dcterms:W3CDTF">2021-06-24T20:03:29Z</dcterms:created>
  <dcterms:modified xsi:type="dcterms:W3CDTF">2022-07-01T18:56:22Z</dcterms:modified>
</cp:coreProperties>
</file>