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4765E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1" autoAdjust="0"/>
    <p:restoredTop sz="94721" autoAdjust="0"/>
  </p:normalViewPr>
  <p:slideViewPr>
    <p:cSldViewPr>
      <p:cViewPr varScale="1">
        <p:scale>
          <a:sx n="85" d="100"/>
          <a:sy n="85" d="100"/>
        </p:scale>
        <p:origin x="-11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20</c:v>
                </c:pt>
                <c:pt idx="2">
                  <c:v>10</c:v>
                </c:pt>
                <c:pt idx="3">
                  <c:v>45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4ABC7-CB22-4DA6-ADFF-FA40C0906FD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AB0B6C-31D6-4A15-A8D4-3411ACE4D499}">
      <dgm:prSet phldrT="[Text]"/>
      <dgm:spPr/>
      <dgm:t>
        <a:bodyPr/>
        <a:lstStyle/>
        <a:p>
          <a:r>
            <a:rPr lang="en-US" dirty="0" smtClean="0"/>
            <a:t>ACCESS OF RESOURCES</a:t>
          </a:r>
          <a:endParaRPr lang="en-US" dirty="0"/>
        </a:p>
      </dgm:t>
    </dgm:pt>
    <dgm:pt modelId="{F1172205-8D20-4622-8BBE-6F6A907A87E8}" type="parTrans" cxnId="{CEF857BF-EB53-4B7A-89EC-E51AA1F94E4E}">
      <dgm:prSet/>
      <dgm:spPr/>
      <dgm:t>
        <a:bodyPr/>
        <a:lstStyle/>
        <a:p>
          <a:endParaRPr lang="en-US"/>
        </a:p>
      </dgm:t>
    </dgm:pt>
    <dgm:pt modelId="{0E71F3BC-4E7C-456C-90B4-384658B99317}" type="sibTrans" cxnId="{CEF857BF-EB53-4B7A-89EC-E51AA1F94E4E}">
      <dgm:prSet/>
      <dgm:spPr/>
      <dgm:t>
        <a:bodyPr/>
        <a:lstStyle/>
        <a:p>
          <a:endParaRPr lang="en-US"/>
        </a:p>
      </dgm:t>
    </dgm:pt>
    <dgm:pt modelId="{A31E53C7-268F-467F-827C-34F1E77B064E}">
      <dgm:prSet phldrT="[Text]"/>
      <dgm:spPr/>
      <dgm:t>
        <a:bodyPr/>
        <a:lstStyle/>
        <a:p>
          <a:r>
            <a:rPr lang="en-US" dirty="0" smtClean="0"/>
            <a:t>INTERACTIVE LEARNING</a:t>
          </a:r>
          <a:endParaRPr lang="en-US" dirty="0"/>
        </a:p>
      </dgm:t>
    </dgm:pt>
    <dgm:pt modelId="{93186CB5-6194-4A17-B3BE-ADD2A7FF0A43}" type="parTrans" cxnId="{F5B9BA64-73E1-4F7C-A5AD-81B605C78E55}">
      <dgm:prSet/>
      <dgm:spPr/>
      <dgm:t>
        <a:bodyPr/>
        <a:lstStyle/>
        <a:p>
          <a:endParaRPr lang="en-US"/>
        </a:p>
      </dgm:t>
    </dgm:pt>
    <dgm:pt modelId="{981B30A5-2C47-484C-96AD-2521A2DA3D60}" type="sibTrans" cxnId="{F5B9BA64-73E1-4F7C-A5AD-81B605C78E55}">
      <dgm:prSet/>
      <dgm:spPr/>
      <dgm:t>
        <a:bodyPr/>
        <a:lstStyle/>
        <a:p>
          <a:endParaRPr lang="en-US"/>
        </a:p>
      </dgm:t>
    </dgm:pt>
    <dgm:pt modelId="{3C41CB1D-5AE4-4BD9-B5B0-94F40026DD06}">
      <dgm:prSet phldrT="[Text]"/>
      <dgm:spPr/>
      <dgm:t>
        <a:bodyPr/>
        <a:lstStyle/>
        <a:p>
          <a:r>
            <a:rPr lang="en-US" dirty="0" smtClean="0"/>
            <a:t>DISTANCE EDUCATION</a:t>
          </a:r>
          <a:endParaRPr lang="en-US" dirty="0"/>
        </a:p>
      </dgm:t>
    </dgm:pt>
    <dgm:pt modelId="{EDE06962-890C-4F60-96C7-98620E5FE24D}" type="parTrans" cxnId="{20563736-40AB-4DD9-B15D-15343641B03A}">
      <dgm:prSet/>
      <dgm:spPr/>
      <dgm:t>
        <a:bodyPr/>
        <a:lstStyle/>
        <a:p>
          <a:endParaRPr lang="en-US"/>
        </a:p>
      </dgm:t>
    </dgm:pt>
    <dgm:pt modelId="{C4F24E07-121F-4CDD-9D35-38738B0BBF6B}" type="sibTrans" cxnId="{20563736-40AB-4DD9-B15D-15343641B03A}">
      <dgm:prSet/>
      <dgm:spPr/>
      <dgm:t>
        <a:bodyPr/>
        <a:lstStyle/>
        <a:p>
          <a:endParaRPr lang="en-US"/>
        </a:p>
      </dgm:t>
    </dgm:pt>
    <dgm:pt modelId="{6F0C8D6B-D736-4B01-AE76-1A1E32A28019}" type="pres">
      <dgm:prSet presAssocID="{7494ABC7-CB22-4DA6-ADFF-FA40C0906FD1}" presName="Name0" presStyleCnt="0">
        <dgm:presLayoutVars>
          <dgm:dir/>
          <dgm:animLvl val="lvl"/>
          <dgm:resizeHandles val="exact"/>
        </dgm:presLayoutVars>
      </dgm:prSet>
      <dgm:spPr/>
    </dgm:pt>
    <dgm:pt modelId="{B418D47E-96AB-475D-87FD-4C4E20021255}" type="pres">
      <dgm:prSet presAssocID="{41AB0B6C-31D6-4A15-A8D4-3411ACE4D499}" presName="composite" presStyleCnt="0"/>
      <dgm:spPr/>
    </dgm:pt>
    <dgm:pt modelId="{6069043D-C48B-45B1-B021-518B0ADFAF7F}" type="pres">
      <dgm:prSet presAssocID="{41AB0B6C-31D6-4A15-A8D4-3411ACE4D49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0E0984-D8F5-49CE-BDC4-EA9300C9A83C}" type="pres">
      <dgm:prSet presAssocID="{41AB0B6C-31D6-4A15-A8D4-3411ACE4D49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00AC48-26FE-4E22-B7DD-600FDBA0D3AE}" type="pres">
      <dgm:prSet presAssocID="{0E71F3BC-4E7C-456C-90B4-384658B99317}" presName="space" presStyleCnt="0"/>
      <dgm:spPr/>
    </dgm:pt>
    <dgm:pt modelId="{F7F80C20-2A17-41BA-9DBD-BDA7F4556A8D}" type="pres">
      <dgm:prSet presAssocID="{A31E53C7-268F-467F-827C-34F1E77B064E}" presName="composite" presStyleCnt="0"/>
      <dgm:spPr/>
    </dgm:pt>
    <dgm:pt modelId="{2CF06DB3-B14C-4F61-9A65-F6A661B5B715}" type="pres">
      <dgm:prSet presAssocID="{A31E53C7-268F-467F-827C-34F1E77B064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1319FE8-FB74-48B5-BA84-C7DA9F26CA46}" type="pres">
      <dgm:prSet presAssocID="{A31E53C7-268F-467F-827C-34F1E77B064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3C488-AD6A-4FE4-96D3-A71500569C98}" type="pres">
      <dgm:prSet presAssocID="{981B30A5-2C47-484C-96AD-2521A2DA3D60}" presName="space" presStyleCnt="0"/>
      <dgm:spPr/>
    </dgm:pt>
    <dgm:pt modelId="{8679B659-1D4B-4A95-875F-A1654714D9DA}" type="pres">
      <dgm:prSet presAssocID="{3C41CB1D-5AE4-4BD9-B5B0-94F40026DD06}" presName="composite" presStyleCnt="0"/>
      <dgm:spPr/>
    </dgm:pt>
    <dgm:pt modelId="{D9189221-5365-4DFE-B26A-144CA6E9CD8C}" type="pres">
      <dgm:prSet presAssocID="{3C41CB1D-5AE4-4BD9-B5B0-94F40026DD0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0C50C-A54A-4AC9-ABB7-361A2F6B85FE}" type="pres">
      <dgm:prSet presAssocID="{3C41CB1D-5AE4-4BD9-B5B0-94F40026DD0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94FF65-540E-4985-BEF4-0EEA1A76199E}" type="presOf" srcId="{7494ABC7-CB22-4DA6-ADFF-FA40C0906FD1}" destId="{6F0C8D6B-D736-4B01-AE76-1A1E32A28019}" srcOrd="0" destOrd="0" presId="urn:microsoft.com/office/officeart/2005/8/layout/hList1"/>
    <dgm:cxn modelId="{CEF857BF-EB53-4B7A-89EC-E51AA1F94E4E}" srcId="{7494ABC7-CB22-4DA6-ADFF-FA40C0906FD1}" destId="{41AB0B6C-31D6-4A15-A8D4-3411ACE4D499}" srcOrd="0" destOrd="0" parTransId="{F1172205-8D20-4622-8BBE-6F6A907A87E8}" sibTransId="{0E71F3BC-4E7C-456C-90B4-384658B99317}"/>
    <dgm:cxn modelId="{42B9D599-7E8E-4506-A01E-D424AA60089E}" type="presOf" srcId="{41AB0B6C-31D6-4A15-A8D4-3411ACE4D499}" destId="{6069043D-C48B-45B1-B021-518B0ADFAF7F}" srcOrd="0" destOrd="0" presId="urn:microsoft.com/office/officeart/2005/8/layout/hList1"/>
    <dgm:cxn modelId="{20563736-40AB-4DD9-B15D-15343641B03A}" srcId="{7494ABC7-CB22-4DA6-ADFF-FA40C0906FD1}" destId="{3C41CB1D-5AE4-4BD9-B5B0-94F40026DD06}" srcOrd="2" destOrd="0" parTransId="{EDE06962-890C-4F60-96C7-98620E5FE24D}" sibTransId="{C4F24E07-121F-4CDD-9D35-38738B0BBF6B}"/>
    <dgm:cxn modelId="{1C8BE640-27E1-4CA5-97B4-D4A037624EA7}" type="presOf" srcId="{3C41CB1D-5AE4-4BD9-B5B0-94F40026DD06}" destId="{D9189221-5365-4DFE-B26A-144CA6E9CD8C}" srcOrd="0" destOrd="0" presId="urn:microsoft.com/office/officeart/2005/8/layout/hList1"/>
    <dgm:cxn modelId="{EF02AE24-DA9D-4DB3-946E-FA1603AF6A78}" type="presOf" srcId="{A31E53C7-268F-467F-827C-34F1E77B064E}" destId="{2CF06DB3-B14C-4F61-9A65-F6A661B5B715}" srcOrd="0" destOrd="0" presId="urn:microsoft.com/office/officeart/2005/8/layout/hList1"/>
    <dgm:cxn modelId="{F5B9BA64-73E1-4F7C-A5AD-81B605C78E55}" srcId="{7494ABC7-CB22-4DA6-ADFF-FA40C0906FD1}" destId="{A31E53C7-268F-467F-827C-34F1E77B064E}" srcOrd="1" destOrd="0" parTransId="{93186CB5-6194-4A17-B3BE-ADD2A7FF0A43}" sibTransId="{981B30A5-2C47-484C-96AD-2521A2DA3D60}"/>
    <dgm:cxn modelId="{73382953-CD1E-460C-AA4C-8A02EE7F10F1}" type="presParOf" srcId="{6F0C8D6B-D736-4B01-AE76-1A1E32A28019}" destId="{B418D47E-96AB-475D-87FD-4C4E20021255}" srcOrd="0" destOrd="0" presId="urn:microsoft.com/office/officeart/2005/8/layout/hList1"/>
    <dgm:cxn modelId="{6029D206-7C14-49D4-8899-BCB327470D95}" type="presParOf" srcId="{B418D47E-96AB-475D-87FD-4C4E20021255}" destId="{6069043D-C48B-45B1-B021-518B0ADFAF7F}" srcOrd="0" destOrd="0" presId="urn:microsoft.com/office/officeart/2005/8/layout/hList1"/>
    <dgm:cxn modelId="{E392D6E5-BFD2-4334-AB09-63859D3E084E}" type="presParOf" srcId="{B418D47E-96AB-475D-87FD-4C4E20021255}" destId="{810E0984-D8F5-49CE-BDC4-EA9300C9A83C}" srcOrd="1" destOrd="0" presId="urn:microsoft.com/office/officeart/2005/8/layout/hList1"/>
    <dgm:cxn modelId="{99654246-5DDF-45B8-A9A2-A7E714DD2F38}" type="presParOf" srcId="{6F0C8D6B-D736-4B01-AE76-1A1E32A28019}" destId="{9900AC48-26FE-4E22-B7DD-600FDBA0D3AE}" srcOrd="1" destOrd="0" presId="urn:microsoft.com/office/officeart/2005/8/layout/hList1"/>
    <dgm:cxn modelId="{7DFF6F9A-5C27-493D-867D-A4B4A17196C8}" type="presParOf" srcId="{6F0C8D6B-D736-4B01-AE76-1A1E32A28019}" destId="{F7F80C20-2A17-41BA-9DBD-BDA7F4556A8D}" srcOrd="2" destOrd="0" presId="urn:microsoft.com/office/officeart/2005/8/layout/hList1"/>
    <dgm:cxn modelId="{99574F82-53ED-4230-9836-F7489E6A84C5}" type="presParOf" srcId="{F7F80C20-2A17-41BA-9DBD-BDA7F4556A8D}" destId="{2CF06DB3-B14C-4F61-9A65-F6A661B5B715}" srcOrd="0" destOrd="0" presId="urn:microsoft.com/office/officeart/2005/8/layout/hList1"/>
    <dgm:cxn modelId="{A3C3AE25-29AB-4298-8794-6EB22F41C5AB}" type="presParOf" srcId="{F7F80C20-2A17-41BA-9DBD-BDA7F4556A8D}" destId="{C1319FE8-FB74-48B5-BA84-C7DA9F26CA46}" srcOrd="1" destOrd="0" presId="urn:microsoft.com/office/officeart/2005/8/layout/hList1"/>
    <dgm:cxn modelId="{7C240C34-0F71-4E76-871D-F26C010DD629}" type="presParOf" srcId="{6F0C8D6B-D736-4B01-AE76-1A1E32A28019}" destId="{4173C488-AD6A-4FE4-96D3-A71500569C98}" srcOrd="3" destOrd="0" presId="urn:microsoft.com/office/officeart/2005/8/layout/hList1"/>
    <dgm:cxn modelId="{DC396176-8BB6-484D-9C6C-2BBAABAF9467}" type="presParOf" srcId="{6F0C8D6B-D736-4B01-AE76-1A1E32A28019}" destId="{8679B659-1D4B-4A95-875F-A1654714D9DA}" srcOrd="4" destOrd="0" presId="urn:microsoft.com/office/officeart/2005/8/layout/hList1"/>
    <dgm:cxn modelId="{B83494B8-3DBA-49DC-8550-409579787608}" type="presParOf" srcId="{8679B659-1D4B-4A95-875F-A1654714D9DA}" destId="{D9189221-5365-4DFE-B26A-144CA6E9CD8C}" srcOrd="0" destOrd="0" presId="urn:microsoft.com/office/officeart/2005/8/layout/hList1"/>
    <dgm:cxn modelId="{85C9A211-0D11-4472-AF29-4AB627E78AAC}" type="presParOf" srcId="{8679B659-1D4B-4A95-875F-A1654714D9DA}" destId="{E2F0C50C-A54A-4AC9-ABB7-361A2F6B85FE}" srcOrd="1" destOrd="0" presId="urn:microsoft.com/office/officeart/2005/8/layout/h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94ABC7-CB22-4DA6-ADFF-FA40C0906FD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AB0B6C-31D6-4A15-A8D4-3411ACE4D499}">
      <dgm:prSet phldrT="[Text]"/>
      <dgm:spPr/>
      <dgm:t>
        <a:bodyPr/>
        <a:lstStyle/>
        <a:p>
          <a:r>
            <a:rPr lang="en-US" dirty="0" smtClean="0"/>
            <a:t>Nigeria learning passport</a:t>
          </a:r>
          <a:endParaRPr lang="en-US" dirty="0"/>
        </a:p>
      </dgm:t>
    </dgm:pt>
    <dgm:pt modelId="{F1172205-8D20-4622-8BBE-6F6A907A87E8}" type="parTrans" cxnId="{CEF857BF-EB53-4B7A-89EC-E51AA1F94E4E}">
      <dgm:prSet/>
      <dgm:spPr/>
      <dgm:t>
        <a:bodyPr/>
        <a:lstStyle/>
        <a:p>
          <a:endParaRPr lang="en-US"/>
        </a:p>
      </dgm:t>
    </dgm:pt>
    <dgm:pt modelId="{0E71F3BC-4E7C-456C-90B4-384658B99317}" type="sibTrans" cxnId="{CEF857BF-EB53-4B7A-89EC-E51AA1F94E4E}">
      <dgm:prSet/>
      <dgm:spPr/>
      <dgm:t>
        <a:bodyPr/>
        <a:lstStyle/>
        <a:p>
          <a:endParaRPr lang="en-US"/>
        </a:p>
      </dgm:t>
    </dgm:pt>
    <dgm:pt modelId="{A31E53C7-268F-467F-827C-34F1E77B064E}">
      <dgm:prSet phldrT="[Text]"/>
      <dgm:spPr/>
      <dgm:t>
        <a:bodyPr/>
        <a:lstStyle/>
        <a:p>
          <a:r>
            <a:rPr lang="en-US" dirty="0" smtClean="0"/>
            <a:t>E-learning platforms</a:t>
          </a:r>
          <a:endParaRPr lang="en-US" dirty="0"/>
        </a:p>
      </dgm:t>
    </dgm:pt>
    <dgm:pt modelId="{93186CB5-6194-4A17-B3BE-ADD2A7FF0A43}" type="parTrans" cxnId="{F5B9BA64-73E1-4F7C-A5AD-81B605C78E55}">
      <dgm:prSet/>
      <dgm:spPr/>
      <dgm:t>
        <a:bodyPr/>
        <a:lstStyle/>
        <a:p>
          <a:endParaRPr lang="en-US"/>
        </a:p>
      </dgm:t>
    </dgm:pt>
    <dgm:pt modelId="{981B30A5-2C47-484C-96AD-2521A2DA3D60}" type="sibTrans" cxnId="{F5B9BA64-73E1-4F7C-A5AD-81B605C78E55}">
      <dgm:prSet/>
      <dgm:spPr/>
      <dgm:t>
        <a:bodyPr/>
        <a:lstStyle/>
        <a:p>
          <a:endParaRPr lang="en-US"/>
        </a:p>
      </dgm:t>
    </dgm:pt>
    <dgm:pt modelId="{3C41CB1D-5AE4-4BD9-B5B0-94F40026DD06}">
      <dgm:prSet phldrT="[Text]"/>
      <dgm:spPr/>
      <dgm:t>
        <a:bodyPr/>
        <a:lstStyle/>
        <a:p>
          <a:r>
            <a:rPr lang="en-US" dirty="0" err="1" smtClean="0"/>
            <a:t>DigitaL</a:t>
          </a:r>
          <a:r>
            <a:rPr lang="en-US" dirty="0" smtClean="0"/>
            <a:t> learning tools</a:t>
          </a:r>
          <a:endParaRPr lang="en-US" dirty="0"/>
        </a:p>
      </dgm:t>
    </dgm:pt>
    <dgm:pt modelId="{EDE06962-890C-4F60-96C7-98620E5FE24D}" type="parTrans" cxnId="{20563736-40AB-4DD9-B15D-15343641B03A}">
      <dgm:prSet/>
      <dgm:spPr/>
      <dgm:t>
        <a:bodyPr/>
        <a:lstStyle/>
        <a:p>
          <a:endParaRPr lang="en-US"/>
        </a:p>
      </dgm:t>
    </dgm:pt>
    <dgm:pt modelId="{C4F24E07-121F-4CDD-9D35-38738B0BBF6B}" type="sibTrans" cxnId="{20563736-40AB-4DD9-B15D-15343641B03A}">
      <dgm:prSet/>
      <dgm:spPr/>
      <dgm:t>
        <a:bodyPr/>
        <a:lstStyle/>
        <a:p>
          <a:endParaRPr lang="en-US"/>
        </a:p>
      </dgm:t>
    </dgm:pt>
    <dgm:pt modelId="{69BC5CB3-26A5-4E73-983D-1FCAA0546D46}" type="pres">
      <dgm:prSet presAssocID="{7494ABC7-CB22-4DA6-ADFF-FA40C0906FD1}" presName="linear" presStyleCnt="0">
        <dgm:presLayoutVars>
          <dgm:dir/>
          <dgm:animLvl val="lvl"/>
          <dgm:resizeHandles val="exact"/>
        </dgm:presLayoutVars>
      </dgm:prSet>
      <dgm:spPr/>
    </dgm:pt>
    <dgm:pt modelId="{54E981A0-8D49-43B0-90ED-B79F37431CD9}" type="pres">
      <dgm:prSet presAssocID="{41AB0B6C-31D6-4A15-A8D4-3411ACE4D499}" presName="parentLin" presStyleCnt="0"/>
      <dgm:spPr/>
    </dgm:pt>
    <dgm:pt modelId="{D7347997-4860-4AD3-B51B-75F8D588F153}" type="pres">
      <dgm:prSet presAssocID="{41AB0B6C-31D6-4A15-A8D4-3411ACE4D499}" presName="parentLeftMargin" presStyleLbl="node1" presStyleIdx="0" presStyleCnt="3"/>
      <dgm:spPr/>
    </dgm:pt>
    <dgm:pt modelId="{D65AD40D-D789-4E53-85AD-573CF4352EEF}" type="pres">
      <dgm:prSet presAssocID="{41AB0B6C-31D6-4A15-A8D4-3411ACE4D4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9C9148F-D952-4C35-84B8-B5BAA9C01E04}" type="pres">
      <dgm:prSet presAssocID="{41AB0B6C-31D6-4A15-A8D4-3411ACE4D499}" presName="negativeSpace" presStyleCnt="0"/>
      <dgm:spPr/>
    </dgm:pt>
    <dgm:pt modelId="{218A6E96-6326-4369-BBD2-C274419B8B6F}" type="pres">
      <dgm:prSet presAssocID="{41AB0B6C-31D6-4A15-A8D4-3411ACE4D499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401DC1-77BF-4422-91E5-59FDF3AF25B1}" type="pres">
      <dgm:prSet presAssocID="{0E71F3BC-4E7C-456C-90B4-384658B99317}" presName="spaceBetweenRectangles" presStyleCnt="0"/>
      <dgm:spPr/>
    </dgm:pt>
    <dgm:pt modelId="{CDB9E7CE-7C07-4608-83E4-437502C65100}" type="pres">
      <dgm:prSet presAssocID="{A31E53C7-268F-467F-827C-34F1E77B064E}" presName="parentLin" presStyleCnt="0"/>
      <dgm:spPr/>
    </dgm:pt>
    <dgm:pt modelId="{C7A91C26-46C1-4901-962B-79D3116798AB}" type="pres">
      <dgm:prSet presAssocID="{A31E53C7-268F-467F-827C-34F1E77B064E}" presName="parentLeftMargin" presStyleLbl="node1" presStyleIdx="0" presStyleCnt="3"/>
      <dgm:spPr/>
    </dgm:pt>
    <dgm:pt modelId="{FED4944C-281E-4B39-9F2D-AB953F8EDD96}" type="pres">
      <dgm:prSet presAssocID="{A31E53C7-268F-467F-827C-34F1E77B064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753B665-E6AA-4ADC-BF20-4EE52A37DABC}" type="pres">
      <dgm:prSet presAssocID="{A31E53C7-268F-467F-827C-34F1E77B064E}" presName="negativeSpace" presStyleCnt="0"/>
      <dgm:spPr/>
    </dgm:pt>
    <dgm:pt modelId="{4FC0628E-3BB3-4E0E-A551-1F5151E3ED1C}" type="pres">
      <dgm:prSet presAssocID="{A31E53C7-268F-467F-827C-34F1E77B064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7A54B-BD70-4954-A2C5-F4AB2B1390EC}" type="pres">
      <dgm:prSet presAssocID="{981B30A5-2C47-484C-96AD-2521A2DA3D60}" presName="spaceBetweenRectangles" presStyleCnt="0"/>
      <dgm:spPr/>
    </dgm:pt>
    <dgm:pt modelId="{CC9F029D-F011-4544-9E48-B70A697D0390}" type="pres">
      <dgm:prSet presAssocID="{3C41CB1D-5AE4-4BD9-B5B0-94F40026DD06}" presName="parentLin" presStyleCnt="0"/>
      <dgm:spPr/>
    </dgm:pt>
    <dgm:pt modelId="{9B75A867-14CD-4C96-93C6-5E697AD7BD64}" type="pres">
      <dgm:prSet presAssocID="{3C41CB1D-5AE4-4BD9-B5B0-94F40026DD06}" presName="parentLeftMargin" presStyleLbl="node1" presStyleIdx="1" presStyleCnt="3"/>
      <dgm:spPr/>
    </dgm:pt>
    <dgm:pt modelId="{A2AE6879-4D85-40E9-BAEA-FA70D5E120DD}" type="pres">
      <dgm:prSet presAssocID="{3C41CB1D-5AE4-4BD9-B5B0-94F40026DD0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E0A6FB6-324B-48F7-8B50-38C0D9831E6C}" type="pres">
      <dgm:prSet presAssocID="{3C41CB1D-5AE4-4BD9-B5B0-94F40026DD06}" presName="negativeSpace" presStyleCnt="0"/>
      <dgm:spPr/>
    </dgm:pt>
    <dgm:pt modelId="{DBF1A2EE-0978-48EF-A972-C5A729D3F6D0}" type="pres">
      <dgm:prSet presAssocID="{3C41CB1D-5AE4-4BD9-B5B0-94F40026DD06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8A8CD8-D3EA-4136-AEA0-BA4419B2AB85}" type="presOf" srcId="{41AB0B6C-31D6-4A15-A8D4-3411ACE4D499}" destId="{D65AD40D-D789-4E53-85AD-573CF4352EEF}" srcOrd="1" destOrd="0" presId="urn:microsoft.com/office/officeart/2005/8/layout/list1"/>
    <dgm:cxn modelId="{393EB895-EE05-465B-B5DA-0D927A509F30}" type="presOf" srcId="{A31E53C7-268F-467F-827C-34F1E77B064E}" destId="{FED4944C-281E-4B39-9F2D-AB953F8EDD96}" srcOrd="1" destOrd="0" presId="urn:microsoft.com/office/officeart/2005/8/layout/list1"/>
    <dgm:cxn modelId="{56D92A5B-5054-4599-8E35-7829E6212403}" type="presOf" srcId="{A31E53C7-268F-467F-827C-34F1E77B064E}" destId="{C7A91C26-46C1-4901-962B-79D3116798AB}" srcOrd="0" destOrd="0" presId="urn:microsoft.com/office/officeart/2005/8/layout/list1"/>
    <dgm:cxn modelId="{CEF857BF-EB53-4B7A-89EC-E51AA1F94E4E}" srcId="{7494ABC7-CB22-4DA6-ADFF-FA40C0906FD1}" destId="{41AB0B6C-31D6-4A15-A8D4-3411ACE4D499}" srcOrd="0" destOrd="0" parTransId="{F1172205-8D20-4622-8BBE-6F6A907A87E8}" sibTransId="{0E71F3BC-4E7C-456C-90B4-384658B99317}"/>
    <dgm:cxn modelId="{20563736-40AB-4DD9-B15D-15343641B03A}" srcId="{7494ABC7-CB22-4DA6-ADFF-FA40C0906FD1}" destId="{3C41CB1D-5AE4-4BD9-B5B0-94F40026DD06}" srcOrd="2" destOrd="0" parTransId="{EDE06962-890C-4F60-96C7-98620E5FE24D}" sibTransId="{C4F24E07-121F-4CDD-9D35-38738B0BBF6B}"/>
    <dgm:cxn modelId="{059C485B-EF08-4697-BB84-847C87908645}" type="presOf" srcId="{3C41CB1D-5AE4-4BD9-B5B0-94F40026DD06}" destId="{9B75A867-14CD-4C96-93C6-5E697AD7BD64}" srcOrd="0" destOrd="0" presId="urn:microsoft.com/office/officeart/2005/8/layout/list1"/>
    <dgm:cxn modelId="{6EE0E788-4F0B-4B6B-A3D3-4729524E2F59}" type="presOf" srcId="{41AB0B6C-31D6-4A15-A8D4-3411ACE4D499}" destId="{D7347997-4860-4AD3-B51B-75F8D588F153}" srcOrd="0" destOrd="0" presId="urn:microsoft.com/office/officeart/2005/8/layout/list1"/>
    <dgm:cxn modelId="{F5B9BA64-73E1-4F7C-A5AD-81B605C78E55}" srcId="{7494ABC7-CB22-4DA6-ADFF-FA40C0906FD1}" destId="{A31E53C7-268F-467F-827C-34F1E77B064E}" srcOrd="1" destOrd="0" parTransId="{93186CB5-6194-4A17-B3BE-ADD2A7FF0A43}" sibTransId="{981B30A5-2C47-484C-96AD-2521A2DA3D60}"/>
    <dgm:cxn modelId="{14578452-7D97-4594-9F43-1E2A0FA6F865}" type="presOf" srcId="{7494ABC7-CB22-4DA6-ADFF-FA40C0906FD1}" destId="{69BC5CB3-26A5-4E73-983D-1FCAA0546D46}" srcOrd="0" destOrd="0" presId="urn:microsoft.com/office/officeart/2005/8/layout/list1"/>
    <dgm:cxn modelId="{D94E9018-FA08-47BA-89A7-90FFFE396DB2}" type="presOf" srcId="{3C41CB1D-5AE4-4BD9-B5B0-94F40026DD06}" destId="{A2AE6879-4D85-40E9-BAEA-FA70D5E120DD}" srcOrd="1" destOrd="0" presId="urn:microsoft.com/office/officeart/2005/8/layout/list1"/>
    <dgm:cxn modelId="{BF21AB11-2F2B-444E-AE44-699B7DEB8389}" type="presParOf" srcId="{69BC5CB3-26A5-4E73-983D-1FCAA0546D46}" destId="{54E981A0-8D49-43B0-90ED-B79F37431CD9}" srcOrd="0" destOrd="0" presId="urn:microsoft.com/office/officeart/2005/8/layout/list1"/>
    <dgm:cxn modelId="{6FF6E0A6-D7CB-4DFC-81B2-D3D18C112760}" type="presParOf" srcId="{54E981A0-8D49-43B0-90ED-B79F37431CD9}" destId="{D7347997-4860-4AD3-B51B-75F8D588F153}" srcOrd="0" destOrd="0" presId="urn:microsoft.com/office/officeart/2005/8/layout/list1"/>
    <dgm:cxn modelId="{DE304686-A194-4102-AA4C-96EA261CCB1F}" type="presParOf" srcId="{54E981A0-8D49-43B0-90ED-B79F37431CD9}" destId="{D65AD40D-D789-4E53-85AD-573CF4352EEF}" srcOrd="1" destOrd="0" presId="urn:microsoft.com/office/officeart/2005/8/layout/list1"/>
    <dgm:cxn modelId="{9DDF6C55-D56F-43B6-875D-78DC3106ED5A}" type="presParOf" srcId="{69BC5CB3-26A5-4E73-983D-1FCAA0546D46}" destId="{B9C9148F-D952-4C35-84B8-B5BAA9C01E04}" srcOrd="1" destOrd="0" presId="urn:microsoft.com/office/officeart/2005/8/layout/list1"/>
    <dgm:cxn modelId="{46A8BC79-EFCD-4CD9-93F0-1C56CC43F682}" type="presParOf" srcId="{69BC5CB3-26A5-4E73-983D-1FCAA0546D46}" destId="{218A6E96-6326-4369-BBD2-C274419B8B6F}" srcOrd="2" destOrd="0" presId="urn:microsoft.com/office/officeart/2005/8/layout/list1"/>
    <dgm:cxn modelId="{7B5CE632-95F9-4574-B973-36E7B6C9B0EF}" type="presParOf" srcId="{69BC5CB3-26A5-4E73-983D-1FCAA0546D46}" destId="{64401DC1-77BF-4422-91E5-59FDF3AF25B1}" srcOrd="3" destOrd="0" presId="urn:microsoft.com/office/officeart/2005/8/layout/list1"/>
    <dgm:cxn modelId="{2443FB19-203C-40E9-AD42-D16824A7372A}" type="presParOf" srcId="{69BC5CB3-26A5-4E73-983D-1FCAA0546D46}" destId="{CDB9E7CE-7C07-4608-83E4-437502C65100}" srcOrd="4" destOrd="0" presId="urn:microsoft.com/office/officeart/2005/8/layout/list1"/>
    <dgm:cxn modelId="{351B5B4F-76A2-4A19-98BC-AA2A195536A3}" type="presParOf" srcId="{CDB9E7CE-7C07-4608-83E4-437502C65100}" destId="{C7A91C26-46C1-4901-962B-79D3116798AB}" srcOrd="0" destOrd="0" presId="urn:microsoft.com/office/officeart/2005/8/layout/list1"/>
    <dgm:cxn modelId="{DA207A1E-6B6A-424E-9AF0-6D2171B94BAC}" type="presParOf" srcId="{CDB9E7CE-7C07-4608-83E4-437502C65100}" destId="{FED4944C-281E-4B39-9F2D-AB953F8EDD96}" srcOrd="1" destOrd="0" presId="urn:microsoft.com/office/officeart/2005/8/layout/list1"/>
    <dgm:cxn modelId="{2FF06334-2BA4-4059-AC57-6A762CDD1B3C}" type="presParOf" srcId="{69BC5CB3-26A5-4E73-983D-1FCAA0546D46}" destId="{9753B665-E6AA-4ADC-BF20-4EE52A37DABC}" srcOrd="5" destOrd="0" presId="urn:microsoft.com/office/officeart/2005/8/layout/list1"/>
    <dgm:cxn modelId="{7CD6727B-2083-413F-9D56-BA118A4279F8}" type="presParOf" srcId="{69BC5CB3-26A5-4E73-983D-1FCAA0546D46}" destId="{4FC0628E-3BB3-4E0E-A551-1F5151E3ED1C}" srcOrd="6" destOrd="0" presId="urn:microsoft.com/office/officeart/2005/8/layout/list1"/>
    <dgm:cxn modelId="{33AE0060-60F7-43B4-BAAA-436014CE3551}" type="presParOf" srcId="{69BC5CB3-26A5-4E73-983D-1FCAA0546D46}" destId="{0797A54B-BD70-4954-A2C5-F4AB2B1390EC}" srcOrd="7" destOrd="0" presId="urn:microsoft.com/office/officeart/2005/8/layout/list1"/>
    <dgm:cxn modelId="{D59069A7-82F5-4052-95A7-95186DE3EEFA}" type="presParOf" srcId="{69BC5CB3-26A5-4E73-983D-1FCAA0546D46}" destId="{CC9F029D-F011-4544-9E48-B70A697D0390}" srcOrd="8" destOrd="0" presId="urn:microsoft.com/office/officeart/2005/8/layout/list1"/>
    <dgm:cxn modelId="{CD7706D3-2CA1-4BFF-93B4-12647BE5CE5F}" type="presParOf" srcId="{CC9F029D-F011-4544-9E48-B70A697D0390}" destId="{9B75A867-14CD-4C96-93C6-5E697AD7BD64}" srcOrd="0" destOrd="0" presId="urn:microsoft.com/office/officeart/2005/8/layout/list1"/>
    <dgm:cxn modelId="{5B36D255-FD1E-48A9-B865-299D7A602540}" type="presParOf" srcId="{CC9F029D-F011-4544-9E48-B70A697D0390}" destId="{A2AE6879-4D85-40E9-BAEA-FA70D5E120DD}" srcOrd="1" destOrd="0" presId="urn:microsoft.com/office/officeart/2005/8/layout/list1"/>
    <dgm:cxn modelId="{FB88DCB3-98EC-4A90-ADDC-B26B9A983F03}" type="presParOf" srcId="{69BC5CB3-26A5-4E73-983D-1FCAA0546D46}" destId="{5E0A6FB6-324B-48F7-8B50-38C0D9831E6C}" srcOrd="9" destOrd="0" presId="urn:microsoft.com/office/officeart/2005/8/layout/list1"/>
    <dgm:cxn modelId="{0F6BBD94-7E6F-40A5-B8FE-3E43570F495E}" type="presParOf" srcId="{69BC5CB3-26A5-4E73-983D-1FCAA0546D46}" destId="{DBF1A2EE-0978-48EF-A972-C5A729D3F6D0}" srcOrd="10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65E82-B2E5-4434-80F1-9DF5476C90D7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232BD-6A8E-411C-B693-94FD0136B2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232BD-6A8E-411C-B693-94FD0136B242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10/16/2024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Trend in Education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6644-B94D-4385-96DA-F56B3E3871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Trend in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6644-B94D-4385-96DA-F56B3E387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Trend in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6644-B94D-4385-96DA-F56B3E387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Trend in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6644-B94D-4385-96DA-F56B3E387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Trend in Education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5736644-B94D-4385-96DA-F56B3E38712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Trend in Education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6644-B94D-4385-96DA-F56B3E387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Trend in Education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6644-B94D-4385-96DA-F56B3E387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Trend in Education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6644-B94D-4385-96DA-F56B3E387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Trend in Education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6644-B94D-4385-96DA-F56B3E387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Trend in Education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6644-B94D-4385-96DA-F56B3E387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Trend in Education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36644-B94D-4385-96DA-F56B3E3871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10/16/2024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Technology Trend in Education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5736644-B94D-4385-96DA-F56B3E38712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Impact of Technology on Modern Education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6019800"/>
            <a:ext cx="3352800" cy="83820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By: SundayTimileyin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C:\Users\user\Pictures\Camera Roll\WIN_20241009_09_20_16_Pr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" y="3814762"/>
            <a:ext cx="4191000" cy="23574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10/16/2024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Trend in Education</a:t>
            </a:r>
            <a:endParaRPr lang="en-US"/>
          </a:p>
        </p:txBody>
      </p:sp>
    </p:spTree>
  </p:cSld>
  <p:clrMapOvr>
    <a:masterClrMapping/>
  </p:clrMapOvr>
  <p:transition advTm="7063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Technology has transformed education by enhancing access to resources, promoting interactive learning, and enabling distance education. It fosters collaboration, personalizes learning experiences.</a:t>
            </a:r>
            <a:endParaRPr lang="en-US" sz="2400" dirty="0"/>
          </a:p>
        </p:txBody>
      </p:sp>
      <p:pic>
        <p:nvPicPr>
          <p:cNvPr id="3074" name="Picture 2" descr="C:\Users\user\Pictures\Camera Roll\WIN_20241009_09_20_16_Pr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5638800"/>
            <a:ext cx="9144000" cy="12192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Trend in Education</a:t>
            </a:r>
            <a:endParaRPr lang="en-US"/>
          </a:p>
        </p:txBody>
      </p:sp>
    </p:spTree>
  </p:cSld>
  <p:clrMapOvr>
    <a:masterClrMapping/>
  </p:clrMapOvr>
  <p:transition advTm="1156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C:\Users\user\Pictures\Camera Roll\WIN_20241009_09_20_16_Pro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5638800"/>
            <a:ext cx="9144000" cy="1219200"/>
          </a:xfrm>
          <a:prstGeom prst="rect">
            <a:avLst/>
          </a:prstGeom>
          <a:noFill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10/16/2024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Trend in Education</a:t>
            </a:r>
            <a:endParaRPr lang="en-US"/>
          </a:p>
        </p:txBody>
      </p:sp>
    </p:spTree>
  </p:cSld>
  <p:clrMapOvr>
    <a:masterClrMapping/>
  </p:clrMapOvr>
  <p:transition advTm="782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Adoption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chools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Trend in Education</a:t>
            </a:r>
            <a:endParaRPr lang="en-US"/>
          </a:p>
        </p:txBody>
      </p:sp>
    </p:spTree>
  </p:cSld>
  <p:clrMapOvr>
    <a:masterClrMapping/>
  </p:clrMapOvr>
  <p:transition advTm="1328">
    <p:cut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Trends</a:t>
            </a:r>
            <a:endParaRPr lang="en-US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C:\Users\user\Pictures\Camera Roll\WIN_20241009_09_20_16_Pro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5638800"/>
            <a:ext cx="9144000" cy="12192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Trend in Education</a:t>
            </a:r>
            <a:endParaRPr lang="en-US"/>
          </a:p>
        </p:txBody>
      </p:sp>
    </p:spTree>
  </p:cSld>
  <p:clrMapOvr>
    <a:masterClrMapping/>
  </p:clrMapOvr>
  <p:transition advTm="844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66800" y="1676400"/>
          <a:ext cx="65836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Trend in Education</a:t>
            </a:r>
            <a:endParaRPr lang="en-US"/>
          </a:p>
        </p:txBody>
      </p:sp>
    </p:spTree>
  </p:cSld>
  <p:clrMapOvr>
    <a:masterClrMapping/>
  </p:clrMapOvr>
  <p:transition advTm="891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Trend in Education</a:t>
            </a:r>
            <a:endParaRPr lang="en-US"/>
          </a:p>
        </p:txBody>
      </p:sp>
    </p:spTree>
  </p:cSld>
  <p:clrMapOvr>
    <a:masterClrMapping/>
  </p:clrMapOvr>
  <p:transition advTm="625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Pictures\Camera Roll\WIN_20241009_09_20_06_Pr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144000" cy="4015286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10/16/2024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Technology Trend in Education</a:t>
            </a:r>
            <a:endParaRPr lang="en-US"/>
          </a:p>
        </p:txBody>
      </p:sp>
    </p:spTree>
  </p:cSld>
  <p:clrMapOvr>
    <a:masterClrMapping/>
  </p:clrMapOvr>
  <p:transition advTm="515"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57400" y="2667000"/>
            <a:ext cx="3810000" cy="838200"/>
          </a:xfrm>
        </p:spPr>
        <p:txBody>
          <a:bodyPr/>
          <a:lstStyle/>
          <a:p>
            <a:r>
              <a:rPr lang="en-US" b="1" dirty="0" smtClean="0">
                <a:solidFill>
                  <a:srgbClr val="4765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b="1" dirty="0">
              <a:solidFill>
                <a:srgbClr val="4765E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32037"/>
            <a:ext cx="8229600" cy="3535363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01000" y="6340475"/>
            <a:ext cx="1143000" cy="365125"/>
          </a:xfrm>
        </p:spPr>
        <p:txBody>
          <a:bodyPr/>
          <a:lstStyle/>
          <a:p>
            <a:r>
              <a:rPr lang="en-US" dirty="0" smtClean="0"/>
              <a:t>10/16/2024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" y="6340475"/>
            <a:ext cx="2895600" cy="365125"/>
          </a:xfrm>
        </p:spPr>
        <p:txBody>
          <a:bodyPr/>
          <a:lstStyle/>
          <a:p>
            <a:r>
              <a:rPr lang="en-US" dirty="0" smtClean="0"/>
              <a:t>Technology Trend in Education</a:t>
            </a:r>
            <a:endParaRPr lang="en-US" dirty="0"/>
          </a:p>
        </p:txBody>
      </p:sp>
    </p:spTree>
  </p:cSld>
  <p:clrMapOvr>
    <a:masterClrMapping/>
  </p:clrMapOvr>
  <p:transition advTm="8407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103</TotalTime>
  <Words>86</Words>
  <Application>Microsoft Office PowerPoint</Application>
  <PresentationFormat>On-screen Show (4:3)</PresentationFormat>
  <Paragraphs>39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The Impact of Technology on Modern Education</vt:lpstr>
      <vt:lpstr>INTRODUCTION</vt:lpstr>
      <vt:lpstr>INTRODUCTION</vt:lpstr>
      <vt:lpstr>Technology Adoption Schools</vt:lpstr>
      <vt:lpstr>Trends</vt:lpstr>
      <vt:lpstr>Slide 6</vt:lpstr>
      <vt:lpstr>Slide 7</vt:lpstr>
      <vt:lpstr>Slide 8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11</cp:revision>
  <dcterms:created xsi:type="dcterms:W3CDTF">2024-10-16T15:26:09Z</dcterms:created>
  <dcterms:modified xsi:type="dcterms:W3CDTF">2024-10-16T17:09:16Z</dcterms:modified>
</cp:coreProperties>
</file>